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42" r:id="rId3"/>
    <p:sldId id="270" r:id="rId4"/>
    <p:sldId id="343" r:id="rId5"/>
    <p:sldId id="375" r:id="rId6"/>
    <p:sldId id="376" r:id="rId7"/>
    <p:sldId id="338" r:id="rId8"/>
    <p:sldId id="340" r:id="rId9"/>
    <p:sldId id="341" r:id="rId10"/>
    <p:sldId id="344" r:id="rId11"/>
    <p:sldId id="300" r:id="rId12"/>
    <p:sldId id="307" r:id="rId13"/>
    <p:sldId id="302" r:id="rId14"/>
    <p:sldId id="379" r:id="rId15"/>
    <p:sldId id="346" r:id="rId16"/>
    <p:sldId id="377" r:id="rId17"/>
    <p:sldId id="345" r:id="rId18"/>
    <p:sldId id="378" r:id="rId19"/>
    <p:sldId id="347" r:id="rId20"/>
    <p:sldId id="348" r:id="rId21"/>
    <p:sldId id="349" r:id="rId22"/>
    <p:sldId id="350" r:id="rId23"/>
    <p:sldId id="351" r:id="rId24"/>
    <p:sldId id="337" r:id="rId25"/>
    <p:sldId id="380" r:id="rId26"/>
    <p:sldId id="352" r:id="rId27"/>
    <p:sldId id="353" r:id="rId28"/>
    <p:sldId id="354" r:id="rId29"/>
    <p:sldId id="355" r:id="rId30"/>
    <p:sldId id="356" r:id="rId31"/>
    <p:sldId id="357" r:id="rId32"/>
    <p:sldId id="358" r:id="rId33"/>
    <p:sldId id="359" r:id="rId34"/>
    <p:sldId id="360" r:id="rId35"/>
    <p:sldId id="361" r:id="rId36"/>
    <p:sldId id="362" r:id="rId37"/>
    <p:sldId id="363" r:id="rId38"/>
    <p:sldId id="364" r:id="rId39"/>
    <p:sldId id="365" r:id="rId40"/>
    <p:sldId id="366" r:id="rId41"/>
    <p:sldId id="367" r:id="rId42"/>
    <p:sldId id="368" r:id="rId43"/>
    <p:sldId id="369" r:id="rId44"/>
    <p:sldId id="370" r:id="rId45"/>
    <p:sldId id="371" r:id="rId46"/>
    <p:sldId id="372" r:id="rId47"/>
    <p:sldId id="373" r:id="rId48"/>
    <p:sldId id="374" r:id="rId49"/>
    <p:sldId id="313" r:id="rId50"/>
    <p:sldId id="314" r:id="rId51"/>
    <p:sldId id="315" r:id="rId52"/>
    <p:sldId id="316" r:id="rId53"/>
    <p:sldId id="317" r:id="rId54"/>
    <p:sldId id="318" r:id="rId55"/>
    <p:sldId id="319" r:id="rId56"/>
    <p:sldId id="320" r:id="rId57"/>
    <p:sldId id="321" r:id="rId58"/>
    <p:sldId id="322" r:id="rId59"/>
    <p:sldId id="323" r:id="rId60"/>
    <p:sldId id="324" r:id="rId61"/>
    <p:sldId id="325" r:id="rId62"/>
    <p:sldId id="326" r:id="rId63"/>
    <p:sldId id="327" r:id="rId64"/>
    <p:sldId id="328" r:id="rId65"/>
    <p:sldId id="329" r:id="rId66"/>
    <p:sldId id="330" r:id="rId67"/>
    <p:sldId id="331" r:id="rId68"/>
    <p:sldId id="332" r:id="rId69"/>
    <p:sldId id="333" r:id="rId70"/>
    <p:sldId id="334" r:id="rId71"/>
    <p:sldId id="335" r:id="rId72"/>
    <p:sldId id="336" r:id="rId73"/>
    <p:sldId id="305" r:id="rId74"/>
    <p:sldId id="308" r:id="rId75"/>
    <p:sldId id="309" r:id="rId76"/>
    <p:sldId id="310" r:id="rId77"/>
    <p:sldId id="311" r:id="rId78"/>
    <p:sldId id="312" r:id="rId7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54" autoAdjust="0"/>
    <p:restoredTop sz="94674"/>
  </p:normalViewPr>
  <p:slideViewPr>
    <p:cSldViewPr>
      <p:cViewPr varScale="1">
        <p:scale>
          <a:sx n="43" d="100"/>
          <a:sy n="43" d="100"/>
        </p:scale>
        <p:origin x="-1032" y="-5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6.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B7D779E4-4517-4CCC-BCEE-7C01FE5D6D0B}" type="datetimeFigureOut">
              <a:rPr lang="fr-FR" smtClean="0"/>
              <a:pPr/>
              <a:t>09/01/2021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5E20C6C-F9EE-4D59-B2B5-584CE5FDBAFF}"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7D779E4-4517-4CCC-BCEE-7C01FE5D6D0B}" type="datetimeFigureOut">
              <a:rPr lang="fr-FR" smtClean="0"/>
              <a:pPr/>
              <a:t>09/01/2021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5E20C6C-F9EE-4D59-B2B5-584CE5FDBAFF}"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B7D779E4-4517-4CCC-BCEE-7C01FE5D6D0B}" type="datetimeFigureOut">
              <a:rPr lang="fr-FR" smtClean="0"/>
              <a:pPr/>
              <a:t>09/01/2021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5E20C6C-F9EE-4D59-B2B5-584CE5FDBAFF}"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B7D779E4-4517-4CCC-BCEE-7C01FE5D6D0B}" type="datetimeFigureOut">
              <a:rPr lang="fr-FR" smtClean="0"/>
              <a:pPr/>
              <a:t>09/01/2021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5E20C6C-F9EE-4D59-B2B5-584CE5FDBAFF}"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B7D779E4-4517-4CCC-BCEE-7C01FE5D6D0B}" type="datetimeFigureOut">
              <a:rPr lang="fr-FR" smtClean="0"/>
              <a:pPr/>
              <a:t>09/01/2021</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45E20C6C-F9EE-4D59-B2B5-584CE5FDBAFF}"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2"/>
          <p:cNvSpPr>
            <a:spLocks noGrp="1"/>
          </p:cNvSpPr>
          <p:nvPr>
            <p:ph type="dt" sz="half" idx="10"/>
          </p:nvPr>
        </p:nvSpPr>
        <p:spPr/>
        <p:txBody>
          <a:bodyPr/>
          <a:lstStyle/>
          <a:p>
            <a:fld id="{B7D779E4-4517-4CCC-BCEE-7C01FE5D6D0B}" type="datetimeFigureOut">
              <a:rPr lang="fr-FR" smtClean="0"/>
              <a:pPr/>
              <a:t>09/01/2021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45E20C6C-F9EE-4D59-B2B5-584CE5FDBAFF}"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7D779E4-4517-4CCC-BCEE-7C01FE5D6D0B}" type="datetimeFigureOut">
              <a:rPr lang="fr-FR" smtClean="0"/>
              <a:pPr/>
              <a:t>09/01/2021</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45E20C6C-F9EE-4D59-B2B5-584CE5FDBAFF}"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B7D779E4-4517-4CCC-BCEE-7C01FE5D6D0B}" type="datetimeFigureOut">
              <a:rPr lang="fr-FR" smtClean="0"/>
              <a:pPr/>
              <a:t>09/01/2021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5E20C6C-F9EE-4D59-B2B5-584CE5FDBAFF}"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B7D779E4-4517-4CCC-BCEE-7C01FE5D6D0B}" type="datetimeFigureOut">
              <a:rPr lang="fr-FR" smtClean="0"/>
              <a:pPr/>
              <a:t>09/01/2021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5E20C6C-F9EE-4D59-B2B5-584CE5FDBAFF}"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7D779E4-4517-4CCC-BCEE-7C01FE5D6D0B}" type="datetimeFigureOut">
              <a:rPr lang="fr-FR" smtClean="0"/>
              <a:pPr/>
              <a:t>09/01/2021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5E20C6C-F9EE-4D59-B2B5-584CE5FDBAFF}"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7D779E4-4517-4CCC-BCEE-7C01FE5D6D0B}" type="datetimeFigureOut">
              <a:rPr lang="fr-FR" smtClean="0"/>
              <a:pPr/>
              <a:t>09/01/2021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5E20C6C-F9EE-4D59-B2B5-584CE5FDBAFF}" type="slidenum">
              <a:rPr lang="fr-FR" smtClean="0"/>
              <a:pPr/>
              <a:t>‹N°›</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pPr/>
              <a:t>1/9/2021</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pPr/>
              <a:t>1/9/2021</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cSld name="Titre. Contenu et texte">
    <p:spTree>
      <p:nvGrpSpPr>
        <p:cNvPr id="1" name=""/>
        <p:cNvGrpSpPr/>
        <p:nvPr/>
      </p:nvGrpSpPr>
      <p:grpSpPr>
        <a:xfrm>
          <a:off x="0" y="0"/>
          <a:ext cx="0" cy="0"/>
          <a:chOff x="0" y="0"/>
          <a:chExt cx="0" cy="0"/>
        </a:xfrm>
      </p:grpSpPr>
      <p:sp>
        <p:nvSpPr>
          <p:cNvPr id="2" name="Titre 1"/>
          <p:cNvSpPr>
            <a:spLocks noGrp="1"/>
          </p:cNvSpPr>
          <p:nvPr>
            <p:ph type="title"/>
          </p:nvPr>
        </p:nvSpPr>
        <p:spPr>
          <a:xfrm>
            <a:off x="685800" y="304800"/>
            <a:ext cx="7772400" cy="1143000"/>
          </a:xfrm>
        </p:spPr>
        <p:txBody>
          <a:bodyPr/>
          <a:lstStyle/>
          <a:p>
            <a:r>
              <a:rPr lang="fr-FR"/>
              <a:t>Cliquez pour modifier le style du titre</a:t>
            </a:r>
          </a:p>
        </p:txBody>
      </p:sp>
      <p:sp>
        <p:nvSpPr>
          <p:cNvPr id="3" name="Espace réservé du contenu 2"/>
          <p:cNvSpPr>
            <a:spLocks noGrp="1"/>
          </p:cNvSpPr>
          <p:nvPr>
            <p:ph sz="half" idx="1"/>
          </p:nvPr>
        </p:nvSpPr>
        <p:spPr>
          <a:xfrm>
            <a:off x="685800" y="1849438"/>
            <a:ext cx="3810000" cy="41148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648200" y="1849438"/>
            <a:ext cx="3810000" cy="41148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10"/>
          <p:cNvSpPr>
            <a:spLocks noGrp="1" noChangeArrowheads="1"/>
          </p:cNvSpPr>
          <p:nvPr>
            <p:ph type="dt" sz="half" idx="10"/>
          </p:nvPr>
        </p:nvSpPr>
        <p:spPr/>
        <p:txBody>
          <a:bodyPr/>
          <a:lstStyle>
            <a:lvl1pPr>
              <a:defRPr smtClean="0"/>
            </a:lvl1pPr>
          </a:lstStyle>
          <a:p>
            <a:pPr>
              <a:defRPr/>
            </a:pPr>
            <a:endParaRPr lang="fr-FR"/>
          </a:p>
        </p:txBody>
      </p:sp>
      <p:sp>
        <p:nvSpPr>
          <p:cNvPr id="6" name="Rectangle 11"/>
          <p:cNvSpPr>
            <a:spLocks noGrp="1" noChangeArrowheads="1"/>
          </p:cNvSpPr>
          <p:nvPr>
            <p:ph type="ftr" sz="quarter" idx="11"/>
          </p:nvPr>
        </p:nvSpPr>
        <p:spPr/>
        <p:txBody>
          <a:bodyPr/>
          <a:lstStyle>
            <a:lvl1pPr>
              <a:defRPr/>
            </a:lvl1pPr>
          </a:lstStyle>
          <a:p>
            <a:pPr>
              <a:defRPr/>
            </a:pPr>
            <a:r>
              <a:rPr lang="fr-FR"/>
              <a:t>Corbas 2012 Fièque Jean Paul</a:t>
            </a:r>
          </a:p>
        </p:txBody>
      </p:sp>
      <p:sp>
        <p:nvSpPr>
          <p:cNvPr id="7" name="Rectangle 12"/>
          <p:cNvSpPr>
            <a:spLocks noGrp="1" noChangeArrowheads="1"/>
          </p:cNvSpPr>
          <p:nvPr>
            <p:ph type="sldNum" sz="quarter" idx="12"/>
          </p:nvPr>
        </p:nvSpPr>
        <p:spPr/>
        <p:txBody>
          <a:bodyPr/>
          <a:lstStyle>
            <a:lvl1pPr>
              <a:defRPr smtClean="0"/>
            </a:lvl1pPr>
          </a:lstStyle>
          <a:p>
            <a:pPr>
              <a:defRPr/>
            </a:pPr>
            <a:fld id="{2757D4FE-41EF-45CB-BF76-F8D7E476CDFD}" type="slidenum">
              <a:rPr lang="fr-FR"/>
              <a:pPr>
                <a:defRPr/>
              </a:pPr>
              <a:t>‹N°›</a:t>
            </a:fld>
            <a:endParaRPr lang="fr-F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clipArtAndTx">
  <p:cSld name="Titre. Image de la bibliothèque et texte">
    <p:spTree>
      <p:nvGrpSpPr>
        <p:cNvPr id="1" name=""/>
        <p:cNvGrpSpPr/>
        <p:nvPr/>
      </p:nvGrpSpPr>
      <p:grpSpPr>
        <a:xfrm>
          <a:off x="0" y="0"/>
          <a:ext cx="0" cy="0"/>
          <a:chOff x="0" y="0"/>
          <a:chExt cx="0" cy="0"/>
        </a:xfrm>
      </p:grpSpPr>
      <p:sp>
        <p:nvSpPr>
          <p:cNvPr id="2" name="Titre 1"/>
          <p:cNvSpPr>
            <a:spLocks noGrp="1"/>
          </p:cNvSpPr>
          <p:nvPr>
            <p:ph type="title"/>
          </p:nvPr>
        </p:nvSpPr>
        <p:spPr>
          <a:xfrm>
            <a:off x="685800" y="304800"/>
            <a:ext cx="7772400" cy="1143000"/>
          </a:xfrm>
        </p:spPr>
        <p:txBody>
          <a:bodyPr/>
          <a:lstStyle/>
          <a:p>
            <a:r>
              <a:rPr lang="fr-FR"/>
              <a:t>Cliquez pour modifier le style du titre</a:t>
            </a:r>
          </a:p>
        </p:txBody>
      </p:sp>
      <p:sp>
        <p:nvSpPr>
          <p:cNvPr id="3" name="Espace réservé de l'image de la bibliothèque 2"/>
          <p:cNvSpPr>
            <a:spLocks noGrp="1"/>
          </p:cNvSpPr>
          <p:nvPr>
            <p:ph type="clipArt" sz="half" idx="1"/>
          </p:nvPr>
        </p:nvSpPr>
        <p:spPr>
          <a:xfrm>
            <a:off x="685800" y="1849438"/>
            <a:ext cx="3810000" cy="4114800"/>
          </a:xfrm>
        </p:spPr>
        <p:txBody>
          <a:bodyPr/>
          <a:lstStyle/>
          <a:p>
            <a:pPr lvl="0"/>
            <a:endParaRPr lang="fr-FR" noProof="0"/>
          </a:p>
        </p:txBody>
      </p:sp>
      <p:sp>
        <p:nvSpPr>
          <p:cNvPr id="4" name="Espace réservé du texte 3"/>
          <p:cNvSpPr>
            <a:spLocks noGrp="1"/>
          </p:cNvSpPr>
          <p:nvPr>
            <p:ph type="body" sz="half" idx="2"/>
          </p:nvPr>
        </p:nvSpPr>
        <p:spPr>
          <a:xfrm>
            <a:off x="4648200" y="1849438"/>
            <a:ext cx="3810000" cy="41148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10"/>
          <p:cNvSpPr>
            <a:spLocks noGrp="1" noChangeArrowheads="1"/>
          </p:cNvSpPr>
          <p:nvPr>
            <p:ph type="dt" sz="half" idx="10"/>
          </p:nvPr>
        </p:nvSpPr>
        <p:spPr/>
        <p:txBody>
          <a:bodyPr/>
          <a:lstStyle>
            <a:lvl1pPr>
              <a:defRPr smtClean="0"/>
            </a:lvl1pPr>
          </a:lstStyle>
          <a:p>
            <a:pPr>
              <a:defRPr/>
            </a:pPr>
            <a:endParaRPr lang="fr-FR"/>
          </a:p>
        </p:txBody>
      </p:sp>
      <p:sp>
        <p:nvSpPr>
          <p:cNvPr id="6" name="Rectangle 11"/>
          <p:cNvSpPr>
            <a:spLocks noGrp="1" noChangeArrowheads="1"/>
          </p:cNvSpPr>
          <p:nvPr>
            <p:ph type="ftr" sz="quarter" idx="11"/>
          </p:nvPr>
        </p:nvSpPr>
        <p:spPr/>
        <p:txBody>
          <a:bodyPr/>
          <a:lstStyle>
            <a:lvl1pPr>
              <a:defRPr/>
            </a:lvl1pPr>
          </a:lstStyle>
          <a:p>
            <a:pPr>
              <a:defRPr/>
            </a:pPr>
            <a:r>
              <a:rPr lang="fr-FR"/>
              <a:t>Corbas 2012 Fièque Jean Paul</a:t>
            </a:r>
          </a:p>
        </p:txBody>
      </p:sp>
      <p:sp>
        <p:nvSpPr>
          <p:cNvPr id="7" name="Rectangle 12"/>
          <p:cNvSpPr>
            <a:spLocks noGrp="1" noChangeArrowheads="1"/>
          </p:cNvSpPr>
          <p:nvPr>
            <p:ph type="sldNum" sz="quarter" idx="12"/>
          </p:nvPr>
        </p:nvSpPr>
        <p:spPr/>
        <p:txBody>
          <a:bodyPr/>
          <a:lstStyle>
            <a:lvl1pPr>
              <a:defRPr smtClean="0"/>
            </a:lvl1pPr>
          </a:lstStyle>
          <a:p>
            <a:pPr>
              <a:defRPr/>
            </a:pPr>
            <a:fld id="{3A08C334-53CE-4C52-802D-FEF907E4312E}" type="slidenum">
              <a:rPr lang="fr-FR"/>
              <a:pPr>
                <a:defRPr/>
              </a:pPr>
              <a:t>‹N°›</a:t>
            </a:fld>
            <a:endParaRPr lang="fr-FR"/>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bl">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685800" y="609600"/>
            <a:ext cx="7772400" cy="1143000"/>
          </a:xfrm>
        </p:spPr>
        <p:txBody>
          <a:bodyPr/>
          <a:lstStyle/>
          <a:p>
            <a:r>
              <a:rPr lang="fr-FR"/>
              <a:t>Cliquez pour modifier le style du titre</a:t>
            </a:r>
          </a:p>
        </p:txBody>
      </p:sp>
      <p:sp>
        <p:nvSpPr>
          <p:cNvPr id="3" name="Espace réservé du tableau 2"/>
          <p:cNvSpPr>
            <a:spLocks noGrp="1"/>
          </p:cNvSpPr>
          <p:nvPr>
            <p:ph type="tbl" idx="1"/>
          </p:nvPr>
        </p:nvSpPr>
        <p:spPr>
          <a:xfrm>
            <a:off x="685800" y="1981200"/>
            <a:ext cx="7772400" cy="4114800"/>
          </a:xfrm>
        </p:spPr>
        <p:txBody>
          <a:bodyPr/>
          <a:lstStyle/>
          <a:p>
            <a:endParaRPr lang="fr-FR"/>
          </a:p>
        </p:txBody>
      </p:sp>
      <p:sp>
        <p:nvSpPr>
          <p:cNvPr id="4" name="Espace réservé de la date 3"/>
          <p:cNvSpPr>
            <a:spLocks noGrp="1"/>
          </p:cNvSpPr>
          <p:nvPr>
            <p:ph type="dt" sz="half" idx="10"/>
          </p:nvPr>
        </p:nvSpPr>
        <p:spPr>
          <a:xfrm>
            <a:off x="685800" y="6248400"/>
            <a:ext cx="1905000" cy="457200"/>
          </a:xfrm>
        </p:spPr>
        <p:txBody>
          <a:bodyPr/>
          <a:lstStyle>
            <a:lvl1pPr>
              <a:defRPr/>
            </a:lvl1pPr>
          </a:lstStyle>
          <a:p>
            <a:endParaRPr lang="fr-FR"/>
          </a:p>
        </p:txBody>
      </p:sp>
      <p:sp>
        <p:nvSpPr>
          <p:cNvPr id="5" name="Espace réservé du pied de page 4"/>
          <p:cNvSpPr>
            <a:spLocks noGrp="1"/>
          </p:cNvSpPr>
          <p:nvPr>
            <p:ph type="ftr" sz="quarter" idx="11"/>
          </p:nvPr>
        </p:nvSpPr>
        <p:spPr>
          <a:xfrm>
            <a:off x="3124200" y="6248400"/>
            <a:ext cx="2895600" cy="457200"/>
          </a:xfrm>
        </p:spPr>
        <p:txBody>
          <a:bodyPr/>
          <a:lstStyle>
            <a:lvl1pPr>
              <a:defRPr/>
            </a:lvl1pPr>
          </a:lstStyle>
          <a:p>
            <a:endParaRPr lang="fr-FR"/>
          </a:p>
        </p:txBody>
      </p:sp>
      <p:sp>
        <p:nvSpPr>
          <p:cNvPr id="6" name="Espace réservé du numéro de diapositive 5"/>
          <p:cNvSpPr>
            <a:spLocks noGrp="1"/>
          </p:cNvSpPr>
          <p:nvPr>
            <p:ph type="sldNum" sz="quarter" idx="12"/>
          </p:nvPr>
        </p:nvSpPr>
        <p:spPr>
          <a:xfrm>
            <a:off x="6553200" y="6248400"/>
            <a:ext cx="1905000" cy="457200"/>
          </a:xfrm>
        </p:spPr>
        <p:txBody>
          <a:bodyPr/>
          <a:lstStyle>
            <a:lvl1pPr>
              <a:defRPr/>
            </a:lvl1pPr>
          </a:lstStyle>
          <a:p>
            <a:fld id="{8F5F07A8-20B6-41AC-B0AD-7A13D399A18F}" type="slidenum">
              <a:rPr lang="fr-FR"/>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D779E4-4517-4CCC-BCEE-7C01FE5D6D0B}" type="datetimeFigureOut">
              <a:rPr lang="fr-FR" smtClean="0"/>
              <a:pPr/>
              <a:t>09/01/2021</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E20C6C-F9EE-4D59-B2B5-584CE5FDBAFF}"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regardsurlemonde.fr/blog/la-surfusion-l-eau-qui-reste-liquide-jusqua-39%C2%B0c"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6.xml"/><Relationship Id="rId4" Type="http://schemas.openxmlformats.org/officeDocument/2006/relationships/image" Target="../media/image17.jpeg"/></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23.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image" Target="../media/image25.jpeg"/><Relationship Id="rId11" Type="http://schemas.openxmlformats.org/officeDocument/2006/relationships/image" Target="../media/image30.jpeg"/><Relationship Id="rId5" Type="http://schemas.openxmlformats.org/officeDocument/2006/relationships/image" Target="../media/image24.jpeg"/><Relationship Id="rId10" Type="http://schemas.openxmlformats.org/officeDocument/2006/relationships/image" Target="../media/image29.jpeg"/><Relationship Id="rId4" Type="http://schemas.openxmlformats.org/officeDocument/2006/relationships/image" Target="../media/image23.jpeg"/><Relationship Id="rId9" Type="http://schemas.openxmlformats.org/officeDocument/2006/relationships/image" Target="../media/image28.jpeg"/></Relationships>
</file>

<file path=ppt/slides/_rels/slide24.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14.xml"/></Relationships>
</file>

<file path=ppt/slides/_rels/slide68.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14.xml"/></Relationships>
</file>

<file path=ppt/slides/_rels/slide69.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14.xml"/></Relationships>
</file>

<file path=ppt/slides/_rels/slide7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4.xml"/><Relationship Id="rId1" Type="http://schemas.openxmlformats.org/officeDocument/2006/relationships/vmlDrawing" Target="../drawings/vmlDrawing1.vml"/></Relationships>
</file>

<file path=ppt/slides/_rels/slide72.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1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8" Type="http://schemas.openxmlformats.org/officeDocument/2006/relationships/image" Target="../media/image84.jpeg"/><Relationship Id="rId3" Type="http://schemas.openxmlformats.org/officeDocument/2006/relationships/image" Target="../media/image79.jpeg"/><Relationship Id="rId7" Type="http://schemas.openxmlformats.org/officeDocument/2006/relationships/image" Target="../media/image83.jpeg"/><Relationship Id="rId2" Type="http://schemas.openxmlformats.org/officeDocument/2006/relationships/image" Target="../media/image78.jpeg"/><Relationship Id="rId1" Type="http://schemas.openxmlformats.org/officeDocument/2006/relationships/slideLayout" Target="../slideLayouts/slideLayout12.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 Id="rId9" Type="http://schemas.openxmlformats.org/officeDocument/2006/relationships/image" Target="../media/image85.jpeg"/></Relationships>
</file>

<file path=ppt/slides/_rels/slide7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 Id="rId5" Type="http://schemas.openxmlformats.org/officeDocument/2006/relationships/image" Target="../media/image89.jpeg"/><Relationship Id="rId4" Type="http://schemas.openxmlformats.org/officeDocument/2006/relationships/image" Target="../media/image88.jpeg"/></Relationships>
</file>

<file path=ppt/slides/_rels/slide7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13.xml"/><Relationship Id="rId4" Type="http://schemas.openxmlformats.org/officeDocument/2006/relationships/image" Target="../media/image90.png"/></Relationships>
</file>

<file path=ppt/slides/_rels/slide77.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92.png"/><Relationship Id="rId7" Type="http://schemas.openxmlformats.org/officeDocument/2006/relationships/image" Target="../media/image86.png"/><Relationship Id="rId2" Type="http://schemas.openxmlformats.org/officeDocument/2006/relationships/image" Target="../media/image91.png"/><Relationship Id="rId1" Type="http://schemas.openxmlformats.org/officeDocument/2006/relationships/slideLayout" Target="../slideLayouts/slideLayout12.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 Id="rId9" Type="http://schemas.openxmlformats.org/officeDocument/2006/relationships/image" Target="../media/image96.jpeg"/></Relationships>
</file>

<file path=ppt/slides/_rels/slide78.xml.rels><?xml version="1.0" encoding="UTF-8" standalone="yes"?>
<Relationships xmlns="http://schemas.openxmlformats.org/package/2006/relationships"><Relationship Id="rId8" Type="http://schemas.openxmlformats.org/officeDocument/2006/relationships/image" Target="../media/image103.jpeg"/><Relationship Id="rId3" Type="http://schemas.openxmlformats.org/officeDocument/2006/relationships/image" Target="../media/image98.jpeg"/><Relationship Id="rId7" Type="http://schemas.openxmlformats.org/officeDocument/2006/relationships/image" Target="../media/image102.jpeg"/><Relationship Id="rId2" Type="http://schemas.openxmlformats.org/officeDocument/2006/relationships/image" Target="../media/image97.jpeg"/><Relationship Id="rId1" Type="http://schemas.openxmlformats.org/officeDocument/2006/relationships/slideLayout" Target="../slideLayouts/slideLayout13.xml"/><Relationship Id="rId6" Type="http://schemas.openxmlformats.org/officeDocument/2006/relationships/image" Target="../media/image101.jpeg"/><Relationship Id="rId5" Type="http://schemas.openxmlformats.org/officeDocument/2006/relationships/image" Target="../media/image100.jpeg"/><Relationship Id="rId4" Type="http://schemas.openxmlformats.org/officeDocument/2006/relationships/image" Target="../media/image99.jpeg"/><Relationship Id="rId9" Type="http://schemas.openxmlformats.org/officeDocument/2006/relationships/image" Target="../media/image104.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4" name="AutoShape 5"/>
          <p:cNvSpPr>
            <a:spLocks noChangeArrowheads="1"/>
          </p:cNvSpPr>
          <p:nvPr/>
        </p:nvSpPr>
        <p:spPr bwMode="auto">
          <a:xfrm>
            <a:off x="827584" y="260648"/>
            <a:ext cx="7620000" cy="5029200"/>
          </a:xfrm>
          <a:prstGeom prst="cloudCallout">
            <a:avLst>
              <a:gd name="adj1" fmla="val 12481"/>
              <a:gd name="adj2" fmla="val -12880"/>
            </a:avLst>
          </a:prstGeom>
          <a:solidFill>
            <a:schemeClr val="bg1">
              <a:alpha val="50000"/>
            </a:schemeClr>
          </a:solidFill>
          <a:ln w="9525">
            <a:noFill/>
            <a:round/>
            <a:headEnd/>
            <a:tailEnd/>
          </a:ln>
          <a:effectLst/>
        </p:spPr>
        <p:txBody>
          <a:bodyPr wrap="none" anchor="ctr"/>
          <a:lstStyle/>
          <a:p>
            <a:pPr algn="ctr"/>
            <a:endParaRPr lang="fr-FR">
              <a:solidFill>
                <a:srgbClr val="99FF00"/>
              </a:solidFill>
            </a:endParaRPr>
          </a:p>
        </p:txBody>
      </p:sp>
      <p:sp>
        <p:nvSpPr>
          <p:cNvPr id="2" name="Titre 1"/>
          <p:cNvSpPr>
            <a:spLocks noGrp="1"/>
          </p:cNvSpPr>
          <p:nvPr>
            <p:ph type="ctrTitle"/>
          </p:nvPr>
        </p:nvSpPr>
        <p:spPr/>
        <p:txBody>
          <a:bodyPr/>
          <a:lstStyle/>
          <a:p>
            <a:r>
              <a:rPr lang="fr-FR" b="1" dirty="0"/>
              <a:t>Comment se forment les nuages ?</a:t>
            </a:r>
          </a:p>
        </p:txBody>
      </p:sp>
      <p:sp>
        <p:nvSpPr>
          <p:cNvPr id="3" name="Sous-titre 2"/>
          <p:cNvSpPr>
            <a:spLocks noGrp="1"/>
          </p:cNvSpPr>
          <p:nvPr>
            <p:ph type="subTitle" idx="1"/>
          </p:nvPr>
        </p:nvSpPr>
        <p:spPr/>
        <p:txBody>
          <a:bodyPr/>
          <a:lstStyle/>
          <a:p>
            <a:endParaRPr lang="fr-F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Rappels:</a:t>
            </a:r>
          </a:p>
        </p:txBody>
      </p:sp>
      <p:sp>
        <p:nvSpPr>
          <p:cNvPr id="3" name="Espace réservé du contenu 2"/>
          <p:cNvSpPr>
            <a:spLocks noGrp="1"/>
          </p:cNvSpPr>
          <p:nvPr>
            <p:ph idx="1"/>
          </p:nvPr>
        </p:nvSpPr>
        <p:spPr/>
        <p:txBody>
          <a:bodyPr/>
          <a:lstStyle/>
          <a:p>
            <a:r>
              <a:rPr lang="fr-FR" dirty="0"/>
              <a:t>On appelle humidité relative ou degré hygrométrique: le rapport entre la masse d’eau dissoute dans l’air et la masse maximale d’eau que l’on peut y dissoudre.</a:t>
            </a:r>
          </a:p>
          <a:p>
            <a:endParaRPr lang="fr-F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28596" y="785794"/>
            <a:ext cx="8229600" cy="4525963"/>
          </a:xfrm>
        </p:spPr>
        <p:txBody>
          <a:bodyPr>
            <a:normAutofit fontScale="85000" lnSpcReduction="10000"/>
          </a:bodyPr>
          <a:lstStyle/>
          <a:p>
            <a:r>
              <a:rPr lang="fr-FR" b="1" dirty="0"/>
              <a:t>ATMOSPHERE STANDARD OU TYPE</a:t>
            </a:r>
          </a:p>
          <a:p>
            <a:endParaRPr lang="fr-FR" dirty="0"/>
          </a:p>
          <a:p>
            <a:r>
              <a:rPr lang="fr-FR" dirty="0"/>
              <a:t>à l’altitude zéro :</a:t>
            </a:r>
          </a:p>
          <a:p>
            <a:r>
              <a:rPr lang="fr-FR" dirty="0"/>
              <a:t>Pression :  </a:t>
            </a:r>
            <a:r>
              <a:rPr lang="fr-FR" b="1" dirty="0">
                <a:solidFill>
                  <a:srgbClr val="FF0000"/>
                </a:solidFill>
              </a:rPr>
              <a:t>1013,25 </a:t>
            </a:r>
            <a:r>
              <a:rPr lang="fr-FR" b="1" dirty="0" err="1">
                <a:solidFill>
                  <a:srgbClr val="FF0000"/>
                </a:solidFill>
              </a:rPr>
              <a:t>hPa</a:t>
            </a:r>
            <a:endParaRPr lang="fr-FR" b="1" dirty="0">
              <a:solidFill>
                <a:srgbClr val="FF0000"/>
              </a:solidFill>
            </a:endParaRPr>
          </a:p>
          <a:p>
            <a:r>
              <a:rPr lang="fr-FR" dirty="0"/>
              <a:t>Température : </a:t>
            </a:r>
            <a:r>
              <a:rPr lang="fr-FR" b="1" dirty="0">
                <a:solidFill>
                  <a:srgbClr val="FF0000"/>
                </a:solidFill>
              </a:rPr>
              <a:t>15 °C soit 288 K</a:t>
            </a:r>
          </a:p>
          <a:p>
            <a:r>
              <a:rPr lang="fr-FR" dirty="0"/>
              <a:t>Masse volumique de l’air : </a:t>
            </a:r>
            <a:r>
              <a:rPr lang="fr-FR" b="1" dirty="0">
                <a:solidFill>
                  <a:srgbClr val="FF0000"/>
                </a:solidFill>
              </a:rPr>
              <a:t>1,225 </a:t>
            </a:r>
            <a:r>
              <a:rPr lang="fr-FR" b="1" dirty="0" err="1">
                <a:solidFill>
                  <a:srgbClr val="FF0000"/>
                </a:solidFill>
              </a:rPr>
              <a:t>kg.m</a:t>
            </a:r>
            <a:r>
              <a:rPr lang="fr-FR" b="1" baseline="30000" dirty="0">
                <a:solidFill>
                  <a:srgbClr val="FF0000"/>
                </a:solidFill>
              </a:rPr>
              <a:t>-3</a:t>
            </a:r>
          </a:p>
          <a:p>
            <a:endParaRPr lang="fr-FR" dirty="0"/>
          </a:p>
          <a:p>
            <a:r>
              <a:rPr lang="fr-FR" dirty="0"/>
              <a:t> ( gradient vertical ) à </a:t>
            </a:r>
            <a:r>
              <a:rPr lang="fr-FR" b="1" dirty="0">
                <a:solidFill>
                  <a:srgbClr val="FF0000"/>
                </a:solidFill>
              </a:rPr>
              <a:t>6°5 par 1000m ou 2° par 1000ft. </a:t>
            </a:r>
          </a:p>
          <a:p>
            <a:r>
              <a:rPr lang="fr-FR" dirty="0"/>
              <a:t>La fin de la décroissance a été " normalisée " à 11km, où la valeur atteinte est donc de – 56°5</a:t>
            </a:r>
            <a:endParaRPr lang="fr-FR" b="1" dirty="0">
              <a:solidFill>
                <a:srgbClr val="FF0000"/>
              </a:solidFill>
            </a:endParaRPr>
          </a:p>
          <a:p>
            <a:endParaRPr lang="fr-F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620688"/>
            <a:ext cx="8229600" cy="2218258"/>
          </a:xfrm>
        </p:spPr>
        <p:txBody>
          <a:bodyPr>
            <a:normAutofit fontScale="90000"/>
          </a:bodyPr>
          <a:lstStyle/>
          <a:p>
            <a:r>
              <a:rPr lang="fr-FR" dirty="0"/>
              <a:t>C’est un ensemble visible de minuscules particules d’eau liquide et/ou de cristaux de glace en suspension dans l’atmosphère.</a:t>
            </a:r>
            <a:br>
              <a:rPr lang="fr-FR" dirty="0"/>
            </a:br>
            <a:endParaRPr lang="fr-FR" dirty="0"/>
          </a:p>
        </p:txBody>
      </p:sp>
      <p:graphicFrame>
        <p:nvGraphicFramePr>
          <p:cNvPr id="4" name="Espace réservé du contenu 3"/>
          <p:cNvGraphicFramePr>
            <a:graphicFrameLocks noGrp="1"/>
          </p:cNvGraphicFramePr>
          <p:nvPr>
            <p:ph idx="1"/>
          </p:nvPr>
        </p:nvGraphicFramePr>
        <p:xfrm>
          <a:off x="1252537" y="3101181"/>
          <a:ext cx="6638925" cy="1524000"/>
        </p:xfrm>
        <a:graphic>
          <a:graphicData uri="http://schemas.openxmlformats.org/drawingml/2006/table">
            <a:tbl>
              <a:tblPr/>
              <a:tblGrid>
                <a:gridCol w="1327785">
                  <a:extLst>
                    <a:ext uri="{9D8B030D-6E8A-4147-A177-3AD203B41FA5}">
                      <a16:colId xmlns:a16="http://schemas.microsoft.com/office/drawing/2014/main" xmlns="" val="20000"/>
                    </a:ext>
                  </a:extLst>
                </a:gridCol>
                <a:gridCol w="1327785">
                  <a:extLst>
                    <a:ext uri="{9D8B030D-6E8A-4147-A177-3AD203B41FA5}">
                      <a16:colId xmlns:a16="http://schemas.microsoft.com/office/drawing/2014/main" xmlns="" val="20001"/>
                    </a:ext>
                  </a:extLst>
                </a:gridCol>
                <a:gridCol w="1327785">
                  <a:extLst>
                    <a:ext uri="{9D8B030D-6E8A-4147-A177-3AD203B41FA5}">
                      <a16:colId xmlns:a16="http://schemas.microsoft.com/office/drawing/2014/main" xmlns="" val="20002"/>
                    </a:ext>
                  </a:extLst>
                </a:gridCol>
                <a:gridCol w="1327785">
                  <a:extLst>
                    <a:ext uri="{9D8B030D-6E8A-4147-A177-3AD203B41FA5}">
                      <a16:colId xmlns:a16="http://schemas.microsoft.com/office/drawing/2014/main" xmlns="" val="20003"/>
                    </a:ext>
                  </a:extLst>
                </a:gridCol>
                <a:gridCol w="1327785">
                  <a:extLst>
                    <a:ext uri="{9D8B030D-6E8A-4147-A177-3AD203B41FA5}">
                      <a16:colId xmlns:a16="http://schemas.microsoft.com/office/drawing/2014/main" xmlns="" val="20004"/>
                    </a:ext>
                  </a:extLst>
                </a:gridCol>
              </a:tblGrid>
              <a:tr h="248920">
                <a:tc>
                  <a:txBody>
                    <a:bodyPr/>
                    <a:lstStyle/>
                    <a:p>
                      <a:pPr algn="ctr">
                        <a:spcAft>
                          <a:spcPts val="0"/>
                        </a:spcAft>
                      </a:pPr>
                      <a:endParaRPr lang="fr-FR" sz="1100">
                        <a:latin typeface="Times New Roman"/>
                        <a:ea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100" b="1">
                          <a:latin typeface="Times New Roman"/>
                          <a:ea typeface="Times New Roman"/>
                        </a:rPr>
                        <a:t>Limpide</a:t>
                      </a:r>
                      <a:endParaRPr lang="fr-FR" sz="11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100" b="1">
                          <a:latin typeface="Times New Roman"/>
                          <a:ea typeface="Times New Roman"/>
                        </a:rPr>
                        <a:t>saturé</a:t>
                      </a:r>
                      <a:endParaRPr lang="fr-FR" sz="11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100" b="1">
                          <a:latin typeface="Times New Roman"/>
                          <a:ea typeface="Times New Roman"/>
                        </a:rPr>
                        <a:t>sursaturé</a:t>
                      </a:r>
                      <a:endParaRPr lang="fr-FR" sz="11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100" b="1">
                          <a:latin typeface="Times New Roman"/>
                          <a:ea typeface="Times New Roman"/>
                        </a:rPr>
                        <a:t>nuageux</a:t>
                      </a:r>
                      <a:endParaRPr lang="fr-FR" sz="11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1275080">
                <a:tc>
                  <a:txBody>
                    <a:bodyPr/>
                    <a:lstStyle/>
                    <a:p>
                      <a:pPr algn="ctr">
                        <a:spcAft>
                          <a:spcPts val="0"/>
                        </a:spcAft>
                      </a:pPr>
                      <a:r>
                        <a:rPr lang="fr-FR" sz="1100">
                          <a:latin typeface="Times New Roman"/>
                          <a:ea typeface="Times New Roman"/>
                        </a:rPr>
                        <a:t>A 18°C sous 1000 hPa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fr-FR" sz="1100">
                        <a:latin typeface="Times New Roman"/>
                        <a:ea typeface="Times New Roman"/>
                      </a:endParaRPr>
                    </a:p>
                    <a:p>
                      <a:pPr algn="ctr">
                        <a:spcAft>
                          <a:spcPts val="0"/>
                        </a:spcAft>
                      </a:pPr>
                      <a:r>
                        <a:rPr lang="fr-FR" sz="1100">
                          <a:latin typeface="Times New Roman"/>
                          <a:ea typeface="Times New Roman"/>
                        </a:rPr>
                        <a:t>q = 6,5 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fr-FR" sz="1100">
                        <a:latin typeface="Times New Roman"/>
                        <a:ea typeface="Times New Roman"/>
                      </a:endParaRPr>
                    </a:p>
                    <a:p>
                      <a:pPr algn="ctr">
                        <a:spcAft>
                          <a:spcPts val="0"/>
                        </a:spcAft>
                      </a:pPr>
                      <a:r>
                        <a:rPr lang="fr-FR" sz="1100">
                          <a:latin typeface="Times New Roman"/>
                          <a:ea typeface="Times New Roman"/>
                        </a:rPr>
                        <a:t>q = 13 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100">
                          <a:latin typeface="Times New Roman"/>
                          <a:ea typeface="Times New Roman"/>
                        </a:rPr>
                        <a:t>q = 15 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fr-FR" sz="1100"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bl>
          </a:graphicData>
        </a:graphic>
      </p:graphicFrame>
      <p:sp>
        <p:nvSpPr>
          <p:cNvPr id="54274" name="Oval 2" descr="Sphères"/>
          <p:cNvSpPr>
            <a:spLocks noChangeArrowheads="1"/>
          </p:cNvSpPr>
          <p:nvPr/>
        </p:nvSpPr>
        <p:spPr bwMode="auto">
          <a:xfrm>
            <a:off x="6804248" y="3573016"/>
            <a:ext cx="863600" cy="863601"/>
          </a:xfrm>
          <a:prstGeom prst="ellipse">
            <a:avLst/>
          </a:prstGeom>
          <a:pattFill prst="sphere">
            <a:fgClr>
              <a:srgbClr val="00B0F0"/>
            </a:fgClr>
            <a:bgClr>
              <a:srgbClr val="FFFFFF"/>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4277" name="Oval 5"/>
          <p:cNvSpPr>
            <a:spLocks noChangeArrowheads="1"/>
          </p:cNvSpPr>
          <p:nvPr/>
        </p:nvSpPr>
        <p:spPr bwMode="auto">
          <a:xfrm>
            <a:off x="2843808" y="3573016"/>
            <a:ext cx="863600" cy="863600"/>
          </a:xfrm>
          <a:prstGeom prst="ellips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4276" name="Oval 4"/>
          <p:cNvSpPr>
            <a:spLocks noChangeArrowheads="1"/>
          </p:cNvSpPr>
          <p:nvPr/>
        </p:nvSpPr>
        <p:spPr bwMode="auto">
          <a:xfrm>
            <a:off x="4139952" y="3573016"/>
            <a:ext cx="863600" cy="863600"/>
          </a:xfrm>
          <a:prstGeom prst="ellipse">
            <a:avLst/>
          </a:prstGeom>
          <a:solidFill>
            <a:srgbClr val="00B0F0">
              <a:alpha val="8000"/>
            </a:srgbClr>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4275" name="Oval 3"/>
          <p:cNvSpPr>
            <a:spLocks noChangeArrowheads="1"/>
          </p:cNvSpPr>
          <p:nvPr/>
        </p:nvSpPr>
        <p:spPr bwMode="auto">
          <a:xfrm>
            <a:off x="5580112" y="3573016"/>
            <a:ext cx="863600" cy="863600"/>
          </a:xfrm>
          <a:prstGeom prst="ellipse">
            <a:avLst/>
          </a:prstGeom>
          <a:solidFill>
            <a:srgbClr val="00B0F0">
              <a:alpha val="36000"/>
            </a:srgbClr>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4273" name="Text Box 1"/>
          <p:cNvSpPr txBox="1">
            <a:spLocks noChangeArrowheads="1"/>
          </p:cNvSpPr>
          <p:nvPr/>
        </p:nvSpPr>
        <p:spPr bwMode="auto">
          <a:xfrm>
            <a:off x="52388" y="-242888"/>
            <a:ext cx="1055687" cy="777876"/>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pitchFamily="34" charset="0"/>
              <a:cs typeface="Arial" pitchFamily="34" charset="0"/>
            </a:endParaRPr>
          </a:p>
        </p:txBody>
      </p:sp>
      <p:sp>
        <p:nvSpPr>
          <p:cNvPr id="54279" name="Text Box 7"/>
          <p:cNvSpPr txBox="1">
            <a:spLocks noChangeArrowheads="1"/>
          </p:cNvSpPr>
          <p:nvPr/>
        </p:nvSpPr>
        <p:spPr bwMode="auto">
          <a:xfrm>
            <a:off x="6660232" y="3573016"/>
            <a:ext cx="1057275" cy="7048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fr-FR" sz="1600" b="1" i="0" u="none" strike="noStrike" cap="none" normalizeH="0" baseline="0">
                <a:ln>
                  <a:noFill/>
                </a:ln>
                <a:solidFill>
                  <a:schemeClr val="tx1"/>
                </a:solidFill>
                <a:effectLst/>
                <a:latin typeface="Calibri" pitchFamily="34" charset="0"/>
                <a:cs typeface="Arial" pitchFamily="34" charset="0"/>
              </a:rPr>
              <a:t>= 13 g</a:t>
            </a:r>
          </a:p>
          <a:p>
            <a:pPr marL="0" marR="0" lvl="0" indent="0" algn="ctr" defTabSz="914400" rtl="0" eaLnBrk="1" fontAlgn="base" latinLnBrk="0" hangingPunct="1">
              <a:lnSpc>
                <a:spcPct val="100000"/>
              </a:lnSpc>
              <a:spcBef>
                <a:spcPct val="0"/>
              </a:spcBef>
              <a:spcAft>
                <a:spcPts val="1000"/>
              </a:spcAft>
              <a:buClrTx/>
              <a:buSzTx/>
              <a:buFontTx/>
              <a:buNone/>
              <a:tabLst/>
            </a:pPr>
            <a:r>
              <a:rPr kumimoji="0" lang="fr-FR" sz="1600" b="1" i="0" u="none" strike="noStrike" cap="none" normalizeH="0" baseline="0">
                <a:ln>
                  <a:noFill/>
                </a:ln>
                <a:solidFill>
                  <a:schemeClr val="tx1"/>
                </a:solidFill>
                <a:effectLst/>
                <a:latin typeface="Calibri" pitchFamily="34" charset="0"/>
                <a:cs typeface="Arial" pitchFamily="34" charset="0"/>
              </a:rPr>
              <a:t>+ 2g liquide</a:t>
            </a:r>
            <a:endParaRPr kumimoji="0" lang="fr-FR" sz="1800" b="0" i="0" u="none" strike="noStrike" cap="none" normalizeH="0" baseline="0">
              <a:ln>
                <a:noFill/>
              </a:ln>
              <a:solidFill>
                <a:schemeClr val="tx1"/>
              </a:solidFill>
              <a:effectLst/>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5373216"/>
            <a:ext cx="8229600" cy="1143000"/>
          </a:xfrm>
        </p:spPr>
        <p:txBody>
          <a:bodyPr/>
          <a:lstStyle/>
          <a:p>
            <a:r>
              <a:rPr lang="fr-FR" dirty="0"/>
              <a:t>Pression de </a:t>
            </a:r>
            <a:r>
              <a:rPr lang="fr-FR" u="sng" dirty="0"/>
              <a:t>rosée</a:t>
            </a:r>
          </a:p>
        </p:txBody>
      </p:sp>
      <p:pic>
        <p:nvPicPr>
          <p:cNvPr id="4" name="Espace réservé du contenu 3"/>
          <p:cNvPicPr>
            <a:picLocks noGrp="1"/>
          </p:cNvPicPr>
          <p:nvPr>
            <p:ph idx="1"/>
          </p:nvPr>
        </p:nvPicPr>
        <p:blipFill>
          <a:blip r:embed="rId2" cstate="print"/>
          <a:srcRect/>
          <a:stretch>
            <a:fillRect/>
          </a:stretch>
        </p:blipFill>
        <p:spPr bwMode="auto">
          <a:xfrm>
            <a:off x="3443130" y="764704"/>
            <a:ext cx="4585254" cy="4141334"/>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Expérience de surfusion</a:t>
            </a:r>
          </a:p>
        </p:txBody>
      </p:sp>
      <p:sp>
        <p:nvSpPr>
          <p:cNvPr id="3" name="Espace réservé du contenu 2"/>
          <p:cNvSpPr>
            <a:spLocks noGrp="1"/>
          </p:cNvSpPr>
          <p:nvPr>
            <p:ph idx="1"/>
          </p:nvPr>
        </p:nvSpPr>
        <p:spPr/>
        <p:txBody>
          <a:bodyPr/>
          <a:lstStyle/>
          <a:p>
            <a:r>
              <a:rPr lang="fr-FR" dirty="0">
                <a:hlinkClick r:id="rId2"/>
              </a:rPr>
              <a:t>http</a:t>
            </a:r>
            <a:r>
              <a:rPr lang="fr-FR">
                <a:hlinkClick r:id="rId2"/>
              </a:rPr>
              <a:t>://www.regardsurlemonde.fr/blog/la-surfusion-l-eau-qui-reste-liquide-jusqua-39%C2%B0c</a:t>
            </a:r>
          </a:p>
          <a:p>
            <a:endParaRPr lang="fr-F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Composition d’un nuage:</a:t>
            </a:r>
          </a:p>
        </p:txBody>
      </p:sp>
      <p:sp>
        <p:nvSpPr>
          <p:cNvPr id="3" name="Espace réservé du contenu 2"/>
          <p:cNvSpPr>
            <a:spLocks noGrp="1"/>
          </p:cNvSpPr>
          <p:nvPr>
            <p:ph idx="1"/>
          </p:nvPr>
        </p:nvSpPr>
        <p:spPr/>
        <p:txBody>
          <a:bodyPr/>
          <a:lstStyle/>
          <a:p>
            <a:endParaRPr lang="fr-FR"/>
          </a:p>
        </p:txBody>
      </p:sp>
      <p:pic>
        <p:nvPicPr>
          <p:cNvPr id="52226" name="Picture 2"/>
          <p:cNvPicPr>
            <a:picLocks noChangeAspect="1" noChangeArrowheads="1"/>
          </p:cNvPicPr>
          <p:nvPr/>
        </p:nvPicPr>
        <p:blipFill>
          <a:blip r:embed="rId2" cstate="print"/>
          <a:srcRect/>
          <a:stretch>
            <a:fillRect/>
          </a:stretch>
        </p:blipFill>
        <p:spPr bwMode="auto">
          <a:xfrm>
            <a:off x="461963" y="1143000"/>
            <a:ext cx="8220075" cy="45720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492896"/>
            <a:ext cx="8229600" cy="1143000"/>
          </a:xfrm>
        </p:spPr>
        <p:txBody>
          <a:bodyPr/>
          <a:lstStyle/>
          <a:p>
            <a:r>
              <a:rPr lang="fr-FR" dirty="0"/>
              <a:t>Combien pèse un nuage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53250" name="Picture 2"/>
          <p:cNvPicPr>
            <a:picLocks noGrp="1" noChangeAspect="1" noChangeArrowheads="1"/>
          </p:cNvPicPr>
          <p:nvPr>
            <p:ph idx="1"/>
          </p:nvPr>
        </p:nvPicPr>
        <p:blipFill>
          <a:blip r:embed="rId2" cstate="print"/>
          <a:srcRect/>
          <a:stretch>
            <a:fillRect/>
          </a:stretch>
        </p:blipFill>
        <p:spPr bwMode="auto">
          <a:xfrm>
            <a:off x="132569" y="2132856"/>
            <a:ext cx="9011431" cy="2569666"/>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i="1" u="dbl" dirty="0">
                <a:solidFill>
                  <a:srgbClr val="FF0000"/>
                </a:solidFill>
              </a:rPr>
              <a:t>2. Comment se forment les nuages ?</a:t>
            </a:r>
            <a:r>
              <a:rPr lang="fr-FR" b="1" i="1" u="dbl" dirty="0"/>
              <a:t/>
            </a:r>
            <a:br>
              <a:rPr lang="fr-FR" b="1" i="1" u="dbl" dirty="0"/>
            </a:br>
            <a:endParaRPr lang="fr-FR" dirty="0"/>
          </a:p>
        </p:txBody>
      </p:sp>
      <p:sp>
        <p:nvSpPr>
          <p:cNvPr id="3" name="Espace réservé du contenu 2"/>
          <p:cNvSpPr>
            <a:spLocks noGrp="1"/>
          </p:cNvSpPr>
          <p:nvPr>
            <p:ph idx="1"/>
          </p:nvPr>
        </p:nvSpPr>
        <p:spPr/>
        <p:txBody>
          <a:bodyPr/>
          <a:lstStyle/>
          <a:p>
            <a:r>
              <a:rPr lang="fr-FR" dirty="0"/>
              <a:t>Les nuages se forment quand il y a condensation de la vapeur d'eau soit par : refroidissement</a:t>
            </a:r>
          </a:p>
          <a:p>
            <a:r>
              <a:rPr lang="fr-FR" dirty="0"/>
              <a:t>soit par : </a:t>
            </a:r>
          </a:p>
          <a:p>
            <a:pPr>
              <a:buNone/>
            </a:pPr>
            <a:r>
              <a:rPr lang="fr-FR" dirty="0"/>
              <a:t>apport d'humidité.</a:t>
            </a:r>
          </a:p>
          <a:p>
            <a:endParaRPr lang="fr-FR" dirty="0"/>
          </a:p>
        </p:txBody>
      </p:sp>
      <p:pic>
        <p:nvPicPr>
          <p:cNvPr id="4" name="Image 3" descr="http://www.altimo.fr/newsletter/33/humidite.jpg"/>
          <p:cNvPicPr/>
          <p:nvPr/>
        </p:nvPicPr>
        <p:blipFill>
          <a:blip r:embed="rId2" cstate="print"/>
          <a:srcRect/>
          <a:stretch>
            <a:fillRect/>
          </a:stretch>
        </p:blipFill>
        <p:spPr bwMode="auto">
          <a:xfrm>
            <a:off x="3707904" y="2780928"/>
            <a:ext cx="5040560" cy="3321044"/>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07704" y="980728"/>
            <a:ext cx="5976664" cy="2585323"/>
          </a:xfrm>
          <a:prstGeom prst="rect">
            <a:avLst/>
          </a:prstGeom>
        </p:spPr>
        <p:txBody>
          <a:bodyPr wrap="square">
            <a:spAutoFit/>
          </a:bodyPr>
          <a:lstStyle/>
          <a:p>
            <a:r>
              <a:rPr lang="fr-FR" b="1" i="1" u="dbl" dirty="0"/>
              <a:t>L’eau dans l’atmosphère :</a:t>
            </a:r>
          </a:p>
          <a:p>
            <a:endParaRPr lang="fr-FR" b="1" i="1" u="dbl" dirty="0"/>
          </a:p>
          <a:p>
            <a:endParaRPr lang="fr-FR" b="1" i="1" u="dbl" dirty="0"/>
          </a:p>
          <a:p>
            <a:endParaRPr lang="fr-FR" b="1" i="1" u="dbl" dirty="0"/>
          </a:p>
          <a:p>
            <a:endParaRPr lang="fr-FR" b="1" i="1" u="dbl" dirty="0"/>
          </a:p>
          <a:p>
            <a:endParaRPr lang="fr-FR" b="1" i="1" u="dbl" dirty="0"/>
          </a:p>
          <a:p>
            <a:endParaRPr lang="fr-FR" b="1" i="1" u="dbl" dirty="0"/>
          </a:p>
          <a:p>
            <a:endParaRPr lang="fr-FR" b="1" i="1" u="dbl" dirty="0"/>
          </a:p>
          <a:p>
            <a:endParaRPr lang="fr-FR" b="1" i="1" u="dbl" dirty="0"/>
          </a:p>
        </p:txBody>
      </p:sp>
      <p:pic>
        <p:nvPicPr>
          <p:cNvPr id="3" name="Image 2"/>
          <p:cNvPicPr/>
          <p:nvPr/>
        </p:nvPicPr>
        <p:blipFill>
          <a:blip r:embed="rId2" cstate="print"/>
          <a:srcRect/>
          <a:stretch>
            <a:fillRect/>
          </a:stretch>
        </p:blipFill>
        <p:spPr bwMode="auto">
          <a:xfrm>
            <a:off x="611560" y="1988840"/>
            <a:ext cx="8208912" cy="431344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576" y="1166843"/>
            <a:ext cx="7488832" cy="4401205"/>
          </a:xfrm>
          <a:prstGeom prst="rect">
            <a:avLst/>
          </a:prstGeom>
        </p:spPr>
        <p:txBody>
          <a:bodyPr wrap="square">
            <a:spAutoFit/>
          </a:bodyPr>
          <a:lstStyle/>
          <a:p>
            <a:r>
              <a:rPr lang="fr-FR" sz="2800" dirty="0"/>
              <a:t>Comme la quantité de vapeur d'eau nécessaire pour obtenir un air saturé diminue très fortement avec la température, on comprend alors que la</a:t>
            </a:r>
          </a:p>
          <a:p>
            <a:r>
              <a:rPr lang="fr-FR" sz="2800" dirty="0"/>
              <a:t>cause principale de la formation d'un nuage est un refroidissement. </a:t>
            </a:r>
          </a:p>
          <a:p>
            <a:endParaRPr lang="fr-FR" sz="2800" dirty="0"/>
          </a:p>
          <a:p>
            <a:r>
              <a:rPr lang="fr-FR" sz="2800" dirty="0"/>
              <a:t>Arrivé au stade de saturation à 100% d'humidité, la condensation commence et se continue avec la baisse de la température pour donner naissance à</a:t>
            </a:r>
          </a:p>
          <a:p>
            <a:r>
              <a:rPr lang="fr-FR" sz="2800" dirty="0"/>
              <a:t>un nuage.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395536" y="1405133"/>
            <a:ext cx="8064896" cy="42165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7625" algn="l" defTabSz="914400" rtl="0" eaLnBrk="0" fontAlgn="base" latinLnBrk="0" hangingPunct="0">
              <a:lnSpc>
                <a:spcPct val="100000"/>
              </a:lnSpc>
              <a:spcBef>
                <a:spcPct val="0"/>
              </a:spcBef>
              <a:spcAft>
                <a:spcPct val="0"/>
              </a:spcAft>
              <a:buClrTx/>
              <a:buSzTx/>
              <a:buFontTx/>
              <a:buNone/>
              <a:tabLst/>
            </a:pPr>
            <a:endParaRPr kumimoji="0" lang="fr-FR" sz="2400" b="0" i="0" u="sng" strike="noStrike" cap="none" normalizeH="0" baseline="0" dirty="0">
              <a:ln>
                <a:noFill/>
              </a:ln>
              <a:solidFill>
                <a:srgbClr val="1E1916"/>
              </a:solidFill>
              <a:effectLst/>
              <a:latin typeface="Arial" pitchFamily="34" charset="0"/>
              <a:ea typeface="Times New Roman" pitchFamily="18" charset="0"/>
              <a:cs typeface="Times New Roman" pitchFamily="18" charset="0"/>
            </a:endParaRPr>
          </a:p>
          <a:p>
            <a:pPr marL="0" marR="0" lvl="0" indent="47625" algn="l" defTabSz="914400" rtl="0" eaLnBrk="0" fontAlgn="base" latinLnBrk="0" hangingPunct="0">
              <a:lnSpc>
                <a:spcPct val="100000"/>
              </a:lnSpc>
              <a:spcBef>
                <a:spcPct val="0"/>
              </a:spcBef>
              <a:spcAft>
                <a:spcPct val="0"/>
              </a:spcAft>
              <a:buClrTx/>
              <a:buSzTx/>
              <a:buFontTx/>
              <a:buNone/>
              <a:tabLst/>
            </a:pPr>
            <a:endParaRPr kumimoji="0" lang="fr-FR" sz="2400" b="0" i="0" u="sng" strike="noStrike" cap="none" normalizeH="0" baseline="0" dirty="0">
              <a:ln>
                <a:noFill/>
              </a:ln>
              <a:solidFill>
                <a:srgbClr val="1E1916"/>
              </a:solidFill>
              <a:effectLst/>
              <a:latin typeface="Arial" pitchFamily="34" charset="0"/>
              <a:ea typeface="Times New Roman" pitchFamily="18" charset="0"/>
              <a:cs typeface="Times New Roman" pitchFamily="18" charset="0"/>
            </a:endParaRPr>
          </a:p>
          <a:p>
            <a:pPr marL="0" marR="0" lvl="0" indent="47625" algn="l" defTabSz="914400" rtl="0" eaLnBrk="0" fontAlgn="base" latinLnBrk="0" hangingPunct="0">
              <a:lnSpc>
                <a:spcPct val="100000"/>
              </a:lnSpc>
              <a:spcBef>
                <a:spcPct val="0"/>
              </a:spcBef>
              <a:spcAft>
                <a:spcPct val="0"/>
              </a:spcAft>
              <a:buClrTx/>
              <a:buSzTx/>
              <a:buFontTx/>
              <a:buNone/>
              <a:tabLst/>
            </a:pPr>
            <a:r>
              <a:rPr kumimoji="0" lang="fr-FR" sz="2400" b="0" i="0" u="sng" strike="noStrike" cap="none" normalizeH="0" baseline="0" dirty="0">
                <a:ln>
                  <a:noFill/>
                </a:ln>
                <a:solidFill>
                  <a:srgbClr val="1E1916"/>
                </a:solidFill>
                <a:effectLst/>
                <a:latin typeface="Arial" pitchFamily="34" charset="0"/>
                <a:ea typeface="Times New Roman" pitchFamily="18" charset="0"/>
                <a:cs typeface="Times New Roman" pitchFamily="18" charset="0"/>
              </a:rPr>
              <a:t>La libération, par ouverture: </a:t>
            </a:r>
            <a:r>
              <a:rPr kumimoji="0" lang="fr-FR" sz="2400" b="0" i="0" u="none" strike="noStrike" cap="none" normalizeH="0" baseline="0" dirty="0">
                <a:ln>
                  <a:noFill/>
                </a:ln>
                <a:solidFill>
                  <a:srgbClr val="1E1916"/>
                </a:solidFill>
                <a:effectLst/>
                <a:latin typeface="Arial" pitchFamily="34" charset="0"/>
                <a:ea typeface="Times New Roman" pitchFamily="18" charset="0"/>
                <a:cs typeface="Times New Roman" pitchFamily="18" charset="0"/>
              </a:rPr>
              <a:t>de tout gaz comprimé, est une détente accompagnée d’un </a:t>
            </a:r>
            <a:r>
              <a:rPr kumimoji="0" lang="fr-FR" sz="2400" b="0" i="0" u="none" strike="noStrike" cap="none" normalizeH="0" baseline="0" dirty="0">
                <a:ln>
                  <a:noFill/>
                </a:ln>
                <a:solidFill>
                  <a:srgbClr val="0093DD"/>
                </a:solidFill>
                <a:effectLst/>
                <a:latin typeface="Arial" pitchFamily="34" charset="0"/>
                <a:ea typeface="Times New Roman" pitchFamily="18" charset="0"/>
                <a:cs typeface="Times New Roman" pitchFamily="18" charset="0"/>
              </a:rPr>
              <a:t>refroidissement.</a:t>
            </a:r>
            <a:endParaRPr kumimoji="0" lang="fr-FR" sz="1400" b="0" i="0" u="none" strike="noStrike" cap="none" normalizeH="0" baseline="0" dirty="0">
              <a:ln>
                <a:noFill/>
              </a:ln>
              <a:solidFill>
                <a:schemeClr val="tx1"/>
              </a:solidFill>
              <a:effectLst/>
              <a:latin typeface="Arial" pitchFamily="34" charset="0"/>
              <a:cs typeface="Arial" pitchFamily="34" charset="0"/>
            </a:endParaRPr>
          </a:p>
          <a:p>
            <a:pPr marL="0" marR="0" lvl="0" indent="47625" algn="l" defTabSz="914400" rtl="0" eaLnBrk="0" fontAlgn="base" latinLnBrk="0" hangingPunct="0">
              <a:lnSpc>
                <a:spcPct val="100000"/>
              </a:lnSpc>
              <a:spcBef>
                <a:spcPct val="0"/>
              </a:spcBef>
              <a:spcAft>
                <a:spcPct val="0"/>
              </a:spcAft>
              <a:buClrTx/>
              <a:buSzTx/>
              <a:buFontTx/>
              <a:buNone/>
              <a:tabLst/>
            </a:pPr>
            <a:endParaRPr kumimoji="0" lang="fr-FR" sz="2400" b="1" i="0" u="none" strike="noStrike" cap="none" normalizeH="0" baseline="0" dirty="0">
              <a:ln>
                <a:noFill/>
              </a:ln>
              <a:solidFill>
                <a:srgbClr val="1E1916"/>
              </a:solidFill>
              <a:effectLst/>
              <a:latin typeface="Arial" pitchFamily="34" charset="0"/>
              <a:ea typeface="Arial" pitchFamily="34" charset="0"/>
              <a:cs typeface="Arial" pitchFamily="34" charset="0"/>
            </a:endParaRPr>
          </a:p>
          <a:p>
            <a:pPr marL="0" marR="0" lvl="0" indent="47625" algn="l" defTabSz="914400" rtl="0" eaLnBrk="0" fontAlgn="base" latinLnBrk="0" hangingPunct="0">
              <a:lnSpc>
                <a:spcPct val="100000"/>
              </a:lnSpc>
              <a:spcBef>
                <a:spcPct val="0"/>
              </a:spcBef>
              <a:spcAft>
                <a:spcPct val="0"/>
              </a:spcAft>
              <a:buClrTx/>
              <a:buSzTx/>
              <a:buFontTx/>
              <a:buNone/>
              <a:tabLst/>
            </a:pPr>
            <a:r>
              <a:rPr kumimoji="0" lang="fr-FR" sz="2400" b="1" i="0" u="none" strike="noStrike" cap="none" normalizeH="0" baseline="0" dirty="0">
                <a:ln>
                  <a:noFill/>
                </a:ln>
                <a:solidFill>
                  <a:srgbClr val="1E1916"/>
                </a:solidFill>
                <a:effectLst/>
                <a:latin typeface="Arial" pitchFamily="34" charset="0"/>
                <a:ea typeface="Arial" pitchFamily="34" charset="0"/>
                <a:cs typeface="Arial" pitchFamily="34" charset="0"/>
              </a:rPr>
              <a:t>DETENTE = Refroidissement</a:t>
            </a:r>
          </a:p>
          <a:p>
            <a:pPr marL="0" marR="0" lvl="0" indent="47625" algn="l" defTabSz="914400" rtl="0" eaLnBrk="0" fontAlgn="base" latinLnBrk="0" hangingPunct="0">
              <a:lnSpc>
                <a:spcPct val="100000"/>
              </a:lnSpc>
              <a:spcBef>
                <a:spcPct val="0"/>
              </a:spcBef>
              <a:spcAft>
                <a:spcPct val="0"/>
              </a:spcAft>
              <a:buClrTx/>
              <a:buSzTx/>
              <a:buFontTx/>
              <a:buNone/>
              <a:tabLst/>
            </a:pPr>
            <a:endParaRPr kumimoji="0" lang="fr-FR" sz="1400" b="0" i="0" u="none" strike="noStrike" cap="none" normalizeH="0" baseline="0" dirty="0">
              <a:ln>
                <a:noFill/>
              </a:ln>
              <a:solidFill>
                <a:schemeClr val="tx1"/>
              </a:solidFill>
              <a:effectLst/>
              <a:latin typeface="Arial" pitchFamily="34" charset="0"/>
              <a:cs typeface="Arial" pitchFamily="34" charset="0"/>
            </a:endParaRPr>
          </a:p>
          <a:p>
            <a:pPr marL="0" marR="0" lvl="0" indent="47625" algn="l"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a:ln>
                  <a:noFill/>
                </a:ln>
                <a:solidFill>
                  <a:srgbClr val="1E1916"/>
                </a:solidFill>
                <a:effectLst/>
                <a:latin typeface="Arial" pitchFamily="34" charset="0"/>
                <a:ea typeface="Times New Roman" pitchFamily="18" charset="0"/>
                <a:cs typeface="Times New Roman" pitchFamily="18" charset="0"/>
              </a:rPr>
              <a:t>Le cylindre d’un compresseur pneumatique, un réfrigérateur, une pompe à vélo, s’échauffent lorsqu’on les utilise.</a:t>
            </a:r>
          </a:p>
          <a:p>
            <a:pPr marL="0" marR="0" lvl="0" indent="47625" algn="l" defTabSz="914400" rtl="0" eaLnBrk="0" fontAlgn="base" latinLnBrk="0" hangingPunct="0">
              <a:lnSpc>
                <a:spcPct val="100000"/>
              </a:lnSpc>
              <a:spcBef>
                <a:spcPct val="0"/>
              </a:spcBef>
              <a:spcAft>
                <a:spcPct val="0"/>
              </a:spcAft>
              <a:buClrTx/>
              <a:buSzTx/>
              <a:buFontTx/>
              <a:buNone/>
              <a:tabLst/>
            </a:pPr>
            <a:endParaRPr kumimoji="0" lang="fr-FR" sz="1400" b="0" i="0" u="none" strike="noStrike" cap="none" normalizeH="0" baseline="0" dirty="0">
              <a:ln>
                <a:noFill/>
              </a:ln>
              <a:solidFill>
                <a:schemeClr val="tx1"/>
              </a:solidFill>
              <a:effectLst/>
              <a:latin typeface="Arial" pitchFamily="34" charset="0"/>
              <a:cs typeface="Arial" pitchFamily="34" charset="0"/>
            </a:endParaRPr>
          </a:p>
          <a:p>
            <a:pPr marL="0" marR="0" lvl="0" indent="47625" algn="l" defTabSz="914400" rtl="0" eaLnBrk="0" fontAlgn="base" latinLnBrk="0" hangingPunct="0">
              <a:lnSpc>
                <a:spcPct val="100000"/>
              </a:lnSpc>
              <a:spcBef>
                <a:spcPct val="0"/>
              </a:spcBef>
              <a:spcAft>
                <a:spcPct val="0"/>
              </a:spcAft>
              <a:buClrTx/>
              <a:buSzTx/>
              <a:buFontTx/>
              <a:buNone/>
              <a:tabLst/>
            </a:pPr>
            <a:r>
              <a:rPr kumimoji="0" lang="fr-FR" sz="2400" b="1" i="0" u="none" strike="noStrike" cap="none" normalizeH="0" baseline="0" dirty="0">
                <a:ln>
                  <a:noFill/>
                </a:ln>
                <a:solidFill>
                  <a:srgbClr val="1E1916"/>
                </a:solidFill>
                <a:effectLst/>
                <a:latin typeface="Arial" pitchFamily="34" charset="0"/>
                <a:ea typeface="Arial" pitchFamily="34" charset="0"/>
                <a:cs typeface="Arial" pitchFamily="34" charset="0"/>
              </a:rPr>
              <a:t>COMPRESSION = Echauffement</a:t>
            </a:r>
            <a:endParaRPr kumimoji="0" lang="fr-FR" sz="36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3009">
                                            <p:txEl>
                                              <p:pRg st="4" end="4"/>
                                            </p:txEl>
                                          </p:spTgt>
                                        </p:tgtEl>
                                        <p:attrNameLst>
                                          <p:attrName>style.visibility</p:attrName>
                                        </p:attrNameLst>
                                      </p:cBhvr>
                                      <p:to>
                                        <p:strVal val="visible"/>
                                      </p:to>
                                    </p:set>
                                    <p:anim calcmode="lin" valueType="num">
                                      <p:cBhvr additive="base">
                                        <p:cTn id="7" dur="500" fill="hold"/>
                                        <p:tgtEl>
                                          <p:spTgt spid="43009">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300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3009">
                                            <p:txEl>
                                              <p:pRg st="8" end="8"/>
                                            </p:txEl>
                                          </p:spTgt>
                                        </p:tgtEl>
                                        <p:attrNameLst>
                                          <p:attrName>style.visibility</p:attrName>
                                        </p:attrNameLst>
                                      </p:cBhvr>
                                      <p:to>
                                        <p:strVal val="visible"/>
                                      </p:to>
                                    </p:set>
                                    <p:anim calcmode="lin" valueType="num">
                                      <p:cBhvr additive="base">
                                        <p:cTn id="13" dur="500" fill="hold"/>
                                        <p:tgtEl>
                                          <p:spTgt spid="43009">
                                            <p:txEl>
                                              <p:pRg st="8" end="8"/>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3009">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p:cNvPicPr>
            <a:picLocks noChangeAspect="1" noChangeArrowheads="1"/>
          </p:cNvPicPr>
          <p:nvPr/>
        </p:nvPicPr>
        <p:blipFill>
          <a:blip r:embed="rId2" cstate="print"/>
          <a:srcRect/>
          <a:stretch>
            <a:fillRect/>
          </a:stretch>
        </p:blipFill>
        <p:spPr bwMode="auto">
          <a:xfrm>
            <a:off x="683568" y="645518"/>
            <a:ext cx="8136904" cy="5331076"/>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p:nvPr/>
        </p:nvPicPr>
        <p:blipFill>
          <a:blip r:embed="rId2" cstate="print"/>
          <a:srcRect/>
          <a:stretch>
            <a:fillRect/>
          </a:stretch>
        </p:blipFill>
        <p:spPr bwMode="auto">
          <a:xfrm>
            <a:off x="2123728" y="2420888"/>
            <a:ext cx="4084326" cy="2808312"/>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p:nvPr/>
        </p:nvPicPr>
        <p:blipFill>
          <a:blip r:embed="rId2" cstate="print"/>
          <a:srcRect/>
          <a:stretch>
            <a:fillRect/>
          </a:stretch>
        </p:blipFill>
        <p:spPr bwMode="auto">
          <a:xfrm>
            <a:off x="1907704" y="1700808"/>
            <a:ext cx="5252471" cy="3211043"/>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p:cNvPicPr>
            <a:picLocks noChangeAspect="1" noChangeArrowheads="1"/>
          </p:cNvPicPr>
          <p:nvPr/>
        </p:nvPicPr>
        <p:blipFill>
          <a:blip r:embed="rId2" cstate="print"/>
          <a:srcRect/>
          <a:stretch>
            <a:fillRect/>
          </a:stretch>
        </p:blipFill>
        <p:spPr bwMode="auto">
          <a:xfrm>
            <a:off x="966788" y="692696"/>
            <a:ext cx="7832523" cy="5069929"/>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p:nvPr/>
        </p:nvPicPr>
        <p:blipFill>
          <a:blip r:embed="rId2" cstate="print"/>
          <a:srcRect/>
          <a:stretch>
            <a:fillRect/>
          </a:stretch>
        </p:blipFill>
        <p:spPr bwMode="auto">
          <a:xfrm>
            <a:off x="1547664" y="2132856"/>
            <a:ext cx="5895625" cy="2088232"/>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485900" y="685800"/>
            <a:ext cx="6172200" cy="685800"/>
          </a:xfrm>
        </p:spPr>
        <p:txBody>
          <a:bodyPr/>
          <a:lstStyle/>
          <a:p>
            <a:r>
              <a:rPr lang="fr-FR" sz="2800" b="1">
                <a:latin typeface="Arial" pitchFamily="34" charset="0"/>
              </a:rPr>
              <a:t>Les nuages de basse altitude</a:t>
            </a:r>
            <a:endParaRPr lang="fr-FR"/>
          </a:p>
        </p:txBody>
      </p:sp>
      <p:sp>
        <p:nvSpPr>
          <p:cNvPr id="3081" name="Text Box 9"/>
          <p:cNvSpPr txBox="1">
            <a:spLocks noChangeArrowheads="1"/>
          </p:cNvSpPr>
          <p:nvPr/>
        </p:nvSpPr>
        <p:spPr bwMode="auto">
          <a:xfrm>
            <a:off x="762000" y="1524000"/>
            <a:ext cx="7848600" cy="915988"/>
          </a:xfrm>
          <a:prstGeom prst="rect">
            <a:avLst/>
          </a:prstGeom>
          <a:noFill/>
          <a:ln w="9525">
            <a:noFill/>
            <a:miter lim="800000"/>
            <a:headEnd/>
            <a:tailEnd/>
          </a:ln>
          <a:effectLst/>
        </p:spPr>
        <p:txBody>
          <a:bodyPr>
            <a:spAutoFit/>
          </a:bodyPr>
          <a:lstStyle/>
          <a:p>
            <a:pPr>
              <a:spcBef>
                <a:spcPct val="50000"/>
              </a:spcBef>
            </a:pPr>
            <a:r>
              <a:rPr lang="fr-FR" sz="1800">
                <a:latin typeface="Arial" pitchFamily="34" charset="0"/>
              </a:rPr>
              <a:t>À basse altitude, entre le sol et 2000 mètres, les nuages s’étendent souvent en grandes nappes, parfois lisses, parfois moutonnantes:</a:t>
            </a:r>
            <a:br>
              <a:rPr lang="fr-FR" sz="1800">
                <a:latin typeface="Arial" pitchFamily="34" charset="0"/>
              </a:rPr>
            </a:br>
            <a:r>
              <a:rPr lang="fr-FR" sz="1800">
                <a:latin typeface="Arial" pitchFamily="34" charset="0"/>
              </a:rPr>
              <a:t>ce sont des stratus.</a:t>
            </a:r>
            <a:endParaRPr lang="fr-FR"/>
          </a:p>
        </p:txBody>
      </p:sp>
      <p:graphicFrame>
        <p:nvGraphicFramePr>
          <p:cNvPr id="3144" name="Group 72"/>
          <p:cNvGraphicFramePr>
            <a:graphicFrameLocks noGrp="1"/>
          </p:cNvGraphicFramePr>
          <p:nvPr/>
        </p:nvGraphicFramePr>
        <p:xfrm>
          <a:off x="533400" y="4826000"/>
          <a:ext cx="8077200" cy="889000"/>
        </p:xfrm>
        <a:graphic>
          <a:graphicData uri="http://schemas.openxmlformats.org/drawingml/2006/table">
            <a:tbl>
              <a:tblPr/>
              <a:tblGrid>
                <a:gridCol w="4038600">
                  <a:extLst>
                    <a:ext uri="{9D8B030D-6E8A-4147-A177-3AD203B41FA5}">
                      <a16:colId xmlns:a16="http://schemas.microsoft.com/office/drawing/2014/main" xmlns="" val="20000"/>
                    </a:ext>
                  </a:extLst>
                </a:gridCol>
                <a:gridCol w="4038600">
                  <a:extLst>
                    <a:ext uri="{9D8B030D-6E8A-4147-A177-3AD203B41FA5}">
                      <a16:colId xmlns:a16="http://schemas.microsoft.com/office/drawing/2014/main" xmlns="" val="20001"/>
                    </a:ext>
                  </a:extLst>
                </a:gridCol>
              </a:tblGrid>
              <a:tr h="889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dirty="0">
                          <a:ln>
                            <a:noFill/>
                          </a:ln>
                          <a:solidFill>
                            <a:schemeClr val="tx1"/>
                          </a:solidFill>
                          <a:effectLst/>
                          <a:latin typeface="Arial" pitchFamily="34" charset="0"/>
                        </a:rPr>
                        <a:t>STRATUS (ST)</a:t>
                      </a:r>
                    </a:p>
                  </a:txBody>
                  <a:tcPr anchor="ctr" anchorCtr="1" horzOverflow="overflow">
                    <a:lnL cap="flat">
                      <a:noFill/>
                    </a:lnL>
                    <a:lnR>
                      <a:noFill/>
                    </a:lnR>
                    <a:lnT cap="fla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dirty="0">
                          <a:ln>
                            <a:noFill/>
                          </a:ln>
                          <a:solidFill>
                            <a:schemeClr val="tx1"/>
                          </a:solidFill>
                          <a:effectLst/>
                          <a:latin typeface="Arial" pitchFamily="34" charset="0"/>
                        </a:rPr>
                        <a:t>En nappes moutonnantes: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dirty="0">
                          <a:ln>
                            <a:noFill/>
                          </a:ln>
                          <a:solidFill>
                            <a:schemeClr val="tx1"/>
                          </a:solidFill>
                          <a:effectLst/>
                          <a:latin typeface="Arial" pitchFamily="34" charset="0"/>
                        </a:rPr>
                        <a:t>STRATOCUMULUS (SC)</a:t>
                      </a:r>
                    </a:p>
                  </a:txBody>
                  <a:tcPr anchor="ctr" anchorCtr="1" horzOverflow="overflow">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xmlns="" val="10000"/>
                  </a:ext>
                </a:extLst>
              </a:tr>
            </a:tbl>
          </a:graphicData>
        </a:graphic>
      </p:graphicFrame>
      <p:pic>
        <p:nvPicPr>
          <p:cNvPr id="3138" name="Picture 66" descr="stratocumulus-8                                                0000483Dapplication                    BABB6243:"/>
          <p:cNvPicPr>
            <a:picLocks noChangeAspect="1" noChangeArrowheads="1"/>
          </p:cNvPicPr>
          <p:nvPr/>
        </p:nvPicPr>
        <p:blipFill>
          <a:blip r:embed="rId2" cstate="print"/>
          <a:srcRect/>
          <a:stretch>
            <a:fillRect/>
          </a:stretch>
        </p:blipFill>
        <p:spPr bwMode="auto">
          <a:xfrm>
            <a:off x="5029200" y="2640013"/>
            <a:ext cx="2879725" cy="2160587"/>
          </a:xfrm>
          <a:prstGeom prst="rect">
            <a:avLst/>
          </a:prstGeom>
          <a:noFill/>
        </p:spPr>
      </p:pic>
      <p:pic>
        <p:nvPicPr>
          <p:cNvPr id="3141" name="Picture 69" descr=" stratus-1                                                      00004847application                    BABB6243:"/>
          <p:cNvPicPr>
            <a:picLocks noChangeAspect="1" noChangeArrowheads="1"/>
          </p:cNvPicPr>
          <p:nvPr/>
        </p:nvPicPr>
        <p:blipFill>
          <a:blip r:embed="rId3" cstate="print"/>
          <a:srcRect/>
          <a:stretch>
            <a:fillRect/>
          </a:stretch>
        </p:blipFill>
        <p:spPr bwMode="auto">
          <a:xfrm>
            <a:off x="1143000" y="2667000"/>
            <a:ext cx="2895600" cy="21336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 name="Rectangle 10"/>
          <p:cNvSpPr>
            <a:spLocks noGrp="1" noChangeArrowheads="1"/>
          </p:cNvSpPr>
          <p:nvPr>
            <p:ph type="title"/>
          </p:nvPr>
        </p:nvSpPr>
        <p:spPr>
          <a:xfrm>
            <a:off x="1485900" y="685800"/>
            <a:ext cx="6172200" cy="685800"/>
          </a:xfrm>
          <a:noFill/>
          <a:ln/>
        </p:spPr>
        <p:txBody>
          <a:bodyPr/>
          <a:lstStyle/>
          <a:p>
            <a:r>
              <a:rPr lang="fr-FR" sz="2800" b="1">
                <a:latin typeface="Arial" pitchFamily="34" charset="0"/>
              </a:rPr>
              <a:t>Les nuages de moyenne altitude</a:t>
            </a:r>
            <a:endParaRPr lang="fr-FR"/>
          </a:p>
        </p:txBody>
      </p:sp>
      <p:sp>
        <p:nvSpPr>
          <p:cNvPr id="4107" name="Text Box 11"/>
          <p:cNvSpPr txBox="1">
            <a:spLocks noChangeArrowheads="1"/>
          </p:cNvSpPr>
          <p:nvPr/>
        </p:nvSpPr>
        <p:spPr bwMode="auto">
          <a:xfrm>
            <a:off x="762000" y="1524000"/>
            <a:ext cx="7848600" cy="1190625"/>
          </a:xfrm>
          <a:prstGeom prst="rect">
            <a:avLst/>
          </a:prstGeom>
          <a:noFill/>
          <a:ln w="9525">
            <a:noFill/>
            <a:miter lim="800000"/>
            <a:headEnd/>
            <a:tailEnd/>
          </a:ln>
          <a:effectLst/>
        </p:spPr>
        <p:txBody>
          <a:bodyPr>
            <a:spAutoFit/>
          </a:bodyPr>
          <a:lstStyle/>
          <a:p>
            <a:pPr>
              <a:spcBef>
                <a:spcPct val="50000"/>
              </a:spcBef>
            </a:pPr>
            <a:r>
              <a:rPr lang="fr-FR" sz="1800">
                <a:latin typeface="Arial" pitchFamily="34" charset="0"/>
              </a:rPr>
              <a:t>Lorsqu’elles sont situées en altitude moyenne, les nappes nuageuses forment une sorte de plafond. Ce plafond peut être plus ou moins étendu, continu ou divisé en plus petits nuages, leur nom commence par "alto" qui signifie haut.</a:t>
            </a:r>
            <a:endParaRPr lang="fr-FR"/>
          </a:p>
        </p:txBody>
      </p:sp>
      <p:graphicFrame>
        <p:nvGraphicFramePr>
          <p:cNvPr id="4144" name="Group 48"/>
          <p:cNvGraphicFramePr>
            <a:graphicFrameLocks noGrp="1"/>
          </p:cNvGraphicFramePr>
          <p:nvPr/>
        </p:nvGraphicFramePr>
        <p:xfrm>
          <a:off x="533400" y="4826000"/>
          <a:ext cx="8077200" cy="889000"/>
        </p:xfrm>
        <a:graphic>
          <a:graphicData uri="http://schemas.openxmlformats.org/drawingml/2006/table">
            <a:tbl>
              <a:tblPr/>
              <a:tblGrid>
                <a:gridCol w="4038600">
                  <a:extLst>
                    <a:ext uri="{9D8B030D-6E8A-4147-A177-3AD203B41FA5}">
                      <a16:colId xmlns:a16="http://schemas.microsoft.com/office/drawing/2014/main" xmlns="" val="20000"/>
                    </a:ext>
                  </a:extLst>
                </a:gridCol>
                <a:gridCol w="4038600">
                  <a:extLst>
                    <a:ext uri="{9D8B030D-6E8A-4147-A177-3AD203B41FA5}">
                      <a16:colId xmlns:a16="http://schemas.microsoft.com/office/drawing/2014/main" xmlns="" val="20001"/>
                    </a:ext>
                  </a:extLst>
                </a:gridCol>
              </a:tblGrid>
              <a:tr h="889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dirty="0">
                          <a:ln>
                            <a:noFill/>
                          </a:ln>
                          <a:solidFill>
                            <a:schemeClr val="tx1"/>
                          </a:solidFill>
                          <a:effectLst/>
                          <a:latin typeface="Arial" pitchFamily="34" charset="0"/>
                        </a:rPr>
                        <a:t>Plafond en nappe lisse et continue: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dirty="0">
                          <a:ln>
                            <a:noFill/>
                          </a:ln>
                          <a:solidFill>
                            <a:schemeClr val="tx1"/>
                          </a:solidFill>
                          <a:effectLst/>
                          <a:latin typeface="Arial" pitchFamily="34" charset="0"/>
                        </a:rPr>
                        <a:t>ALTOSTRATUS (AS)</a:t>
                      </a:r>
                    </a:p>
                  </a:txBody>
                  <a:tcPr anchor="ctr" anchorCtr="1" horzOverflow="overflow">
                    <a:lnL cap="flat">
                      <a:noFill/>
                    </a:lnL>
                    <a:lnR>
                      <a:noFill/>
                    </a:lnR>
                    <a:lnT cap="fla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dirty="0">
                          <a:ln>
                            <a:noFill/>
                          </a:ln>
                          <a:solidFill>
                            <a:schemeClr val="tx1"/>
                          </a:solidFill>
                          <a:effectLst/>
                          <a:latin typeface="Arial" pitchFamily="34" charset="0"/>
                        </a:rPr>
                        <a:t>Plafond en nappe moutonnante, divisée en plus petits nuages: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dirty="0">
                          <a:ln>
                            <a:noFill/>
                          </a:ln>
                          <a:solidFill>
                            <a:schemeClr val="tx1"/>
                          </a:solidFill>
                          <a:effectLst/>
                          <a:latin typeface="Arial" pitchFamily="34" charset="0"/>
                        </a:rPr>
                        <a:t>ALTOCUMULUS (AC)</a:t>
                      </a:r>
                    </a:p>
                  </a:txBody>
                  <a:tcPr anchor="ctr" anchorCtr="1" horzOverflow="overflow">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xmlns="" val="10000"/>
                  </a:ext>
                </a:extLst>
              </a:tr>
            </a:tbl>
          </a:graphicData>
        </a:graphic>
      </p:graphicFrame>
      <p:pic>
        <p:nvPicPr>
          <p:cNvPr id="4139" name="Picture 43" descr="&#10;altostratus-3                                                  000047E7application                    BABB6243:"/>
          <p:cNvPicPr>
            <a:picLocks noChangeAspect="1" noChangeArrowheads="1"/>
          </p:cNvPicPr>
          <p:nvPr/>
        </p:nvPicPr>
        <p:blipFill>
          <a:blip r:embed="rId2" cstate="print"/>
          <a:srcRect/>
          <a:stretch>
            <a:fillRect/>
          </a:stretch>
        </p:blipFill>
        <p:spPr bwMode="auto">
          <a:xfrm>
            <a:off x="1158875" y="2847975"/>
            <a:ext cx="2879725" cy="1876425"/>
          </a:xfrm>
          <a:prstGeom prst="rect">
            <a:avLst/>
          </a:prstGeom>
          <a:noFill/>
        </p:spPr>
      </p:pic>
      <p:pic>
        <p:nvPicPr>
          <p:cNvPr id="4140" name="Picture 44" descr="&#10;altocumulus-4                                                  000047E0application                    BABB6243:"/>
          <p:cNvPicPr>
            <a:picLocks noChangeAspect="1" noChangeArrowheads="1"/>
          </p:cNvPicPr>
          <p:nvPr/>
        </p:nvPicPr>
        <p:blipFill>
          <a:blip r:embed="rId3" cstate="print"/>
          <a:srcRect/>
          <a:stretch>
            <a:fillRect/>
          </a:stretch>
        </p:blipFill>
        <p:spPr bwMode="auto">
          <a:xfrm>
            <a:off x="5105400" y="2905125"/>
            <a:ext cx="2879725" cy="1819275"/>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485900" y="685800"/>
            <a:ext cx="6172200" cy="685800"/>
          </a:xfrm>
        </p:spPr>
        <p:txBody>
          <a:bodyPr/>
          <a:lstStyle/>
          <a:p>
            <a:r>
              <a:rPr lang="fr-FR" sz="2800" b="1">
                <a:latin typeface="Arial" pitchFamily="34" charset="0"/>
              </a:rPr>
              <a:t>Les nuages de haute altitude</a:t>
            </a:r>
            <a:endParaRPr lang="fr-FR"/>
          </a:p>
        </p:txBody>
      </p:sp>
      <p:sp>
        <p:nvSpPr>
          <p:cNvPr id="10246" name="Text Box 6"/>
          <p:cNvSpPr txBox="1">
            <a:spLocks noChangeArrowheads="1"/>
          </p:cNvSpPr>
          <p:nvPr/>
        </p:nvSpPr>
        <p:spPr bwMode="auto">
          <a:xfrm>
            <a:off x="762000" y="1524000"/>
            <a:ext cx="7848600" cy="517525"/>
          </a:xfrm>
          <a:prstGeom prst="rect">
            <a:avLst/>
          </a:prstGeom>
          <a:noFill/>
          <a:ln w="9525">
            <a:noFill/>
            <a:miter lim="800000"/>
            <a:headEnd/>
            <a:tailEnd/>
          </a:ln>
          <a:effectLst/>
        </p:spPr>
        <p:txBody>
          <a:bodyPr>
            <a:spAutoFit/>
          </a:bodyPr>
          <a:lstStyle/>
          <a:p>
            <a:pPr>
              <a:spcBef>
                <a:spcPct val="50000"/>
              </a:spcBef>
            </a:pPr>
            <a:r>
              <a:rPr lang="fr-FR" sz="1400">
                <a:latin typeface="Arial" pitchFamily="34" charset="0"/>
              </a:rPr>
              <a:t>Toujours très hauts dans le ciel, entre 6000 et 12000 mètres, les cirrus peuvent prendre des formes mixtes entre cirrus, cumulus et stratus:</a:t>
            </a:r>
            <a:endParaRPr lang="fr-FR"/>
          </a:p>
        </p:txBody>
      </p:sp>
      <p:graphicFrame>
        <p:nvGraphicFramePr>
          <p:cNvPr id="10280" name="Group 40"/>
          <p:cNvGraphicFramePr>
            <a:graphicFrameLocks noGrp="1"/>
          </p:cNvGraphicFramePr>
          <p:nvPr/>
        </p:nvGraphicFramePr>
        <p:xfrm>
          <a:off x="228600" y="4724400"/>
          <a:ext cx="8686800" cy="1164336"/>
        </p:xfrm>
        <a:graphic>
          <a:graphicData uri="http://schemas.openxmlformats.org/drawingml/2006/table">
            <a:tbl>
              <a:tblPr/>
              <a:tblGrid>
                <a:gridCol w="2870200">
                  <a:extLst>
                    <a:ext uri="{9D8B030D-6E8A-4147-A177-3AD203B41FA5}">
                      <a16:colId xmlns:a16="http://schemas.microsoft.com/office/drawing/2014/main" xmlns="" val="20000"/>
                    </a:ext>
                  </a:extLst>
                </a:gridCol>
                <a:gridCol w="2921000">
                  <a:extLst>
                    <a:ext uri="{9D8B030D-6E8A-4147-A177-3AD203B41FA5}">
                      <a16:colId xmlns:a16="http://schemas.microsoft.com/office/drawing/2014/main" xmlns="" val="20001"/>
                    </a:ext>
                  </a:extLst>
                </a:gridCol>
                <a:gridCol w="2895600">
                  <a:extLst>
                    <a:ext uri="{9D8B030D-6E8A-4147-A177-3AD203B41FA5}">
                      <a16:colId xmlns:a16="http://schemas.microsoft.com/office/drawing/2014/main" xmlns="" val="20002"/>
                    </a:ext>
                  </a:extLst>
                </a:gridCol>
              </a:tblGrid>
              <a:tr h="1016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dirty="0">
                          <a:ln>
                            <a:noFill/>
                          </a:ln>
                          <a:solidFill>
                            <a:schemeClr val="tx1"/>
                          </a:solidFill>
                          <a:effectLst/>
                          <a:latin typeface="Arial" pitchFamily="34" charset="0"/>
                        </a:rPr>
                        <a:t>Moutons diffus, nombreux et de petite taille:</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1600" b="1" i="0" u="none" strike="noStrike" cap="none" normalizeH="0" baseline="0" dirty="0">
                        <a:ln>
                          <a:noFill/>
                        </a:ln>
                        <a:solidFill>
                          <a:schemeClr val="tx1"/>
                        </a:solidFill>
                        <a:effectLst/>
                        <a:latin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dirty="0">
                          <a:ln>
                            <a:noFill/>
                          </a:ln>
                          <a:solidFill>
                            <a:schemeClr val="tx1"/>
                          </a:solidFill>
                          <a:effectLst/>
                          <a:latin typeface="Arial" pitchFamily="34" charset="0"/>
                        </a:rPr>
                        <a:t>CIRROCUMULUS (CC)</a:t>
                      </a: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dirty="0">
                          <a:ln>
                            <a:noFill/>
                          </a:ln>
                          <a:solidFill>
                            <a:schemeClr val="tx1"/>
                          </a:solidFill>
                          <a:effectLst/>
                          <a:latin typeface="Arial" pitchFamily="34" charset="0"/>
                        </a:rPr>
                        <a:t>Nuages effilée, peu nombreux formant des traînées dans le ciel:</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dirty="0">
                          <a:ln>
                            <a:noFill/>
                          </a:ln>
                          <a:solidFill>
                            <a:schemeClr val="tx1"/>
                          </a:solidFill>
                          <a:effectLst/>
                          <a:latin typeface="Arial" pitchFamily="34" charset="0"/>
                        </a:rPr>
                        <a:t>CIRRUS (CI)</a:t>
                      </a: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dirty="0">
                          <a:ln>
                            <a:noFill/>
                          </a:ln>
                          <a:solidFill>
                            <a:schemeClr val="tx1"/>
                          </a:solidFill>
                          <a:effectLst/>
                          <a:latin typeface="Arial" pitchFamily="34" charset="0"/>
                        </a:rPr>
                        <a:t>En nappes effilées, couvrant une large part du ciel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dirty="0">
                          <a:ln>
                            <a:noFill/>
                          </a:ln>
                          <a:solidFill>
                            <a:schemeClr val="tx1"/>
                          </a:solidFill>
                          <a:effectLst/>
                          <a:latin typeface="Arial" pitchFamily="34" charset="0"/>
                        </a:rPr>
                        <a:t>CIRROSTRATUS (CS)</a:t>
                      </a: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bl>
          </a:graphicData>
        </a:graphic>
      </p:graphicFrame>
      <p:pic>
        <p:nvPicPr>
          <p:cNvPr id="10266" name="Picture 26" descr="cirrus-4                                                       000047F5application                    BABB6243:"/>
          <p:cNvPicPr>
            <a:picLocks noChangeAspect="1" noChangeArrowheads="1"/>
          </p:cNvPicPr>
          <p:nvPr/>
        </p:nvPicPr>
        <p:blipFill>
          <a:blip r:embed="rId2" cstate="print"/>
          <a:srcRect/>
          <a:stretch>
            <a:fillRect/>
          </a:stretch>
        </p:blipFill>
        <p:spPr bwMode="auto">
          <a:xfrm>
            <a:off x="3132138" y="2362200"/>
            <a:ext cx="2879725" cy="2133600"/>
          </a:xfrm>
          <a:prstGeom prst="rect">
            <a:avLst/>
          </a:prstGeom>
          <a:noFill/>
        </p:spPr>
      </p:pic>
      <p:pic>
        <p:nvPicPr>
          <p:cNvPr id="10268" name="Picture 28" descr="cirrostratus-2                                                 000047F2application                    BABB6243:"/>
          <p:cNvPicPr>
            <a:picLocks noChangeAspect="1" noChangeArrowheads="1"/>
          </p:cNvPicPr>
          <p:nvPr/>
        </p:nvPicPr>
        <p:blipFill>
          <a:blip r:embed="rId3" cstate="print"/>
          <a:srcRect/>
          <a:stretch>
            <a:fillRect/>
          </a:stretch>
        </p:blipFill>
        <p:spPr bwMode="auto">
          <a:xfrm>
            <a:off x="6096000" y="2347913"/>
            <a:ext cx="2879725" cy="2160587"/>
          </a:xfrm>
          <a:prstGeom prst="rect">
            <a:avLst/>
          </a:prstGeom>
          <a:noFill/>
        </p:spPr>
      </p:pic>
      <p:pic>
        <p:nvPicPr>
          <p:cNvPr id="10269" name="Picture 29" descr="cirrocumulus-2                                                 000047EDapplication                    BABB6243:"/>
          <p:cNvPicPr>
            <a:picLocks noChangeAspect="1" noChangeArrowheads="1"/>
          </p:cNvPicPr>
          <p:nvPr/>
        </p:nvPicPr>
        <p:blipFill>
          <a:blip r:embed="rId4" cstate="print"/>
          <a:srcRect/>
          <a:stretch>
            <a:fillRect/>
          </a:stretch>
        </p:blipFill>
        <p:spPr bwMode="auto">
          <a:xfrm>
            <a:off x="152400" y="2347913"/>
            <a:ext cx="2879725" cy="2160587"/>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609600"/>
            <a:ext cx="7772400" cy="533400"/>
          </a:xfrm>
        </p:spPr>
        <p:txBody>
          <a:bodyPr/>
          <a:lstStyle/>
          <a:p>
            <a:r>
              <a:rPr lang="fr-FR" sz="2800" b="1">
                <a:latin typeface="Arial" pitchFamily="34" charset="0"/>
              </a:rPr>
              <a:t>Les nuages d’altitude variable</a:t>
            </a:r>
            <a:endParaRPr lang="fr-FR"/>
          </a:p>
        </p:txBody>
      </p:sp>
      <p:sp>
        <p:nvSpPr>
          <p:cNvPr id="5126" name="Text Box 6"/>
          <p:cNvSpPr txBox="1">
            <a:spLocks noChangeArrowheads="1"/>
          </p:cNvSpPr>
          <p:nvPr/>
        </p:nvSpPr>
        <p:spPr bwMode="auto">
          <a:xfrm>
            <a:off x="609600" y="1295400"/>
            <a:ext cx="7848600" cy="793750"/>
          </a:xfrm>
          <a:prstGeom prst="rect">
            <a:avLst/>
          </a:prstGeom>
          <a:noFill/>
          <a:ln w="9525">
            <a:noFill/>
            <a:miter lim="800000"/>
            <a:headEnd/>
            <a:tailEnd/>
          </a:ln>
          <a:effectLst/>
        </p:spPr>
        <p:txBody>
          <a:bodyPr>
            <a:spAutoFit/>
          </a:bodyPr>
          <a:lstStyle/>
          <a:p>
            <a:pPr>
              <a:spcBef>
                <a:spcPct val="50000"/>
              </a:spcBef>
            </a:pPr>
            <a:r>
              <a:rPr lang="fr-FR" sz="1400">
                <a:latin typeface="Arial" pitchFamily="34" charset="0"/>
              </a:rPr>
              <a:t>Les </a:t>
            </a:r>
            <a:r>
              <a:rPr lang="fr-FR" sz="1600">
                <a:latin typeface="Arial" pitchFamily="34" charset="0"/>
              </a:rPr>
              <a:t>cumulus</a:t>
            </a:r>
            <a:r>
              <a:rPr lang="fr-FR" sz="1400">
                <a:latin typeface="Arial" pitchFamily="34" charset="0"/>
              </a:rPr>
              <a:t> sont les nuages typiques du beau temps d’été. On les observe souvent au dessus des montages, où ils se développent au cours de la journée. Lorsque les nuages apportent la pluie, ils sont du genre </a:t>
            </a:r>
            <a:r>
              <a:rPr lang="fr-FR" sz="1600">
                <a:latin typeface="Arial" pitchFamily="34" charset="0"/>
              </a:rPr>
              <a:t>nimbus.</a:t>
            </a:r>
            <a:endParaRPr lang="fr-FR" sz="1400">
              <a:latin typeface="Arial" pitchFamily="34" charset="0"/>
            </a:endParaRPr>
          </a:p>
        </p:txBody>
      </p:sp>
      <p:graphicFrame>
        <p:nvGraphicFramePr>
          <p:cNvPr id="5178" name="Group 58"/>
          <p:cNvGraphicFramePr>
            <a:graphicFrameLocks noGrp="1"/>
          </p:cNvGraphicFramePr>
          <p:nvPr/>
        </p:nvGraphicFramePr>
        <p:xfrm>
          <a:off x="228600" y="4724400"/>
          <a:ext cx="8686800" cy="1505712"/>
        </p:xfrm>
        <a:graphic>
          <a:graphicData uri="http://schemas.openxmlformats.org/drawingml/2006/table">
            <a:tbl>
              <a:tblPr/>
              <a:tblGrid>
                <a:gridCol w="2870200">
                  <a:extLst>
                    <a:ext uri="{9D8B030D-6E8A-4147-A177-3AD203B41FA5}">
                      <a16:colId xmlns:a16="http://schemas.microsoft.com/office/drawing/2014/main" xmlns="" val="20000"/>
                    </a:ext>
                  </a:extLst>
                </a:gridCol>
                <a:gridCol w="2921000">
                  <a:extLst>
                    <a:ext uri="{9D8B030D-6E8A-4147-A177-3AD203B41FA5}">
                      <a16:colId xmlns:a16="http://schemas.microsoft.com/office/drawing/2014/main" xmlns="" val="20001"/>
                    </a:ext>
                  </a:extLst>
                </a:gridCol>
                <a:gridCol w="2895600">
                  <a:extLst>
                    <a:ext uri="{9D8B030D-6E8A-4147-A177-3AD203B41FA5}">
                      <a16:colId xmlns:a16="http://schemas.microsoft.com/office/drawing/2014/main" xmlns="" val="20002"/>
                    </a:ext>
                  </a:extLst>
                </a:gridCol>
              </a:tblGrid>
              <a:tr h="1016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dirty="0">
                          <a:ln>
                            <a:noFill/>
                          </a:ln>
                          <a:solidFill>
                            <a:schemeClr val="tx1"/>
                          </a:solidFill>
                          <a:effectLst/>
                          <a:latin typeface="Arial" pitchFamily="34" charset="0"/>
                        </a:rPr>
                        <a:t>Forme typique de mouton:</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1600" b="1" i="0" u="none" strike="noStrike" cap="none" normalizeH="0" baseline="0" dirty="0">
                        <a:ln>
                          <a:noFill/>
                        </a:ln>
                        <a:solidFill>
                          <a:schemeClr val="tx1"/>
                        </a:solidFill>
                        <a:effectLst/>
                        <a:latin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1600" b="1" i="0" u="none" strike="noStrike" cap="none" normalizeH="0" baseline="0" dirty="0">
                        <a:ln>
                          <a:noFill/>
                        </a:ln>
                        <a:solidFill>
                          <a:schemeClr val="tx1"/>
                        </a:solidFill>
                        <a:effectLst/>
                        <a:latin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1600" b="1" i="0" u="none" strike="noStrike" cap="none" normalizeH="0" baseline="0" dirty="0">
                        <a:ln>
                          <a:noFill/>
                        </a:ln>
                        <a:solidFill>
                          <a:schemeClr val="tx1"/>
                        </a:solidFill>
                        <a:effectLst/>
                        <a:latin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dirty="0">
                          <a:ln>
                            <a:noFill/>
                          </a:ln>
                          <a:solidFill>
                            <a:schemeClr val="tx1"/>
                          </a:solidFill>
                          <a:effectLst/>
                          <a:latin typeface="Arial" pitchFamily="34" charset="0"/>
                        </a:rPr>
                        <a:t>CUMULUS (CU)</a:t>
                      </a: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dirty="0">
                          <a:ln>
                            <a:noFill/>
                          </a:ln>
                          <a:solidFill>
                            <a:schemeClr val="tx1"/>
                          </a:solidFill>
                          <a:effectLst/>
                          <a:latin typeface="Arial" pitchFamily="34" charset="0"/>
                        </a:rPr>
                        <a:t>Développement maximal du nuage avec orage court et violent, tonnerre:</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1600" b="1" i="0" u="none" strike="noStrike" cap="none" normalizeH="0" baseline="0" dirty="0">
                        <a:ln>
                          <a:noFill/>
                        </a:ln>
                        <a:solidFill>
                          <a:schemeClr val="tx1"/>
                        </a:solidFill>
                        <a:effectLst/>
                        <a:latin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dirty="0">
                          <a:ln>
                            <a:noFill/>
                          </a:ln>
                          <a:solidFill>
                            <a:schemeClr val="tx1"/>
                          </a:solidFill>
                          <a:effectLst/>
                          <a:latin typeface="Arial" pitchFamily="34" charset="0"/>
                        </a:rPr>
                        <a:t>CUMULONIMBUS (CB)</a:t>
                      </a: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dirty="0">
                          <a:ln>
                            <a:noFill/>
                          </a:ln>
                          <a:solidFill>
                            <a:schemeClr val="tx1"/>
                          </a:solidFill>
                          <a:effectLst/>
                          <a:latin typeface="Arial" pitchFamily="34" charset="0"/>
                        </a:rPr>
                        <a:t>Nappes basses, couvrant une large part du ciel, pluie continue sur plusieurs heures ou jours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dirty="0">
                          <a:ln>
                            <a:noFill/>
                          </a:ln>
                          <a:solidFill>
                            <a:schemeClr val="tx1"/>
                          </a:solidFill>
                          <a:effectLst/>
                          <a:latin typeface="Arial" pitchFamily="34" charset="0"/>
                        </a:rPr>
                        <a:t>NIMBOSTRATUS (NS)</a:t>
                      </a: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bl>
          </a:graphicData>
        </a:graphic>
      </p:graphicFrame>
      <p:pic>
        <p:nvPicPr>
          <p:cNvPr id="5162" name="Picture 42" descr="nimbostratus-1                                                 000057B6application                    BABB6243:"/>
          <p:cNvPicPr>
            <a:picLocks noChangeAspect="1" noChangeArrowheads="1"/>
          </p:cNvPicPr>
          <p:nvPr/>
        </p:nvPicPr>
        <p:blipFill>
          <a:blip r:embed="rId2" cstate="print"/>
          <a:srcRect/>
          <a:stretch>
            <a:fillRect/>
          </a:stretch>
        </p:blipFill>
        <p:spPr bwMode="auto">
          <a:xfrm>
            <a:off x="6111875" y="2349500"/>
            <a:ext cx="2879725" cy="2159000"/>
          </a:xfrm>
          <a:prstGeom prst="rect">
            <a:avLst/>
          </a:prstGeom>
          <a:noFill/>
        </p:spPr>
      </p:pic>
      <p:pic>
        <p:nvPicPr>
          <p:cNvPr id="5163" name="Picture 43" descr="cumulonimbus-2                                                 000047F8application                    BABB6243:"/>
          <p:cNvPicPr>
            <a:picLocks noChangeAspect="1" noChangeArrowheads="1"/>
          </p:cNvPicPr>
          <p:nvPr/>
        </p:nvPicPr>
        <p:blipFill>
          <a:blip r:embed="rId3" cstate="print"/>
          <a:srcRect/>
          <a:stretch>
            <a:fillRect/>
          </a:stretch>
        </p:blipFill>
        <p:spPr bwMode="auto">
          <a:xfrm>
            <a:off x="3132138" y="2347913"/>
            <a:ext cx="2879725" cy="2160587"/>
          </a:xfrm>
          <a:prstGeom prst="rect">
            <a:avLst/>
          </a:prstGeom>
          <a:noFill/>
        </p:spPr>
      </p:pic>
      <p:pic>
        <p:nvPicPr>
          <p:cNvPr id="5165" name="Picture 45" descr=" cumulus-1                                                      000047FEapplication                    BABB6243:"/>
          <p:cNvPicPr>
            <a:picLocks noChangeAspect="1" noChangeArrowheads="1"/>
          </p:cNvPicPr>
          <p:nvPr/>
        </p:nvPicPr>
        <p:blipFill>
          <a:blip r:embed="rId4" cstate="print"/>
          <a:srcRect/>
          <a:stretch>
            <a:fillRect/>
          </a:stretch>
        </p:blipFill>
        <p:spPr bwMode="auto">
          <a:xfrm>
            <a:off x="168275" y="2347913"/>
            <a:ext cx="2879725" cy="2160587"/>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6" name="Rectangle 208"/>
          <p:cNvSpPr>
            <a:spLocks noChangeArrowheads="1"/>
          </p:cNvSpPr>
          <p:nvPr/>
        </p:nvSpPr>
        <p:spPr bwMode="auto">
          <a:xfrm>
            <a:off x="7178675" y="5002213"/>
            <a:ext cx="1584325" cy="1155700"/>
          </a:xfrm>
          <a:prstGeom prst="rect">
            <a:avLst/>
          </a:prstGeom>
          <a:noFill/>
          <a:ln w="9525">
            <a:noFill/>
            <a:miter lim="800000"/>
            <a:headEnd/>
            <a:tailEnd/>
          </a:ln>
          <a:effectLst/>
        </p:spPr>
        <p:txBody>
          <a:bodyPr/>
          <a:lstStyle/>
          <a:p>
            <a:pPr eaLnBrk="1" hangingPunct="1">
              <a:spcBef>
                <a:spcPct val="20000"/>
              </a:spcBef>
            </a:pPr>
            <a:endParaRPr lang="fr-FR" sz="2800" b="0"/>
          </a:p>
        </p:txBody>
      </p:sp>
      <p:sp>
        <p:nvSpPr>
          <p:cNvPr id="2255" name="Rectangle 207"/>
          <p:cNvSpPr>
            <a:spLocks noChangeArrowheads="1"/>
          </p:cNvSpPr>
          <p:nvPr/>
        </p:nvSpPr>
        <p:spPr bwMode="auto">
          <a:xfrm>
            <a:off x="5592763" y="5002213"/>
            <a:ext cx="1585912" cy="1155700"/>
          </a:xfrm>
          <a:prstGeom prst="rect">
            <a:avLst/>
          </a:prstGeom>
          <a:noFill/>
          <a:ln w="9525">
            <a:noFill/>
            <a:miter lim="800000"/>
            <a:headEnd/>
            <a:tailEnd/>
          </a:ln>
          <a:effectLst/>
        </p:spPr>
        <p:txBody>
          <a:bodyPr/>
          <a:lstStyle/>
          <a:p>
            <a:pPr eaLnBrk="1" hangingPunct="1">
              <a:spcBef>
                <a:spcPct val="20000"/>
              </a:spcBef>
            </a:pPr>
            <a:endParaRPr lang="fr-FR" sz="2800" b="0"/>
          </a:p>
        </p:txBody>
      </p:sp>
      <p:sp>
        <p:nvSpPr>
          <p:cNvPr id="2254" name="Rectangle 206"/>
          <p:cNvSpPr>
            <a:spLocks noChangeArrowheads="1"/>
          </p:cNvSpPr>
          <p:nvPr/>
        </p:nvSpPr>
        <p:spPr bwMode="auto">
          <a:xfrm>
            <a:off x="4038600" y="3886200"/>
            <a:ext cx="1584325" cy="1155700"/>
          </a:xfrm>
          <a:prstGeom prst="rect">
            <a:avLst/>
          </a:prstGeom>
          <a:noFill/>
          <a:ln w="9525">
            <a:noFill/>
            <a:miter lim="800000"/>
            <a:headEnd/>
            <a:tailEnd/>
          </a:ln>
          <a:effectLst/>
        </p:spPr>
        <p:txBody>
          <a:bodyPr/>
          <a:lstStyle/>
          <a:p>
            <a:pPr eaLnBrk="1" hangingPunct="1">
              <a:spcBef>
                <a:spcPct val="20000"/>
              </a:spcBef>
            </a:pPr>
            <a:r>
              <a:rPr lang="fr-FR" sz="1400">
                <a:latin typeface="Arial" pitchFamily="34" charset="0"/>
              </a:rPr>
              <a:t>Altocumulus </a:t>
            </a:r>
          </a:p>
          <a:p>
            <a:pPr eaLnBrk="1" hangingPunct="1">
              <a:spcBef>
                <a:spcPct val="20000"/>
              </a:spcBef>
            </a:pPr>
            <a:endParaRPr lang="fr-FR" sz="1400">
              <a:latin typeface="Arial" pitchFamily="34" charset="0"/>
            </a:endParaRPr>
          </a:p>
          <a:p>
            <a:pPr eaLnBrk="1" hangingPunct="1">
              <a:spcBef>
                <a:spcPct val="20000"/>
              </a:spcBef>
            </a:pPr>
            <a:endParaRPr lang="fr-FR" sz="1400">
              <a:latin typeface="Arial" pitchFamily="34" charset="0"/>
            </a:endParaRPr>
          </a:p>
          <a:p>
            <a:pPr eaLnBrk="1" hangingPunct="1">
              <a:spcBef>
                <a:spcPct val="20000"/>
              </a:spcBef>
            </a:pPr>
            <a:r>
              <a:rPr lang="fr-FR" sz="1400">
                <a:latin typeface="Arial" pitchFamily="34" charset="0"/>
              </a:rPr>
              <a:t>Altostratus</a:t>
            </a:r>
          </a:p>
        </p:txBody>
      </p:sp>
      <p:sp>
        <p:nvSpPr>
          <p:cNvPr id="2253" name="Rectangle 205"/>
          <p:cNvSpPr>
            <a:spLocks noChangeArrowheads="1"/>
          </p:cNvSpPr>
          <p:nvPr/>
        </p:nvSpPr>
        <p:spPr bwMode="auto">
          <a:xfrm>
            <a:off x="2422525" y="5002213"/>
            <a:ext cx="1585913" cy="1155700"/>
          </a:xfrm>
          <a:prstGeom prst="rect">
            <a:avLst/>
          </a:prstGeom>
          <a:noFill/>
          <a:ln w="9525">
            <a:noFill/>
            <a:miter lim="800000"/>
            <a:headEnd/>
            <a:tailEnd/>
          </a:ln>
          <a:effectLst/>
        </p:spPr>
        <p:txBody>
          <a:bodyPr/>
          <a:lstStyle/>
          <a:p>
            <a:pPr eaLnBrk="1" hangingPunct="1">
              <a:spcBef>
                <a:spcPct val="20000"/>
              </a:spcBef>
            </a:pPr>
            <a:endParaRPr lang="fr-FR" sz="2800" b="0"/>
          </a:p>
        </p:txBody>
      </p:sp>
      <p:sp>
        <p:nvSpPr>
          <p:cNvPr id="2252" name="Rectangle 204"/>
          <p:cNvSpPr>
            <a:spLocks noChangeArrowheads="1"/>
          </p:cNvSpPr>
          <p:nvPr/>
        </p:nvSpPr>
        <p:spPr bwMode="auto">
          <a:xfrm>
            <a:off x="5638800" y="1524000"/>
            <a:ext cx="1584325" cy="1155700"/>
          </a:xfrm>
          <a:prstGeom prst="rect">
            <a:avLst/>
          </a:prstGeom>
          <a:noFill/>
          <a:ln w="9525">
            <a:noFill/>
            <a:miter lim="800000"/>
            <a:headEnd/>
            <a:tailEnd/>
          </a:ln>
          <a:effectLst/>
        </p:spPr>
        <p:txBody>
          <a:bodyPr/>
          <a:lstStyle/>
          <a:p>
            <a:pPr eaLnBrk="1" hangingPunct="1">
              <a:spcBef>
                <a:spcPct val="20000"/>
              </a:spcBef>
            </a:pPr>
            <a:r>
              <a:rPr lang="fr-FR" sz="1400">
                <a:latin typeface="Arial" pitchFamily="34" charset="0"/>
              </a:rPr>
              <a:t>Basse altitude:</a:t>
            </a:r>
          </a:p>
          <a:p>
            <a:pPr eaLnBrk="1" hangingPunct="1">
              <a:spcBef>
                <a:spcPct val="20000"/>
              </a:spcBef>
            </a:pPr>
            <a:r>
              <a:rPr lang="fr-FR" sz="1400">
                <a:latin typeface="Arial" pitchFamily="34" charset="0"/>
              </a:rPr>
              <a:t>0 à 2000m</a:t>
            </a:r>
          </a:p>
          <a:p>
            <a:pPr eaLnBrk="1" hangingPunct="1">
              <a:spcBef>
                <a:spcPct val="20000"/>
              </a:spcBef>
            </a:pPr>
            <a:endParaRPr lang="fr-FR" sz="1400">
              <a:latin typeface="Arial" pitchFamily="34" charset="0"/>
            </a:endParaRPr>
          </a:p>
          <a:p>
            <a:pPr eaLnBrk="1" hangingPunct="1">
              <a:spcBef>
                <a:spcPct val="20000"/>
              </a:spcBef>
            </a:pPr>
            <a:r>
              <a:rPr lang="fr-FR" sz="1400">
                <a:latin typeface="Arial" pitchFamily="34" charset="0"/>
              </a:rPr>
              <a:t>Genre Stratus</a:t>
            </a:r>
          </a:p>
        </p:txBody>
      </p:sp>
      <p:sp>
        <p:nvSpPr>
          <p:cNvPr id="2251" name="Rectangle 203"/>
          <p:cNvSpPr>
            <a:spLocks noChangeArrowheads="1"/>
          </p:cNvSpPr>
          <p:nvPr/>
        </p:nvSpPr>
        <p:spPr bwMode="auto">
          <a:xfrm>
            <a:off x="7178675" y="3835400"/>
            <a:ext cx="1584325" cy="1166813"/>
          </a:xfrm>
          <a:prstGeom prst="rect">
            <a:avLst/>
          </a:prstGeom>
          <a:noFill/>
          <a:ln w="9525">
            <a:noFill/>
            <a:miter lim="800000"/>
            <a:headEnd/>
            <a:tailEnd/>
          </a:ln>
          <a:effectLst/>
        </p:spPr>
        <p:txBody>
          <a:bodyPr/>
          <a:lstStyle/>
          <a:p>
            <a:pPr eaLnBrk="1" hangingPunct="1">
              <a:spcBef>
                <a:spcPct val="20000"/>
              </a:spcBef>
            </a:pPr>
            <a:endParaRPr lang="fr-FR" sz="2800" b="0"/>
          </a:p>
        </p:txBody>
      </p:sp>
      <p:sp>
        <p:nvSpPr>
          <p:cNvPr id="2250" name="Rectangle 202"/>
          <p:cNvSpPr>
            <a:spLocks noChangeArrowheads="1"/>
          </p:cNvSpPr>
          <p:nvPr/>
        </p:nvSpPr>
        <p:spPr bwMode="auto">
          <a:xfrm>
            <a:off x="5592763" y="3886200"/>
            <a:ext cx="1585912" cy="1066800"/>
          </a:xfrm>
          <a:prstGeom prst="rect">
            <a:avLst/>
          </a:prstGeom>
          <a:noFill/>
          <a:ln w="9525">
            <a:noFill/>
            <a:miter lim="800000"/>
            <a:headEnd/>
            <a:tailEnd/>
          </a:ln>
          <a:effectLst/>
        </p:spPr>
        <p:txBody>
          <a:bodyPr/>
          <a:lstStyle/>
          <a:p>
            <a:pPr eaLnBrk="1" hangingPunct="1">
              <a:spcBef>
                <a:spcPct val="20000"/>
              </a:spcBef>
            </a:pPr>
            <a:r>
              <a:rPr lang="fr-FR" sz="1400">
                <a:latin typeface="Arial" pitchFamily="34" charset="0"/>
              </a:rPr>
              <a:t>Stratocumulus</a:t>
            </a:r>
          </a:p>
          <a:p>
            <a:pPr eaLnBrk="1" hangingPunct="1">
              <a:spcBef>
                <a:spcPct val="20000"/>
              </a:spcBef>
            </a:pPr>
            <a:endParaRPr lang="fr-FR" sz="1400">
              <a:latin typeface="Arial" pitchFamily="34" charset="0"/>
            </a:endParaRPr>
          </a:p>
          <a:p>
            <a:pPr eaLnBrk="1" hangingPunct="1">
              <a:spcBef>
                <a:spcPct val="20000"/>
              </a:spcBef>
            </a:pPr>
            <a:endParaRPr lang="fr-FR" sz="1400">
              <a:latin typeface="Arial" pitchFamily="34" charset="0"/>
            </a:endParaRPr>
          </a:p>
          <a:p>
            <a:pPr eaLnBrk="1" hangingPunct="1">
              <a:spcBef>
                <a:spcPct val="20000"/>
              </a:spcBef>
            </a:pPr>
            <a:r>
              <a:rPr lang="fr-FR" sz="1400">
                <a:latin typeface="Arial" pitchFamily="34" charset="0"/>
              </a:rPr>
              <a:t>Stratus</a:t>
            </a:r>
          </a:p>
        </p:txBody>
      </p:sp>
      <p:sp>
        <p:nvSpPr>
          <p:cNvPr id="2248" name="Rectangle 200"/>
          <p:cNvSpPr>
            <a:spLocks noChangeArrowheads="1"/>
          </p:cNvSpPr>
          <p:nvPr/>
        </p:nvSpPr>
        <p:spPr bwMode="auto">
          <a:xfrm>
            <a:off x="2438400" y="3886200"/>
            <a:ext cx="1585913" cy="1166813"/>
          </a:xfrm>
          <a:prstGeom prst="rect">
            <a:avLst/>
          </a:prstGeom>
          <a:noFill/>
          <a:ln w="9525">
            <a:noFill/>
            <a:miter lim="800000"/>
            <a:headEnd/>
            <a:tailEnd/>
          </a:ln>
          <a:effectLst/>
        </p:spPr>
        <p:txBody>
          <a:bodyPr/>
          <a:lstStyle/>
          <a:p>
            <a:pPr eaLnBrk="1" hangingPunct="1">
              <a:spcBef>
                <a:spcPct val="20000"/>
              </a:spcBef>
            </a:pPr>
            <a:endParaRPr lang="fr-FR" sz="2800" b="0"/>
          </a:p>
        </p:txBody>
      </p:sp>
      <p:sp>
        <p:nvSpPr>
          <p:cNvPr id="2247" name="Rectangle 199"/>
          <p:cNvSpPr>
            <a:spLocks noChangeArrowheads="1"/>
          </p:cNvSpPr>
          <p:nvPr/>
        </p:nvSpPr>
        <p:spPr bwMode="auto">
          <a:xfrm>
            <a:off x="4038600" y="1524000"/>
            <a:ext cx="1584325" cy="1166813"/>
          </a:xfrm>
          <a:prstGeom prst="rect">
            <a:avLst/>
          </a:prstGeom>
          <a:noFill/>
          <a:ln w="9525">
            <a:noFill/>
            <a:miter lim="800000"/>
            <a:headEnd/>
            <a:tailEnd/>
          </a:ln>
          <a:effectLst/>
        </p:spPr>
        <p:txBody>
          <a:bodyPr/>
          <a:lstStyle/>
          <a:p>
            <a:pPr eaLnBrk="1" hangingPunct="1">
              <a:spcBef>
                <a:spcPct val="20000"/>
              </a:spcBef>
            </a:pPr>
            <a:r>
              <a:rPr lang="fr-FR" sz="1400">
                <a:latin typeface="Arial" pitchFamily="34" charset="0"/>
              </a:rPr>
              <a:t>Moyenne altitude:</a:t>
            </a:r>
          </a:p>
          <a:p>
            <a:pPr eaLnBrk="1" hangingPunct="1">
              <a:spcBef>
                <a:spcPct val="20000"/>
              </a:spcBef>
            </a:pPr>
            <a:r>
              <a:rPr lang="fr-FR" sz="1400">
                <a:latin typeface="Arial" pitchFamily="34" charset="0"/>
              </a:rPr>
              <a:t>2000 à 6000m</a:t>
            </a:r>
          </a:p>
          <a:p>
            <a:pPr eaLnBrk="1" hangingPunct="1">
              <a:spcBef>
                <a:spcPct val="20000"/>
              </a:spcBef>
            </a:pPr>
            <a:r>
              <a:rPr lang="fr-FR" sz="1400">
                <a:latin typeface="Arial" pitchFamily="34" charset="0"/>
              </a:rPr>
              <a:t>Genre Alto</a:t>
            </a:r>
          </a:p>
        </p:txBody>
      </p:sp>
      <p:sp>
        <p:nvSpPr>
          <p:cNvPr id="2246" name="Rectangle 198"/>
          <p:cNvSpPr>
            <a:spLocks noChangeArrowheads="1"/>
          </p:cNvSpPr>
          <p:nvPr/>
        </p:nvSpPr>
        <p:spPr bwMode="auto">
          <a:xfrm>
            <a:off x="7178675" y="2679700"/>
            <a:ext cx="1584325" cy="1155700"/>
          </a:xfrm>
          <a:prstGeom prst="rect">
            <a:avLst/>
          </a:prstGeom>
          <a:noFill/>
          <a:ln w="9525">
            <a:noFill/>
            <a:miter lim="800000"/>
            <a:headEnd/>
            <a:tailEnd/>
          </a:ln>
          <a:effectLst/>
        </p:spPr>
        <p:txBody>
          <a:bodyPr/>
          <a:lstStyle/>
          <a:p>
            <a:pPr eaLnBrk="1" hangingPunct="1">
              <a:spcBef>
                <a:spcPct val="20000"/>
              </a:spcBef>
            </a:pPr>
            <a:endParaRPr lang="fr-FR" sz="2800" b="0"/>
          </a:p>
        </p:txBody>
      </p:sp>
      <p:sp>
        <p:nvSpPr>
          <p:cNvPr id="2245" name="Rectangle 197"/>
          <p:cNvSpPr>
            <a:spLocks noChangeArrowheads="1"/>
          </p:cNvSpPr>
          <p:nvPr/>
        </p:nvSpPr>
        <p:spPr bwMode="auto">
          <a:xfrm>
            <a:off x="5592763" y="2679700"/>
            <a:ext cx="1585912" cy="1155700"/>
          </a:xfrm>
          <a:prstGeom prst="rect">
            <a:avLst/>
          </a:prstGeom>
          <a:noFill/>
          <a:ln w="9525">
            <a:noFill/>
            <a:miter lim="800000"/>
            <a:headEnd/>
            <a:tailEnd/>
          </a:ln>
          <a:effectLst/>
        </p:spPr>
        <p:txBody>
          <a:bodyPr/>
          <a:lstStyle/>
          <a:p>
            <a:pPr eaLnBrk="1" hangingPunct="1">
              <a:spcBef>
                <a:spcPct val="20000"/>
              </a:spcBef>
            </a:pPr>
            <a:endParaRPr lang="fr-FR" sz="2800" b="0"/>
          </a:p>
        </p:txBody>
      </p:sp>
      <p:sp>
        <p:nvSpPr>
          <p:cNvPr id="2244" name="Rectangle 196"/>
          <p:cNvSpPr>
            <a:spLocks noChangeArrowheads="1"/>
          </p:cNvSpPr>
          <p:nvPr/>
        </p:nvSpPr>
        <p:spPr bwMode="auto">
          <a:xfrm>
            <a:off x="4008438" y="2679700"/>
            <a:ext cx="1584325" cy="1155700"/>
          </a:xfrm>
          <a:prstGeom prst="rect">
            <a:avLst/>
          </a:prstGeom>
          <a:noFill/>
          <a:ln w="9525">
            <a:noFill/>
            <a:miter lim="800000"/>
            <a:headEnd/>
            <a:tailEnd/>
          </a:ln>
          <a:effectLst/>
        </p:spPr>
        <p:txBody>
          <a:bodyPr/>
          <a:lstStyle/>
          <a:p>
            <a:pPr eaLnBrk="1" hangingPunct="1">
              <a:spcBef>
                <a:spcPct val="20000"/>
              </a:spcBef>
            </a:pPr>
            <a:endParaRPr lang="fr-FR" sz="2800" b="0"/>
          </a:p>
        </p:txBody>
      </p:sp>
      <p:sp>
        <p:nvSpPr>
          <p:cNvPr id="2243" name="Rectangle 195"/>
          <p:cNvSpPr>
            <a:spLocks noChangeArrowheads="1"/>
          </p:cNvSpPr>
          <p:nvPr/>
        </p:nvSpPr>
        <p:spPr bwMode="auto">
          <a:xfrm>
            <a:off x="2422525" y="2679700"/>
            <a:ext cx="1585913" cy="1155700"/>
          </a:xfrm>
          <a:prstGeom prst="rect">
            <a:avLst/>
          </a:prstGeom>
          <a:noFill/>
          <a:ln w="9525">
            <a:noFill/>
            <a:miter lim="800000"/>
            <a:headEnd/>
            <a:tailEnd/>
          </a:ln>
          <a:effectLst/>
        </p:spPr>
        <p:txBody>
          <a:bodyPr/>
          <a:lstStyle/>
          <a:p>
            <a:pPr eaLnBrk="1" hangingPunct="1">
              <a:spcBef>
                <a:spcPct val="20000"/>
              </a:spcBef>
            </a:pPr>
            <a:endParaRPr lang="fr-FR" sz="2800" b="0"/>
          </a:p>
        </p:txBody>
      </p:sp>
      <p:sp>
        <p:nvSpPr>
          <p:cNvPr id="2242" name="Rectangle 194"/>
          <p:cNvSpPr>
            <a:spLocks noChangeArrowheads="1"/>
          </p:cNvSpPr>
          <p:nvPr/>
        </p:nvSpPr>
        <p:spPr bwMode="auto">
          <a:xfrm>
            <a:off x="2438400" y="1524000"/>
            <a:ext cx="1584325" cy="1155700"/>
          </a:xfrm>
          <a:prstGeom prst="rect">
            <a:avLst/>
          </a:prstGeom>
          <a:noFill/>
          <a:ln w="9525">
            <a:noFill/>
            <a:miter lim="800000"/>
            <a:headEnd/>
            <a:tailEnd/>
          </a:ln>
          <a:effectLst/>
        </p:spPr>
        <p:txBody>
          <a:bodyPr/>
          <a:lstStyle/>
          <a:p>
            <a:pPr eaLnBrk="1" hangingPunct="1">
              <a:spcBef>
                <a:spcPct val="20000"/>
              </a:spcBef>
            </a:pPr>
            <a:r>
              <a:rPr lang="fr-FR" sz="1400">
                <a:latin typeface="Arial" pitchFamily="34" charset="0"/>
              </a:rPr>
              <a:t>Haute altitude:</a:t>
            </a:r>
          </a:p>
          <a:p>
            <a:pPr eaLnBrk="1" hangingPunct="1">
              <a:spcBef>
                <a:spcPct val="20000"/>
              </a:spcBef>
            </a:pPr>
            <a:r>
              <a:rPr lang="fr-FR" sz="1400">
                <a:latin typeface="Arial" pitchFamily="34" charset="0"/>
              </a:rPr>
              <a:t>6000 à 12000m</a:t>
            </a:r>
          </a:p>
          <a:p>
            <a:pPr eaLnBrk="1" hangingPunct="1">
              <a:spcBef>
                <a:spcPct val="20000"/>
              </a:spcBef>
            </a:pPr>
            <a:endParaRPr lang="fr-FR" sz="1400">
              <a:latin typeface="Arial" pitchFamily="34" charset="0"/>
            </a:endParaRPr>
          </a:p>
          <a:p>
            <a:pPr eaLnBrk="1" hangingPunct="1">
              <a:spcBef>
                <a:spcPct val="20000"/>
              </a:spcBef>
            </a:pPr>
            <a:r>
              <a:rPr lang="fr-FR" sz="1400">
                <a:latin typeface="Arial" pitchFamily="34" charset="0"/>
              </a:rPr>
              <a:t>Genre Cirrus</a:t>
            </a:r>
          </a:p>
        </p:txBody>
      </p:sp>
      <p:sp>
        <p:nvSpPr>
          <p:cNvPr id="2241" name="Rectangle 193"/>
          <p:cNvSpPr>
            <a:spLocks noChangeArrowheads="1"/>
          </p:cNvSpPr>
          <p:nvPr/>
        </p:nvSpPr>
        <p:spPr bwMode="auto">
          <a:xfrm>
            <a:off x="7178675" y="1524000"/>
            <a:ext cx="1584325" cy="1155700"/>
          </a:xfrm>
          <a:prstGeom prst="rect">
            <a:avLst/>
          </a:prstGeom>
          <a:noFill/>
          <a:ln w="9525">
            <a:noFill/>
            <a:miter lim="800000"/>
            <a:headEnd/>
            <a:tailEnd/>
          </a:ln>
          <a:effectLst/>
        </p:spPr>
        <p:txBody>
          <a:bodyPr/>
          <a:lstStyle/>
          <a:p>
            <a:pPr eaLnBrk="1" hangingPunct="1">
              <a:spcBef>
                <a:spcPct val="20000"/>
              </a:spcBef>
            </a:pPr>
            <a:r>
              <a:rPr lang="fr-FR" sz="1400">
                <a:latin typeface="Arial" pitchFamily="34" charset="0"/>
              </a:rPr>
              <a:t>Altitude variable, avec ou sans pluie, neige ou grêle</a:t>
            </a:r>
          </a:p>
        </p:txBody>
      </p:sp>
      <p:sp>
        <p:nvSpPr>
          <p:cNvPr id="2239" name="Rectangle 191"/>
          <p:cNvSpPr>
            <a:spLocks noChangeArrowheads="1"/>
          </p:cNvSpPr>
          <p:nvPr/>
        </p:nvSpPr>
        <p:spPr bwMode="auto">
          <a:xfrm>
            <a:off x="838200" y="3873500"/>
            <a:ext cx="1584325" cy="1155700"/>
          </a:xfrm>
          <a:prstGeom prst="rect">
            <a:avLst/>
          </a:prstGeom>
          <a:noFill/>
          <a:ln w="9525">
            <a:noFill/>
            <a:miter lim="800000"/>
            <a:headEnd/>
            <a:tailEnd/>
          </a:ln>
          <a:effectLst/>
        </p:spPr>
        <p:txBody>
          <a:bodyPr/>
          <a:lstStyle/>
          <a:p>
            <a:pPr eaLnBrk="1" hangingPunct="1">
              <a:spcBef>
                <a:spcPct val="20000"/>
              </a:spcBef>
            </a:pPr>
            <a:r>
              <a:rPr lang="fr-FR" sz="1400">
                <a:latin typeface="Arial" pitchFamily="34" charset="0"/>
              </a:rPr>
              <a:t>Forme en nappes:</a:t>
            </a:r>
          </a:p>
          <a:p>
            <a:pPr eaLnBrk="1" hangingPunct="1">
              <a:spcBef>
                <a:spcPct val="20000"/>
              </a:spcBef>
            </a:pPr>
            <a:r>
              <a:rPr lang="fr-FR" sz="1400">
                <a:latin typeface="Arial" pitchFamily="34" charset="0"/>
              </a:rPr>
              <a:t>Cirrostratus</a:t>
            </a:r>
          </a:p>
        </p:txBody>
      </p:sp>
      <p:sp>
        <p:nvSpPr>
          <p:cNvPr id="2238" name="Rectangle 190"/>
          <p:cNvSpPr>
            <a:spLocks noChangeArrowheads="1"/>
          </p:cNvSpPr>
          <p:nvPr/>
        </p:nvSpPr>
        <p:spPr bwMode="auto">
          <a:xfrm>
            <a:off x="838200" y="2730500"/>
            <a:ext cx="1585913" cy="1155700"/>
          </a:xfrm>
          <a:prstGeom prst="rect">
            <a:avLst/>
          </a:prstGeom>
          <a:noFill/>
          <a:ln w="9525">
            <a:noFill/>
            <a:miter lim="800000"/>
            <a:headEnd/>
            <a:tailEnd/>
          </a:ln>
          <a:effectLst/>
        </p:spPr>
        <p:txBody>
          <a:bodyPr/>
          <a:lstStyle/>
          <a:p>
            <a:pPr eaLnBrk="1" hangingPunct="1">
              <a:spcBef>
                <a:spcPct val="20000"/>
              </a:spcBef>
            </a:pPr>
            <a:r>
              <a:rPr lang="fr-FR" sz="1400">
                <a:latin typeface="Arial" pitchFamily="34" charset="0"/>
              </a:rPr>
              <a:t>Forme en moutons: Cirrocumulus</a:t>
            </a:r>
            <a:endParaRPr lang="fr-FR" sz="1600" b="0"/>
          </a:p>
        </p:txBody>
      </p:sp>
      <p:sp>
        <p:nvSpPr>
          <p:cNvPr id="2237" name="Rectangle 189"/>
          <p:cNvSpPr>
            <a:spLocks noChangeArrowheads="1"/>
          </p:cNvSpPr>
          <p:nvPr/>
        </p:nvSpPr>
        <p:spPr bwMode="auto">
          <a:xfrm>
            <a:off x="838200" y="1524000"/>
            <a:ext cx="1584325" cy="1155700"/>
          </a:xfrm>
          <a:prstGeom prst="rect">
            <a:avLst/>
          </a:prstGeom>
          <a:noFill/>
          <a:ln w="9525">
            <a:noFill/>
            <a:miter lim="800000"/>
            <a:headEnd/>
            <a:tailEnd/>
          </a:ln>
          <a:effectLst/>
        </p:spPr>
        <p:txBody>
          <a:bodyPr/>
          <a:lstStyle/>
          <a:p>
            <a:pPr eaLnBrk="1" hangingPunct="1">
              <a:spcBef>
                <a:spcPct val="20000"/>
              </a:spcBef>
            </a:pPr>
            <a:endParaRPr lang="fr-FR" sz="1800" b="0"/>
          </a:p>
        </p:txBody>
      </p:sp>
      <p:sp>
        <p:nvSpPr>
          <p:cNvPr id="2257" name="Line 209"/>
          <p:cNvSpPr>
            <a:spLocks noChangeShapeType="1"/>
          </p:cNvSpPr>
          <p:nvPr/>
        </p:nvSpPr>
        <p:spPr bwMode="auto">
          <a:xfrm>
            <a:off x="838200" y="1524000"/>
            <a:ext cx="7924800" cy="0"/>
          </a:xfrm>
          <a:prstGeom prst="line">
            <a:avLst/>
          </a:prstGeom>
          <a:noFill/>
          <a:ln w="28575" cap="sq">
            <a:solidFill>
              <a:schemeClr val="tx1"/>
            </a:solidFill>
            <a:round/>
            <a:headEnd/>
            <a:tailEnd/>
          </a:ln>
          <a:effectLst/>
        </p:spPr>
        <p:txBody>
          <a:bodyPr/>
          <a:lstStyle/>
          <a:p>
            <a:endParaRPr lang="fr-FR"/>
          </a:p>
        </p:txBody>
      </p:sp>
      <p:sp>
        <p:nvSpPr>
          <p:cNvPr id="2258" name="Line 210"/>
          <p:cNvSpPr>
            <a:spLocks noChangeShapeType="1"/>
          </p:cNvSpPr>
          <p:nvPr/>
        </p:nvSpPr>
        <p:spPr bwMode="auto">
          <a:xfrm>
            <a:off x="838200" y="2679700"/>
            <a:ext cx="7924800" cy="0"/>
          </a:xfrm>
          <a:prstGeom prst="line">
            <a:avLst/>
          </a:prstGeom>
          <a:noFill/>
          <a:ln w="12700">
            <a:solidFill>
              <a:schemeClr val="tx1"/>
            </a:solidFill>
            <a:round/>
            <a:headEnd/>
            <a:tailEnd/>
          </a:ln>
          <a:effectLst/>
        </p:spPr>
        <p:txBody>
          <a:bodyPr/>
          <a:lstStyle/>
          <a:p>
            <a:endParaRPr lang="fr-FR"/>
          </a:p>
        </p:txBody>
      </p:sp>
      <p:sp>
        <p:nvSpPr>
          <p:cNvPr id="2259" name="Line 211"/>
          <p:cNvSpPr>
            <a:spLocks noChangeShapeType="1"/>
          </p:cNvSpPr>
          <p:nvPr/>
        </p:nvSpPr>
        <p:spPr bwMode="auto">
          <a:xfrm>
            <a:off x="838200" y="3835400"/>
            <a:ext cx="7924800" cy="0"/>
          </a:xfrm>
          <a:prstGeom prst="line">
            <a:avLst/>
          </a:prstGeom>
          <a:noFill/>
          <a:ln w="12700">
            <a:solidFill>
              <a:schemeClr val="tx1"/>
            </a:solidFill>
            <a:round/>
            <a:headEnd/>
            <a:tailEnd/>
          </a:ln>
          <a:effectLst/>
        </p:spPr>
        <p:txBody>
          <a:bodyPr/>
          <a:lstStyle/>
          <a:p>
            <a:endParaRPr lang="fr-FR"/>
          </a:p>
        </p:txBody>
      </p:sp>
      <p:sp>
        <p:nvSpPr>
          <p:cNvPr id="2260" name="Line 212"/>
          <p:cNvSpPr>
            <a:spLocks noChangeShapeType="1"/>
          </p:cNvSpPr>
          <p:nvPr/>
        </p:nvSpPr>
        <p:spPr bwMode="auto">
          <a:xfrm>
            <a:off x="838200" y="5002213"/>
            <a:ext cx="7924800" cy="0"/>
          </a:xfrm>
          <a:prstGeom prst="line">
            <a:avLst/>
          </a:prstGeom>
          <a:noFill/>
          <a:ln w="12700">
            <a:solidFill>
              <a:schemeClr val="tx1"/>
            </a:solidFill>
            <a:round/>
            <a:headEnd/>
            <a:tailEnd/>
          </a:ln>
          <a:effectLst/>
        </p:spPr>
        <p:txBody>
          <a:bodyPr/>
          <a:lstStyle/>
          <a:p>
            <a:endParaRPr lang="fr-FR"/>
          </a:p>
        </p:txBody>
      </p:sp>
      <p:sp>
        <p:nvSpPr>
          <p:cNvPr id="2261" name="Line 213"/>
          <p:cNvSpPr>
            <a:spLocks noChangeShapeType="1"/>
          </p:cNvSpPr>
          <p:nvPr/>
        </p:nvSpPr>
        <p:spPr bwMode="auto">
          <a:xfrm>
            <a:off x="838200" y="6157913"/>
            <a:ext cx="7924800" cy="0"/>
          </a:xfrm>
          <a:prstGeom prst="line">
            <a:avLst/>
          </a:prstGeom>
          <a:noFill/>
          <a:ln w="28575" cap="sq">
            <a:solidFill>
              <a:schemeClr val="tx1"/>
            </a:solidFill>
            <a:round/>
            <a:headEnd/>
            <a:tailEnd/>
          </a:ln>
          <a:effectLst/>
        </p:spPr>
        <p:txBody>
          <a:bodyPr/>
          <a:lstStyle/>
          <a:p>
            <a:endParaRPr lang="fr-FR"/>
          </a:p>
        </p:txBody>
      </p:sp>
      <p:sp>
        <p:nvSpPr>
          <p:cNvPr id="2262" name="Line 214"/>
          <p:cNvSpPr>
            <a:spLocks noChangeShapeType="1"/>
          </p:cNvSpPr>
          <p:nvPr/>
        </p:nvSpPr>
        <p:spPr bwMode="auto">
          <a:xfrm>
            <a:off x="838200" y="1524000"/>
            <a:ext cx="0" cy="4633913"/>
          </a:xfrm>
          <a:prstGeom prst="line">
            <a:avLst/>
          </a:prstGeom>
          <a:noFill/>
          <a:ln w="28575" cap="sq">
            <a:solidFill>
              <a:schemeClr val="tx1"/>
            </a:solidFill>
            <a:round/>
            <a:headEnd/>
            <a:tailEnd/>
          </a:ln>
          <a:effectLst/>
        </p:spPr>
        <p:txBody>
          <a:bodyPr/>
          <a:lstStyle/>
          <a:p>
            <a:endParaRPr lang="fr-FR"/>
          </a:p>
        </p:txBody>
      </p:sp>
      <p:sp>
        <p:nvSpPr>
          <p:cNvPr id="2263" name="Line 215"/>
          <p:cNvSpPr>
            <a:spLocks noChangeShapeType="1"/>
          </p:cNvSpPr>
          <p:nvPr/>
        </p:nvSpPr>
        <p:spPr bwMode="auto">
          <a:xfrm>
            <a:off x="2422525" y="1524000"/>
            <a:ext cx="0" cy="4633913"/>
          </a:xfrm>
          <a:prstGeom prst="line">
            <a:avLst/>
          </a:prstGeom>
          <a:noFill/>
          <a:ln w="12700">
            <a:solidFill>
              <a:schemeClr val="tx1"/>
            </a:solidFill>
            <a:round/>
            <a:headEnd/>
            <a:tailEnd/>
          </a:ln>
          <a:effectLst/>
        </p:spPr>
        <p:txBody>
          <a:bodyPr/>
          <a:lstStyle/>
          <a:p>
            <a:endParaRPr lang="fr-FR"/>
          </a:p>
        </p:txBody>
      </p:sp>
      <p:sp>
        <p:nvSpPr>
          <p:cNvPr id="2264" name="Line 216"/>
          <p:cNvSpPr>
            <a:spLocks noChangeShapeType="1"/>
          </p:cNvSpPr>
          <p:nvPr/>
        </p:nvSpPr>
        <p:spPr bwMode="auto">
          <a:xfrm>
            <a:off x="4008438" y="1524000"/>
            <a:ext cx="0" cy="4633913"/>
          </a:xfrm>
          <a:prstGeom prst="line">
            <a:avLst/>
          </a:prstGeom>
          <a:noFill/>
          <a:ln w="12700">
            <a:solidFill>
              <a:schemeClr val="tx1"/>
            </a:solidFill>
            <a:round/>
            <a:headEnd/>
            <a:tailEnd/>
          </a:ln>
          <a:effectLst/>
        </p:spPr>
        <p:txBody>
          <a:bodyPr/>
          <a:lstStyle/>
          <a:p>
            <a:endParaRPr lang="fr-FR"/>
          </a:p>
        </p:txBody>
      </p:sp>
      <p:sp>
        <p:nvSpPr>
          <p:cNvPr id="2265" name="Line 217"/>
          <p:cNvSpPr>
            <a:spLocks noChangeShapeType="1"/>
          </p:cNvSpPr>
          <p:nvPr/>
        </p:nvSpPr>
        <p:spPr bwMode="auto">
          <a:xfrm>
            <a:off x="5592763" y="1524000"/>
            <a:ext cx="0" cy="4633913"/>
          </a:xfrm>
          <a:prstGeom prst="line">
            <a:avLst/>
          </a:prstGeom>
          <a:noFill/>
          <a:ln w="12700">
            <a:solidFill>
              <a:schemeClr val="tx1"/>
            </a:solidFill>
            <a:round/>
            <a:headEnd/>
            <a:tailEnd/>
          </a:ln>
          <a:effectLst/>
        </p:spPr>
        <p:txBody>
          <a:bodyPr/>
          <a:lstStyle/>
          <a:p>
            <a:endParaRPr lang="fr-FR"/>
          </a:p>
        </p:txBody>
      </p:sp>
      <p:sp>
        <p:nvSpPr>
          <p:cNvPr id="2266" name="Line 218"/>
          <p:cNvSpPr>
            <a:spLocks noChangeShapeType="1"/>
          </p:cNvSpPr>
          <p:nvPr/>
        </p:nvSpPr>
        <p:spPr bwMode="auto">
          <a:xfrm>
            <a:off x="7178675" y="1524000"/>
            <a:ext cx="0" cy="4633913"/>
          </a:xfrm>
          <a:prstGeom prst="line">
            <a:avLst/>
          </a:prstGeom>
          <a:noFill/>
          <a:ln w="12700">
            <a:solidFill>
              <a:schemeClr val="tx1"/>
            </a:solidFill>
            <a:round/>
            <a:headEnd/>
            <a:tailEnd/>
          </a:ln>
          <a:effectLst/>
        </p:spPr>
        <p:txBody>
          <a:bodyPr/>
          <a:lstStyle/>
          <a:p>
            <a:endParaRPr lang="fr-FR"/>
          </a:p>
        </p:txBody>
      </p:sp>
      <p:sp>
        <p:nvSpPr>
          <p:cNvPr id="2267" name="Line 219"/>
          <p:cNvSpPr>
            <a:spLocks noChangeShapeType="1"/>
          </p:cNvSpPr>
          <p:nvPr/>
        </p:nvSpPr>
        <p:spPr bwMode="auto">
          <a:xfrm>
            <a:off x="8763000" y="1524000"/>
            <a:ext cx="0" cy="4633913"/>
          </a:xfrm>
          <a:prstGeom prst="line">
            <a:avLst/>
          </a:prstGeom>
          <a:noFill/>
          <a:ln w="28575" cap="sq">
            <a:solidFill>
              <a:schemeClr val="tx1"/>
            </a:solidFill>
            <a:round/>
            <a:headEnd/>
            <a:tailEnd/>
          </a:ln>
          <a:effectLst/>
        </p:spPr>
        <p:txBody>
          <a:bodyPr/>
          <a:lstStyle/>
          <a:p>
            <a:endParaRPr lang="fr-FR"/>
          </a:p>
        </p:txBody>
      </p:sp>
      <p:pic>
        <p:nvPicPr>
          <p:cNvPr id="2088" name="Picture 40" descr="103.jpg                                                        000374BCMacintosh HD                   ABA78158:"/>
          <p:cNvPicPr>
            <a:picLocks noChangeAspect="1" noChangeArrowheads="1"/>
          </p:cNvPicPr>
          <p:nvPr/>
        </p:nvPicPr>
        <p:blipFill>
          <a:blip r:embed="rId2" cstate="print"/>
          <a:srcRect/>
          <a:stretch>
            <a:fillRect/>
          </a:stretch>
        </p:blipFill>
        <p:spPr bwMode="auto">
          <a:xfrm>
            <a:off x="7246938" y="2730500"/>
            <a:ext cx="1439862" cy="1079500"/>
          </a:xfrm>
          <a:prstGeom prst="rect">
            <a:avLst/>
          </a:prstGeom>
          <a:noFill/>
          <a:ln w="9525">
            <a:noFill/>
            <a:miter lim="800000"/>
            <a:headEnd/>
            <a:tailEnd/>
          </a:ln>
        </p:spPr>
      </p:pic>
      <p:pic>
        <p:nvPicPr>
          <p:cNvPr id="2223" name="Picture 175" descr="112.jpg                                                        000374BCMacintosh HD                   ABA78158:"/>
          <p:cNvPicPr>
            <a:picLocks noChangeAspect="1" noChangeArrowheads="1"/>
          </p:cNvPicPr>
          <p:nvPr/>
        </p:nvPicPr>
        <p:blipFill>
          <a:blip r:embed="rId3" cstate="print"/>
          <a:srcRect/>
          <a:stretch>
            <a:fillRect/>
          </a:stretch>
        </p:blipFill>
        <p:spPr bwMode="auto">
          <a:xfrm>
            <a:off x="4114800" y="2730500"/>
            <a:ext cx="1439863" cy="1079500"/>
          </a:xfrm>
          <a:prstGeom prst="rect">
            <a:avLst/>
          </a:prstGeom>
          <a:noFill/>
        </p:spPr>
      </p:pic>
      <p:pic>
        <p:nvPicPr>
          <p:cNvPr id="2225" name="Picture 177" descr="172.jpg                                                        0003763FMacintosh HD                   ABA78158:"/>
          <p:cNvPicPr>
            <a:picLocks noChangeAspect="1" noChangeArrowheads="1"/>
          </p:cNvPicPr>
          <p:nvPr/>
        </p:nvPicPr>
        <p:blipFill>
          <a:blip r:embed="rId4" cstate="print"/>
          <a:srcRect/>
          <a:stretch>
            <a:fillRect/>
          </a:stretch>
        </p:blipFill>
        <p:spPr bwMode="auto">
          <a:xfrm>
            <a:off x="2514600" y="2730500"/>
            <a:ext cx="1439863" cy="1079500"/>
          </a:xfrm>
          <a:prstGeom prst="rect">
            <a:avLst/>
          </a:prstGeom>
          <a:noFill/>
        </p:spPr>
      </p:pic>
      <p:pic>
        <p:nvPicPr>
          <p:cNvPr id="2226" name="Picture 178" descr="174.jpg                                                        00037626Macintosh HD                   ABA78158:"/>
          <p:cNvPicPr>
            <a:picLocks noChangeAspect="1" noChangeArrowheads="1"/>
          </p:cNvPicPr>
          <p:nvPr/>
        </p:nvPicPr>
        <p:blipFill>
          <a:blip r:embed="rId5" cstate="print"/>
          <a:srcRect/>
          <a:stretch>
            <a:fillRect/>
          </a:stretch>
        </p:blipFill>
        <p:spPr bwMode="auto">
          <a:xfrm>
            <a:off x="2514600" y="3886200"/>
            <a:ext cx="1439863" cy="1079500"/>
          </a:xfrm>
          <a:prstGeom prst="rect">
            <a:avLst/>
          </a:prstGeom>
          <a:noFill/>
        </p:spPr>
      </p:pic>
      <p:pic>
        <p:nvPicPr>
          <p:cNvPr id="2227" name="Picture 179" descr="138.jpg                                                        000374DEMacintosh HD                   ABA78158:"/>
          <p:cNvPicPr>
            <a:picLocks noChangeAspect="1" noChangeArrowheads="1"/>
          </p:cNvPicPr>
          <p:nvPr/>
        </p:nvPicPr>
        <p:blipFill>
          <a:blip r:embed="rId6" cstate="print"/>
          <a:srcRect/>
          <a:stretch>
            <a:fillRect/>
          </a:stretch>
        </p:blipFill>
        <p:spPr bwMode="auto">
          <a:xfrm>
            <a:off x="5638800" y="5029200"/>
            <a:ext cx="1439863" cy="1079500"/>
          </a:xfrm>
          <a:prstGeom prst="rect">
            <a:avLst/>
          </a:prstGeom>
          <a:noFill/>
        </p:spPr>
      </p:pic>
      <p:pic>
        <p:nvPicPr>
          <p:cNvPr id="2228" name="Picture 180" descr="140.jpg                                                        0003763CMacintosh HD                   ABA78158:"/>
          <p:cNvPicPr>
            <a:picLocks noChangeAspect="1" noChangeArrowheads="1"/>
          </p:cNvPicPr>
          <p:nvPr/>
        </p:nvPicPr>
        <p:blipFill>
          <a:blip r:embed="rId7" cstate="print"/>
          <a:srcRect/>
          <a:stretch>
            <a:fillRect/>
          </a:stretch>
        </p:blipFill>
        <p:spPr bwMode="auto">
          <a:xfrm>
            <a:off x="4038600" y="5029200"/>
            <a:ext cx="1439863" cy="1079500"/>
          </a:xfrm>
          <a:prstGeom prst="rect">
            <a:avLst/>
          </a:prstGeom>
          <a:noFill/>
        </p:spPr>
      </p:pic>
      <p:pic>
        <p:nvPicPr>
          <p:cNvPr id="2230" name="Picture 182" descr="147.jpg                                                        0003763DMacintosh HD                   ABA78158:"/>
          <p:cNvPicPr>
            <a:picLocks noChangeAspect="1" noChangeArrowheads="1"/>
          </p:cNvPicPr>
          <p:nvPr/>
        </p:nvPicPr>
        <p:blipFill>
          <a:blip r:embed="rId8" cstate="print"/>
          <a:srcRect/>
          <a:stretch>
            <a:fillRect/>
          </a:stretch>
        </p:blipFill>
        <p:spPr bwMode="auto">
          <a:xfrm>
            <a:off x="2514600" y="5029200"/>
            <a:ext cx="1439863" cy="1079500"/>
          </a:xfrm>
          <a:prstGeom prst="rect">
            <a:avLst/>
          </a:prstGeom>
          <a:noFill/>
        </p:spPr>
      </p:pic>
      <p:pic>
        <p:nvPicPr>
          <p:cNvPr id="2231" name="Picture 183" descr="120.jpg                                                        0003763EMacintosh HD                   ABA78158:"/>
          <p:cNvPicPr>
            <a:picLocks noChangeAspect="1" noChangeArrowheads="1"/>
          </p:cNvPicPr>
          <p:nvPr/>
        </p:nvPicPr>
        <p:blipFill>
          <a:blip r:embed="rId9" cstate="print"/>
          <a:srcRect/>
          <a:stretch>
            <a:fillRect/>
          </a:stretch>
        </p:blipFill>
        <p:spPr bwMode="auto">
          <a:xfrm>
            <a:off x="7239000" y="5029200"/>
            <a:ext cx="1439863" cy="1079500"/>
          </a:xfrm>
          <a:prstGeom prst="rect">
            <a:avLst/>
          </a:prstGeom>
          <a:noFill/>
        </p:spPr>
      </p:pic>
      <p:pic>
        <p:nvPicPr>
          <p:cNvPr id="2233" name="Picture 185" descr="154.jpg                                                        000374F9Macintosh HD                   ABA78158:"/>
          <p:cNvPicPr>
            <a:picLocks noChangeAspect="1" noChangeArrowheads="1"/>
          </p:cNvPicPr>
          <p:nvPr/>
        </p:nvPicPr>
        <p:blipFill>
          <a:blip r:embed="rId10" cstate="print"/>
          <a:srcRect/>
          <a:stretch>
            <a:fillRect/>
          </a:stretch>
        </p:blipFill>
        <p:spPr bwMode="auto">
          <a:xfrm>
            <a:off x="5638800" y="2730500"/>
            <a:ext cx="1439863" cy="1079500"/>
          </a:xfrm>
          <a:prstGeom prst="rect">
            <a:avLst/>
          </a:prstGeom>
          <a:noFill/>
        </p:spPr>
      </p:pic>
      <p:pic>
        <p:nvPicPr>
          <p:cNvPr id="2234" name="Picture 186" descr="c23.jpg                                                        00000012Macintosh HD                   ABA78158:"/>
          <p:cNvPicPr>
            <a:picLocks noChangeAspect="1" noChangeArrowheads="1"/>
          </p:cNvPicPr>
          <p:nvPr/>
        </p:nvPicPr>
        <p:blipFill>
          <a:blip r:embed="rId11" cstate="print"/>
          <a:srcRect l="4599" r="4599"/>
          <a:stretch>
            <a:fillRect/>
          </a:stretch>
        </p:blipFill>
        <p:spPr bwMode="auto">
          <a:xfrm>
            <a:off x="7239000" y="3886200"/>
            <a:ext cx="1466850" cy="1081088"/>
          </a:xfrm>
          <a:prstGeom prst="rect">
            <a:avLst/>
          </a:prstGeom>
          <a:noFill/>
        </p:spPr>
      </p:pic>
      <p:sp>
        <p:nvSpPr>
          <p:cNvPr id="2280" name="Rectangle 232"/>
          <p:cNvSpPr>
            <a:spLocks noGrp="1" noChangeArrowheads="1"/>
          </p:cNvSpPr>
          <p:nvPr>
            <p:ph type="title" idx="4294967295"/>
          </p:nvPr>
        </p:nvSpPr>
        <p:spPr/>
        <p:txBody>
          <a:bodyPr/>
          <a:lstStyle/>
          <a:p>
            <a:r>
              <a:rPr lang="fr-FR" sz="2800" b="1">
                <a:latin typeface="Arial" pitchFamily="34" charset="0"/>
              </a:rPr>
              <a:t>Tableau récapitulatif</a:t>
            </a:r>
            <a:endParaRPr lang="fr-FR"/>
          </a:p>
        </p:txBody>
      </p:sp>
      <p:sp>
        <p:nvSpPr>
          <p:cNvPr id="2285" name="Rectangle 237"/>
          <p:cNvSpPr>
            <a:spLocks noChangeArrowheads="1"/>
          </p:cNvSpPr>
          <p:nvPr/>
        </p:nvSpPr>
        <p:spPr bwMode="auto">
          <a:xfrm>
            <a:off x="838200" y="5029200"/>
            <a:ext cx="1584325" cy="1155700"/>
          </a:xfrm>
          <a:prstGeom prst="rect">
            <a:avLst/>
          </a:prstGeom>
          <a:noFill/>
          <a:ln w="9525">
            <a:noFill/>
            <a:miter lim="800000"/>
            <a:headEnd/>
            <a:tailEnd/>
          </a:ln>
          <a:effectLst/>
        </p:spPr>
        <p:txBody>
          <a:bodyPr/>
          <a:lstStyle/>
          <a:p>
            <a:pPr eaLnBrk="1" hangingPunct="1">
              <a:spcBef>
                <a:spcPct val="20000"/>
              </a:spcBef>
            </a:pPr>
            <a:r>
              <a:rPr lang="fr-FR" sz="1400">
                <a:latin typeface="Arial" pitchFamily="34" charset="0"/>
              </a:rPr>
              <a:t>Forme filamenteuse:</a:t>
            </a:r>
          </a:p>
          <a:p>
            <a:pPr eaLnBrk="1" hangingPunct="1">
              <a:spcBef>
                <a:spcPct val="20000"/>
              </a:spcBef>
            </a:pPr>
            <a:r>
              <a:rPr lang="fr-FR" sz="1400">
                <a:latin typeface="Arial" pitchFamily="34" charset="0"/>
              </a:rPr>
              <a:t>Cirrus</a:t>
            </a:r>
          </a:p>
        </p:txBody>
      </p:sp>
      <p:sp>
        <p:nvSpPr>
          <p:cNvPr id="2287" name="Text Box 239"/>
          <p:cNvSpPr txBox="1">
            <a:spLocks noChangeArrowheads="1"/>
          </p:cNvSpPr>
          <p:nvPr/>
        </p:nvSpPr>
        <p:spPr bwMode="auto">
          <a:xfrm>
            <a:off x="7467600" y="2819400"/>
            <a:ext cx="1066800" cy="304800"/>
          </a:xfrm>
          <a:prstGeom prst="rect">
            <a:avLst/>
          </a:prstGeom>
          <a:noFill/>
          <a:ln w="9525">
            <a:noFill/>
            <a:miter lim="800000"/>
            <a:headEnd/>
            <a:tailEnd/>
          </a:ln>
          <a:effectLst/>
        </p:spPr>
        <p:txBody>
          <a:bodyPr>
            <a:spAutoFit/>
          </a:bodyPr>
          <a:lstStyle/>
          <a:p>
            <a:pPr>
              <a:spcBef>
                <a:spcPct val="50000"/>
              </a:spcBef>
            </a:pPr>
            <a:r>
              <a:rPr lang="fr-FR" sz="1400">
                <a:solidFill>
                  <a:schemeClr val="bg1"/>
                </a:solidFill>
                <a:latin typeface="Arial" pitchFamily="34" charset="0"/>
              </a:rPr>
              <a:t>Cumulus</a:t>
            </a:r>
            <a:endParaRPr lang="fr-FR"/>
          </a:p>
        </p:txBody>
      </p:sp>
      <p:sp>
        <p:nvSpPr>
          <p:cNvPr id="2288" name="Text Box 240"/>
          <p:cNvSpPr txBox="1">
            <a:spLocks noChangeArrowheads="1"/>
          </p:cNvSpPr>
          <p:nvPr/>
        </p:nvSpPr>
        <p:spPr bwMode="auto">
          <a:xfrm>
            <a:off x="7315200" y="3962400"/>
            <a:ext cx="1447800" cy="304800"/>
          </a:xfrm>
          <a:prstGeom prst="rect">
            <a:avLst/>
          </a:prstGeom>
          <a:noFill/>
          <a:ln w="9525">
            <a:noFill/>
            <a:miter lim="800000"/>
            <a:headEnd/>
            <a:tailEnd/>
          </a:ln>
          <a:effectLst/>
        </p:spPr>
        <p:txBody>
          <a:bodyPr>
            <a:spAutoFit/>
          </a:bodyPr>
          <a:lstStyle/>
          <a:p>
            <a:pPr>
              <a:spcBef>
                <a:spcPct val="50000"/>
              </a:spcBef>
            </a:pPr>
            <a:r>
              <a:rPr lang="fr-FR" sz="1400">
                <a:solidFill>
                  <a:schemeClr val="bg1"/>
                </a:solidFill>
                <a:latin typeface="Arial" pitchFamily="34" charset="0"/>
              </a:rPr>
              <a:t>Nimbostratus</a:t>
            </a:r>
            <a:endParaRPr lang="fr-FR"/>
          </a:p>
        </p:txBody>
      </p:sp>
      <p:sp>
        <p:nvSpPr>
          <p:cNvPr id="2289" name="Text Box 241"/>
          <p:cNvSpPr txBox="1">
            <a:spLocks noChangeArrowheads="1"/>
          </p:cNvSpPr>
          <p:nvPr/>
        </p:nvSpPr>
        <p:spPr bwMode="auto">
          <a:xfrm>
            <a:off x="7239000" y="5029200"/>
            <a:ext cx="1524000" cy="304800"/>
          </a:xfrm>
          <a:prstGeom prst="rect">
            <a:avLst/>
          </a:prstGeom>
          <a:noFill/>
          <a:ln w="9525">
            <a:noFill/>
            <a:miter lim="800000"/>
            <a:headEnd/>
            <a:tailEnd/>
          </a:ln>
          <a:effectLst/>
        </p:spPr>
        <p:txBody>
          <a:bodyPr>
            <a:spAutoFit/>
          </a:bodyPr>
          <a:lstStyle/>
          <a:p>
            <a:pPr>
              <a:spcBef>
                <a:spcPct val="50000"/>
              </a:spcBef>
            </a:pPr>
            <a:r>
              <a:rPr lang="fr-FR" sz="1400">
                <a:solidFill>
                  <a:schemeClr val="bg1"/>
                </a:solidFill>
                <a:latin typeface="Arial" pitchFamily="34" charset="0"/>
              </a:rPr>
              <a:t>Cumulonimbus</a:t>
            </a:r>
            <a:endParaRPr lang="fr-F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p:nvPr/>
        </p:nvPicPr>
        <p:blipFill>
          <a:blip r:embed="rId2" cstate="print"/>
          <a:srcRect/>
          <a:stretch>
            <a:fillRect/>
          </a:stretch>
        </p:blipFill>
        <p:spPr bwMode="auto">
          <a:xfrm>
            <a:off x="1654411" y="804929"/>
            <a:ext cx="5835177" cy="5248141"/>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p:cNvPicPr>
            <a:picLocks noChangeAspect="1" noChangeArrowheads="1"/>
          </p:cNvPicPr>
          <p:nvPr/>
        </p:nvPicPr>
        <p:blipFill>
          <a:blip r:embed="rId2" cstate="print"/>
          <a:srcRect/>
          <a:stretch>
            <a:fillRect/>
          </a:stretch>
        </p:blipFill>
        <p:spPr bwMode="auto">
          <a:xfrm>
            <a:off x="1619672" y="1844824"/>
            <a:ext cx="6308782" cy="3770337"/>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AutoShape 5"/>
          <p:cNvSpPr>
            <a:spLocks noChangeArrowheads="1"/>
          </p:cNvSpPr>
          <p:nvPr/>
        </p:nvSpPr>
        <p:spPr bwMode="auto">
          <a:xfrm>
            <a:off x="838200" y="762000"/>
            <a:ext cx="7620000" cy="5029200"/>
          </a:xfrm>
          <a:prstGeom prst="cloudCallout">
            <a:avLst>
              <a:gd name="adj1" fmla="val 12481"/>
              <a:gd name="adj2" fmla="val -12880"/>
            </a:avLst>
          </a:prstGeom>
          <a:solidFill>
            <a:srgbClr val="FF00FF">
              <a:alpha val="50000"/>
            </a:srgbClr>
          </a:solidFill>
          <a:ln w="9525">
            <a:noFill/>
            <a:round/>
            <a:headEnd/>
            <a:tailEnd/>
          </a:ln>
          <a:effectLst/>
        </p:spPr>
        <p:txBody>
          <a:bodyPr wrap="none" anchor="ctr"/>
          <a:lstStyle/>
          <a:p>
            <a:pPr algn="ctr"/>
            <a:endParaRPr lang="fr-FR">
              <a:solidFill>
                <a:srgbClr val="99FF00"/>
              </a:solidFill>
            </a:endParaRPr>
          </a:p>
        </p:txBody>
      </p:sp>
      <p:sp>
        <p:nvSpPr>
          <p:cNvPr id="7174" name="Text Box 6"/>
          <p:cNvSpPr txBox="1">
            <a:spLocks noChangeArrowheads="1"/>
          </p:cNvSpPr>
          <p:nvPr/>
        </p:nvSpPr>
        <p:spPr bwMode="auto">
          <a:xfrm>
            <a:off x="2476500" y="1622425"/>
            <a:ext cx="4191000" cy="2289175"/>
          </a:xfrm>
          <a:prstGeom prst="rect">
            <a:avLst/>
          </a:prstGeom>
          <a:noFill/>
          <a:ln w="9525">
            <a:noFill/>
            <a:miter lim="800000"/>
            <a:headEnd/>
            <a:tailEnd/>
          </a:ln>
          <a:effectLst/>
        </p:spPr>
        <p:txBody>
          <a:bodyPr>
            <a:spAutoFit/>
          </a:bodyPr>
          <a:lstStyle/>
          <a:p>
            <a:pPr algn="ctr">
              <a:spcBef>
                <a:spcPct val="50000"/>
              </a:spcBef>
            </a:pPr>
            <a:r>
              <a:rPr lang="fr-FR" sz="3600" dirty="0">
                <a:solidFill>
                  <a:schemeClr val="tx2">
                    <a:lumMod val="60000"/>
                    <a:lumOff val="40000"/>
                  </a:schemeClr>
                </a:solidFill>
                <a:latin typeface="Sand" charset="0"/>
              </a:rPr>
              <a:t>Et maintenant, vérifies tes connaissances en t’amusant!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fr-FR" sz="3200" b="1">
                <a:latin typeface="Arial" pitchFamily="34" charset="0"/>
              </a:rPr>
              <a:t>Les règles du jeu</a:t>
            </a:r>
          </a:p>
        </p:txBody>
      </p:sp>
      <p:sp>
        <p:nvSpPr>
          <p:cNvPr id="11268" name="Rectangle 4"/>
          <p:cNvSpPr>
            <a:spLocks noGrp="1" noChangeArrowheads="1"/>
          </p:cNvSpPr>
          <p:nvPr>
            <p:ph type="body" sz="half" idx="2"/>
          </p:nvPr>
        </p:nvSpPr>
        <p:spPr/>
        <p:txBody>
          <a:bodyPr/>
          <a:lstStyle/>
          <a:p>
            <a:r>
              <a:rPr lang="fr-FR" sz="1600" b="1">
                <a:latin typeface="Arial" pitchFamily="34" charset="0"/>
              </a:rPr>
              <a:t>Une série de 20 photographies de nuages est présentée dans les pages suivantes.</a:t>
            </a:r>
          </a:p>
          <a:p>
            <a:r>
              <a:rPr lang="fr-FR" sz="1600" b="1">
                <a:latin typeface="Arial" pitchFamily="34" charset="0"/>
              </a:rPr>
              <a:t>Sur une feuille, noter le numéro de la question, puis</a:t>
            </a:r>
          </a:p>
          <a:p>
            <a:r>
              <a:rPr lang="fr-FR" sz="1600" b="1">
                <a:latin typeface="Arial" pitchFamily="34" charset="0"/>
              </a:rPr>
              <a:t>Choisir parmi les propositions A, B ou C la réponse qui correspond à la photo. Noter la réponse à côté du numéro de la question.</a:t>
            </a:r>
          </a:p>
          <a:p>
            <a:r>
              <a:rPr lang="fr-FR" sz="1600" b="1">
                <a:latin typeface="Arial" pitchFamily="34" charset="0"/>
              </a:rPr>
              <a:t>Comparer les résultats avec la grille des réponses justes qui se trouve à la dernière page.</a:t>
            </a:r>
          </a:p>
        </p:txBody>
      </p:sp>
      <p:pic>
        <p:nvPicPr>
          <p:cNvPr id="11269" name="Picture 5"/>
          <p:cNvPicPr>
            <a:picLocks noGrp="1" noChangeAspect="1" noChangeArrowheads="1"/>
          </p:cNvPicPr>
          <p:nvPr>
            <p:ph type="clipArt" sz="half" idx="1"/>
          </p:nvPr>
        </p:nvPicPr>
        <p:blipFill>
          <a:blip r:embed="rId2" cstate="print"/>
          <a:srcRect/>
          <a:stretch>
            <a:fillRect/>
          </a:stretch>
        </p:blipFill>
        <p:spPr>
          <a:xfrm>
            <a:off x="762000" y="2286000"/>
            <a:ext cx="3810000" cy="2857500"/>
          </a:xfr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fr-FR" sz="3200" b="1">
                <a:latin typeface="Arial" pitchFamily="34" charset="0"/>
              </a:rPr>
              <a:t>Question 1</a:t>
            </a:r>
            <a:br>
              <a:rPr lang="fr-FR" sz="3200" b="1">
                <a:latin typeface="Arial" pitchFamily="34" charset="0"/>
              </a:rPr>
            </a:br>
            <a:endParaRPr lang="fr-FR" sz="3200" b="1">
              <a:latin typeface="Arial" pitchFamily="34" charset="0"/>
            </a:endParaRPr>
          </a:p>
        </p:txBody>
      </p:sp>
      <p:sp>
        <p:nvSpPr>
          <p:cNvPr id="12291" name="Rectangle 3"/>
          <p:cNvSpPr>
            <a:spLocks noGrp="1" noChangeArrowheads="1"/>
          </p:cNvSpPr>
          <p:nvPr>
            <p:ph type="body" sz="half" idx="2"/>
          </p:nvPr>
        </p:nvSpPr>
        <p:spPr>
          <a:xfrm>
            <a:off x="5334000" y="2209800"/>
            <a:ext cx="3200400" cy="2438400"/>
          </a:xfrm>
        </p:spPr>
        <p:txBody>
          <a:bodyPr/>
          <a:lstStyle/>
          <a:p>
            <a:pPr>
              <a:buFontTx/>
              <a:buNone/>
            </a:pPr>
            <a:r>
              <a:rPr lang="fr-FR" sz="1600" b="1" u="sng">
                <a:latin typeface="Arial" pitchFamily="34" charset="0"/>
              </a:rPr>
              <a:t>Propositions de réponses</a:t>
            </a:r>
            <a:endParaRPr lang="fr-FR" sz="1600" b="1">
              <a:latin typeface="Arial" pitchFamily="34" charset="0"/>
            </a:endParaRPr>
          </a:p>
          <a:p>
            <a:endParaRPr lang="fr-FR" sz="1600" b="1">
              <a:latin typeface="Arial" pitchFamily="34" charset="0"/>
            </a:endParaRPr>
          </a:p>
          <a:p>
            <a:pPr>
              <a:buFontTx/>
              <a:buNone/>
            </a:pPr>
            <a:r>
              <a:rPr lang="fr-FR" sz="1600" b="1">
                <a:latin typeface="Arial" pitchFamily="34" charset="0"/>
              </a:rPr>
              <a:t>A)	Stratus</a:t>
            </a:r>
          </a:p>
          <a:p>
            <a:pPr>
              <a:buFontTx/>
              <a:buNone/>
            </a:pPr>
            <a:endParaRPr lang="fr-FR" sz="1600" b="1">
              <a:latin typeface="Arial" pitchFamily="34" charset="0"/>
            </a:endParaRPr>
          </a:p>
          <a:p>
            <a:pPr>
              <a:buFontTx/>
              <a:buNone/>
            </a:pPr>
            <a:r>
              <a:rPr lang="fr-FR" sz="1600" b="1">
                <a:latin typeface="Arial" pitchFamily="34" charset="0"/>
              </a:rPr>
              <a:t>B)	Cumulonimbus</a:t>
            </a:r>
          </a:p>
          <a:p>
            <a:pPr>
              <a:buFontTx/>
              <a:buNone/>
            </a:pPr>
            <a:endParaRPr lang="fr-FR" sz="1600" b="1">
              <a:latin typeface="Arial" pitchFamily="34" charset="0"/>
            </a:endParaRPr>
          </a:p>
          <a:p>
            <a:pPr>
              <a:buFontTx/>
              <a:buNone/>
            </a:pPr>
            <a:r>
              <a:rPr lang="fr-FR" sz="1600" b="1">
                <a:latin typeface="Arial" pitchFamily="34" charset="0"/>
              </a:rPr>
              <a:t>C)	Cirrus</a:t>
            </a:r>
          </a:p>
        </p:txBody>
      </p:sp>
      <p:pic>
        <p:nvPicPr>
          <p:cNvPr id="12294" name="Picture 6"/>
          <p:cNvPicPr>
            <a:picLocks noGrp="1" noChangeAspect="1" noChangeArrowheads="1"/>
          </p:cNvPicPr>
          <p:nvPr>
            <p:ph type="clipArt" sz="half" idx="1"/>
          </p:nvPr>
        </p:nvPicPr>
        <p:blipFill>
          <a:blip r:embed="rId2" cstate="print"/>
          <a:srcRect/>
          <a:stretch>
            <a:fillRect/>
          </a:stretch>
        </p:blipFill>
        <p:spPr>
          <a:xfrm>
            <a:off x="762000" y="1752600"/>
            <a:ext cx="4343400" cy="3257550"/>
          </a:xfr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fr-FR" sz="3200" b="1">
                <a:latin typeface="Arial" pitchFamily="34" charset="0"/>
              </a:rPr>
              <a:t>Question 2</a:t>
            </a:r>
            <a:br>
              <a:rPr lang="fr-FR" sz="3200" b="1">
                <a:latin typeface="Arial" pitchFamily="34" charset="0"/>
              </a:rPr>
            </a:br>
            <a:endParaRPr lang="fr-FR" sz="3200" b="1">
              <a:latin typeface="Arial" pitchFamily="34" charset="0"/>
            </a:endParaRPr>
          </a:p>
        </p:txBody>
      </p:sp>
      <p:sp>
        <p:nvSpPr>
          <p:cNvPr id="13315" name="Rectangle 3"/>
          <p:cNvSpPr>
            <a:spLocks noGrp="1" noChangeArrowheads="1"/>
          </p:cNvSpPr>
          <p:nvPr>
            <p:ph type="body" sz="half" idx="2"/>
          </p:nvPr>
        </p:nvSpPr>
        <p:spPr>
          <a:xfrm>
            <a:off x="5334000" y="2209800"/>
            <a:ext cx="3200400" cy="2438400"/>
          </a:xfrm>
        </p:spPr>
        <p:txBody>
          <a:bodyPr/>
          <a:lstStyle/>
          <a:p>
            <a:pPr>
              <a:buFontTx/>
              <a:buNone/>
            </a:pPr>
            <a:r>
              <a:rPr lang="fr-FR" sz="1600" b="1" u="sng">
                <a:latin typeface="Arial" pitchFamily="34" charset="0"/>
              </a:rPr>
              <a:t>Propositions de réponses</a:t>
            </a:r>
            <a:endParaRPr lang="fr-FR" sz="1600" b="1">
              <a:latin typeface="Arial" pitchFamily="34" charset="0"/>
            </a:endParaRPr>
          </a:p>
          <a:p>
            <a:endParaRPr lang="fr-FR" sz="1600" b="1">
              <a:latin typeface="Arial" pitchFamily="34" charset="0"/>
            </a:endParaRPr>
          </a:p>
          <a:p>
            <a:pPr>
              <a:buFontTx/>
              <a:buNone/>
            </a:pPr>
            <a:r>
              <a:rPr lang="fr-FR" sz="1600" b="1">
                <a:latin typeface="Arial" pitchFamily="34" charset="0"/>
              </a:rPr>
              <a:t>A)	Stratocumulus</a:t>
            </a:r>
          </a:p>
          <a:p>
            <a:pPr>
              <a:buFontTx/>
              <a:buNone/>
            </a:pPr>
            <a:endParaRPr lang="fr-FR" sz="1600" b="1">
              <a:latin typeface="Arial" pitchFamily="34" charset="0"/>
            </a:endParaRPr>
          </a:p>
          <a:p>
            <a:pPr>
              <a:buFontTx/>
              <a:buNone/>
            </a:pPr>
            <a:r>
              <a:rPr lang="fr-FR" sz="1600" b="1">
                <a:latin typeface="Arial" pitchFamily="34" charset="0"/>
              </a:rPr>
              <a:t>B)	Cumulus</a:t>
            </a:r>
          </a:p>
          <a:p>
            <a:pPr>
              <a:buFontTx/>
              <a:buNone/>
            </a:pPr>
            <a:endParaRPr lang="fr-FR" sz="1600" b="1">
              <a:latin typeface="Arial" pitchFamily="34" charset="0"/>
            </a:endParaRPr>
          </a:p>
          <a:p>
            <a:pPr>
              <a:buFontTx/>
              <a:buNone/>
            </a:pPr>
            <a:r>
              <a:rPr lang="fr-FR" sz="1600" b="1">
                <a:latin typeface="Arial" pitchFamily="34" charset="0"/>
              </a:rPr>
              <a:t>C)	Cirrus</a:t>
            </a:r>
          </a:p>
        </p:txBody>
      </p:sp>
      <p:pic>
        <p:nvPicPr>
          <p:cNvPr id="13318" name="Picture 6"/>
          <p:cNvPicPr>
            <a:picLocks noGrp="1" noChangeAspect="1" noChangeArrowheads="1"/>
          </p:cNvPicPr>
          <p:nvPr>
            <p:ph type="clipArt" sz="half" idx="1"/>
          </p:nvPr>
        </p:nvPicPr>
        <p:blipFill>
          <a:blip r:embed="rId2" cstate="print"/>
          <a:srcRect/>
          <a:stretch>
            <a:fillRect/>
          </a:stretch>
        </p:blipFill>
        <p:spPr>
          <a:xfrm>
            <a:off x="609600" y="1939925"/>
            <a:ext cx="4495800" cy="2976563"/>
          </a:xfr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fr-FR" sz="3200" b="1">
                <a:latin typeface="Arial" pitchFamily="34" charset="0"/>
              </a:rPr>
              <a:t>Question 3</a:t>
            </a:r>
            <a:br>
              <a:rPr lang="fr-FR" sz="3200" b="1">
                <a:latin typeface="Arial" pitchFamily="34" charset="0"/>
              </a:rPr>
            </a:br>
            <a:endParaRPr lang="fr-FR" sz="3200" b="1">
              <a:latin typeface="Arial" pitchFamily="34" charset="0"/>
            </a:endParaRPr>
          </a:p>
        </p:txBody>
      </p:sp>
      <p:sp>
        <p:nvSpPr>
          <p:cNvPr id="14339" name="Rectangle 3"/>
          <p:cNvSpPr>
            <a:spLocks noGrp="1" noChangeArrowheads="1"/>
          </p:cNvSpPr>
          <p:nvPr>
            <p:ph type="body" sz="half" idx="2"/>
          </p:nvPr>
        </p:nvSpPr>
        <p:spPr>
          <a:xfrm>
            <a:off x="5334000" y="2209800"/>
            <a:ext cx="3200400" cy="2438400"/>
          </a:xfrm>
        </p:spPr>
        <p:txBody>
          <a:bodyPr/>
          <a:lstStyle/>
          <a:p>
            <a:pPr>
              <a:buFontTx/>
              <a:buNone/>
            </a:pPr>
            <a:r>
              <a:rPr lang="fr-FR" sz="1600" b="1" u="sng">
                <a:latin typeface="Arial" pitchFamily="34" charset="0"/>
              </a:rPr>
              <a:t>Propositions de réponses</a:t>
            </a:r>
            <a:endParaRPr lang="fr-FR" sz="1600" b="1">
              <a:latin typeface="Arial" pitchFamily="34" charset="0"/>
            </a:endParaRPr>
          </a:p>
          <a:p>
            <a:endParaRPr lang="fr-FR" sz="1600" b="1">
              <a:latin typeface="Arial" pitchFamily="34" charset="0"/>
            </a:endParaRPr>
          </a:p>
          <a:p>
            <a:pPr>
              <a:buFontTx/>
              <a:buNone/>
            </a:pPr>
            <a:r>
              <a:rPr lang="fr-FR" sz="1600" b="1">
                <a:latin typeface="Arial" pitchFamily="34" charset="0"/>
              </a:rPr>
              <a:t>A)	Nimbostratus</a:t>
            </a:r>
          </a:p>
          <a:p>
            <a:pPr>
              <a:buFontTx/>
              <a:buNone/>
            </a:pPr>
            <a:endParaRPr lang="fr-FR" sz="1600" b="1">
              <a:latin typeface="Arial" pitchFamily="34" charset="0"/>
            </a:endParaRPr>
          </a:p>
          <a:p>
            <a:pPr>
              <a:buFontTx/>
              <a:buNone/>
            </a:pPr>
            <a:r>
              <a:rPr lang="fr-FR" sz="1600" b="1">
                <a:latin typeface="Arial" pitchFamily="34" charset="0"/>
              </a:rPr>
              <a:t>B)	 Altocumulus</a:t>
            </a:r>
          </a:p>
          <a:p>
            <a:pPr>
              <a:buFontTx/>
              <a:buNone/>
            </a:pPr>
            <a:endParaRPr lang="fr-FR" sz="1600" b="1">
              <a:latin typeface="Arial" pitchFamily="34" charset="0"/>
            </a:endParaRPr>
          </a:p>
          <a:p>
            <a:pPr>
              <a:buFontTx/>
              <a:buNone/>
            </a:pPr>
            <a:r>
              <a:rPr lang="fr-FR" sz="1600" b="1">
                <a:latin typeface="Arial" pitchFamily="34" charset="0"/>
              </a:rPr>
              <a:t>C)	Cirrus</a:t>
            </a:r>
          </a:p>
        </p:txBody>
      </p:sp>
      <p:pic>
        <p:nvPicPr>
          <p:cNvPr id="14342" name="Picture 6"/>
          <p:cNvPicPr>
            <a:picLocks noGrp="1" noChangeAspect="1" noChangeArrowheads="1"/>
          </p:cNvPicPr>
          <p:nvPr>
            <p:ph type="clipArt" sz="half" idx="1"/>
          </p:nvPr>
        </p:nvPicPr>
        <p:blipFill>
          <a:blip r:embed="rId2" cstate="print"/>
          <a:srcRect/>
          <a:stretch>
            <a:fillRect/>
          </a:stretch>
        </p:blipFill>
        <p:spPr>
          <a:xfrm>
            <a:off x="685800" y="2041525"/>
            <a:ext cx="4343400" cy="2774950"/>
          </a:xfr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fr-FR" sz="3200" b="1">
                <a:latin typeface="Arial" pitchFamily="34" charset="0"/>
              </a:rPr>
              <a:t>Question 4</a:t>
            </a:r>
            <a:br>
              <a:rPr lang="fr-FR" sz="3200" b="1">
                <a:latin typeface="Arial" pitchFamily="34" charset="0"/>
              </a:rPr>
            </a:br>
            <a:endParaRPr lang="fr-FR" sz="3200" b="1">
              <a:latin typeface="Arial" pitchFamily="34" charset="0"/>
            </a:endParaRPr>
          </a:p>
        </p:txBody>
      </p:sp>
      <p:sp>
        <p:nvSpPr>
          <p:cNvPr id="15363" name="Rectangle 3"/>
          <p:cNvSpPr>
            <a:spLocks noGrp="1" noChangeArrowheads="1"/>
          </p:cNvSpPr>
          <p:nvPr>
            <p:ph type="body" sz="half" idx="2"/>
          </p:nvPr>
        </p:nvSpPr>
        <p:spPr>
          <a:xfrm>
            <a:off x="5334000" y="2209800"/>
            <a:ext cx="3200400" cy="2438400"/>
          </a:xfrm>
        </p:spPr>
        <p:txBody>
          <a:bodyPr/>
          <a:lstStyle/>
          <a:p>
            <a:pPr>
              <a:buFontTx/>
              <a:buNone/>
            </a:pPr>
            <a:r>
              <a:rPr lang="fr-FR" sz="1600" b="1" u="sng">
                <a:latin typeface="Arial" pitchFamily="34" charset="0"/>
              </a:rPr>
              <a:t>Propositions de réponses</a:t>
            </a:r>
            <a:endParaRPr lang="fr-FR" sz="1600" b="1">
              <a:latin typeface="Arial" pitchFamily="34" charset="0"/>
            </a:endParaRPr>
          </a:p>
          <a:p>
            <a:endParaRPr lang="fr-FR" sz="1600" b="1">
              <a:latin typeface="Arial" pitchFamily="34" charset="0"/>
            </a:endParaRPr>
          </a:p>
          <a:p>
            <a:pPr>
              <a:buFontTx/>
              <a:buNone/>
            </a:pPr>
            <a:r>
              <a:rPr lang="fr-FR" sz="1600" b="1">
                <a:latin typeface="Arial" pitchFamily="34" charset="0"/>
              </a:rPr>
              <a:t>A)	Stratocumulus</a:t>
            </a:r>
          </a:p>
          <a:p>
            <a:pPr>
              <a:buFontTx/>
              <a:buNone/>
            </a:pPr>
            <a:endParaRPr lang="fr-FR" sz="1600" b="1">
              <a:latin typeface="Arial" pitchFamily="34" charset="0"/>
            </a:endParaRPr>
          </a:p>
          <a:p>
            <a:pPr>
              <a:buFontTx/>
              <a:buNone/>
            </a:pPr>
            <a:r>
              <a:rPr lang="fr-FR" sz="1600" b="1">
                <a:latin typeface="Arial" pitchFamily="34" charset="0"/>
              </a:rPr>
              <a:t>B)	 Altocumulus</a:t>
            </a:r>
          </a:p>
          <a:p>
            <a:pPr>
              <a:buFontTx/>
              <a:buNone/>
            </a:pPr>
            <a:endParaRPr lang="fr-FR" sz="1600" b="1">
              <a:latin typeface="Arial" pitchFamily="34" charset="0"/>
            </a:endParaRPr>
          </a:p>
          <a:p>
            <a:pPr>
              <a:buFontTx/>
              <a:buNone/>
            </a:pPr>
            <a:r>
              <a:rPr lang="fr-FR" sz="1600" b="1">
                <a:latin typeface="Arial" pitchFamily="34" charset="0"/>
              </a:rPr>
              <a:t>C)	Cumulus</a:t>
            </a:r>
          </a:p>
        </p:txBody>
      </p:sp>
      <p:pic>
        <p:nvPicPr>
          <p:cNvPr id="15366" name="Picture 6"/>
          <p:cNvPicPr>
            <a:picLocks noGrp="1" noChangeAspect="1" noChangeArrowheads="1"/>
          </p:cNvPicPr>
          <p:nvPr>
            <p:ph type="clipArt" sz="half" idx="1"/>
          </p:nvPr>
        </p:nvPicPr>
        <p:blipFill>
          <a:blip r:embed="rId2" cstate="print"/>
          <a:srcRect/>
          <a:stretch>
            <a:fillRect/>
          </a:stretch>
        </p:blipFill>
        <p:spPr>
          <a:xfrm>
            <a:off x="692150" y="1981200"/>
            <a:ext cx="4329113" cy="2895600"/>
          </a:xfr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fr-FR" sz="3200" b="1">
                <a:latin typeface="Arial" pitchFamily="34" charset="0"/>
              </a:rPr>
              <a:t>Question 5</a:t>
            </a:r>
            <a:br>
              <a:rPr lang="fr-FR" sz="3200" b="1">
                <a:latin typeface="Arial" pitchFamily="34" charset="0"/>
              </a:rPr>
            </a:br>
            <a:endParaRPr lang="fr-FR" sz="3200" b="1">
              <a:latin typeface="Arial" pitchFamily="34" charset="0"/>
            </a:endParaRPr>
          </a:p>
        </p:txBody>
      </p:sp>
      <p:sp>
        <p:nvSpPr>
          <p:cNvPr id="16387" name="Rectangle 3"/>
          <p:cNvSpPr>
            <a:spLocks noGrp="1" noChangeArrowheads="1"/>
          </p:cNvSpPr>
          <p:nvPr>
            <p:ph type="body" sz="half" idx="2"/>
          </p:nvPr>
        </p:nvSpPr>
        <p:spPr>
          <a:xfrm>
            <a:off x="5334000" y="2209800"/>
            <a:ext cx="3200400" cy="2438400"/>
          </a:xfrm>
        </p:spPr>
        <p:txBody>
          <a:bodyPr/>
          <a:lstStyle/>
          <a:p>
            <a:pPr>
              <a:buFontTx/>
              <a:buNone/>
            </a:pPr>
            <a:r>
              <a:rPr lang="fr-FR" sz="1600" b="1" u="sng">
                <a:latin typeface="Arial" pitchFamily="34" charset="0"/>
              </a:rPr>
              <a:t>Propositions de réponses</a:t>
            </a:r>
            <a:endParaRPr lang="fr-FR" sz="1600" b="1">
              <a:latin typeface="Arial" pitchFamily="34" charset="0"/>
            </a:endParaRPr>
          </a:p>
          <a:p>
            <a:endParaRPr lang="fr-FR" sz="1600" b="1">
              <a:latin typeface="Arial" pitchFamily="34" charset="0"/>
            </a:endParaRPr>
          </a:p>
          <a:p>
            <a:pPr>
              <a:buFontTx/>
              <a:buNone/>
            </a:pPr>
            <a:r>
              <a:rPr lang="fr-FR" sz="1600" b="1">
                <a:latin typeface="Arial" pitchFamily="34" charset="0"/>
              </a:rPr>
              <a:t>A)	Cirrostratus</a:t>
            </a:r>
          </a:p>
          <a:p>
            <a:pPr>
              <a:buFontTx/>
              <a:buNone/>
            </a:pPr>
            <a:endParaRPr lang="fr-FR" sz="1600" b="1">
              <a:latin typeface="Arial" pitchFamily="34" charset="0"/>
            </a:endParaRPr>
          </a:p>
          <a:p>
            <a:pPr>
              <a:buFontTx/>
              <a:buNone/>
            </a:pPr>
            <a:r>
              <a:rPr lang="fr-FR" sz="1600" b="1">
                <a:latin typeface="Arial" pitchFamily="34" charset="0"/>
              </a:rPr>
              <a:t>B)	Nimbostratus</a:t>
            </a:r>
          </a:p>
          <a:p>
            <a:pPr>
              <a:buFontTx/>
              <a:buNone/>
            </a:pPr>
            <a:endParaRPr lang="fr-FR" sz="1600" b="1">
              <a:latin typeface="Arial" pitchFamily="34" charset="0"/>
            </a:endParaRPr>
          </a:p>
          <a:p>
            <a:pPr>
              <a:buFontTx/>
              <a:buNone/>
            </a:pPr>
            <a:r>
              <a:rPr lang="fr-FR" sz="1600" b="1">
                <a:latin typeface="Arial" pitchFamily="34" charset="0"/>
              </a:rPr>
              <a:t>C)	Altocumulus</a:t>
            </a:r>
          </a:p>
        </p:txBody>
      </p:sp>
      <p:pic>
        <p:nvPicPr>
          <p:cNvPr id="16394" name="Picture 10"/>
          <p:cNvPicPr>
            <a:picLocks noGrp="1" noChangeAspect="1" noChangeArrowheads="1"/>
          </p:cNvPicPr>
          <p:nvPr>
            <p:ph type="clipArt" sz="half" idx="1"/>
          </p:nvPr>
        </p:nvPicPr>
        <p:blipFill>
          <a:blip r:embed="rId2" cstate="print"/>
          <a:srcRect/>
          <a:stretch>
            <a:fillRect/>
          </a:stretch>
        </p:blipFill>
        <p:spPr>
          <a:xfrm>
            <a:off x="762000" y="1800225"/>
            <a:ext cx="4343400" cy="3257550"/>
          </a:xfr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fr-FR" sz="3200" b="1">
                <a:latin typeface="Arial" pitchFamily="34" charset="0"/>
              </a:rPr>
              <a:t>Question 6</a:t>
            </a:r>
            <a:br>
              <a:rPr lang="fr-FR" sz="3200" b="1">
                <a:latin typeface="Arial" pitchFamily="34" charset="0"/>
              </a:rPr>
            </a:br>
            <a:endParaRPr lang="fr-FR" sz="3200" b="1">
              <a:latin typeface="Arial" pitchFamily="34" charset="0"/>
            </a:endParaRPr>
          </a:p>
        </p:txBody>
      </p:sp>
      <p:sp>
        <p:nvSpPr>
          <p:cNvPr id="17411" name="Rectangle 3"/>
          <p:cNvSpPr>
            <a:spLocks noGrp="1" noChangeArrowheads="1"/>
          </p:cNvSpPr>
          <p:nvPr>
            <p:ph type="body" sz="half" idx="2"/>
          </p:nvPr>
        </p:nvSpPr>
        <p:spPr>
          <a:xfrm>
            <a:off x="5334000" y="2209800"/>
            <a:ext cx="3200400" cy="2438400"/>
          </a:xfrm>
        </p:spPr>
        <p:txBody>
          <a:bodyPr/>
          <a:lstStyle/>
          <a:p>
            <a:pPr>
              <a:buFontTx/>
              <a:buNone/>
            </a:pPr>
            <a:r>
              <a:rPr lang="fr-FR" sz="1600" b="1" u="sng">
                <a:latin typeface="Arial" pitchFamily="34" charset="0"/>
              </a:rPr>
              <a:t>Propositions de réponses</a:t>
            </a:r>
            <a:endParaRPr lang="fr-FR" sz="1600" b="1">
              <a:latin typeface="Arial" pitchFamily="34" charset="0"/>
            </a:endParaRPr>
          </a:p>
          <a:p>
            <a:endParaRPr lang="fr-FR" sz="1600" b="1">
              <a:latin typeface="Arial" pitchFamily="34" charset="0"/>
            </a:endParaRPr>
          </a:p>
          <a:p>
            <a:pPr>
              <a:buFontTx/>
              <a:buNone/>
            </a:pPr>
            <a:r>
              <a:rPr lang="fr-FR" sz="1600" b="1">
                <a:latin typeface="Arial" pitchFamily="34" charset="0"/>
              </a:rPr>
              <a:t>A)	Cumulonimbus</a:t>
            </a:r>
          </a:p>
          <a:p>
            <a:pPr>
              <a:buFontTx/>
              <a:buNone/>
            </a:pPr>
            <a:endParaRPr lang="fr-FR" sz="1600" b="1">
              <a:latin typeface="Arial" pitchFamily="34" charset="0"/>
            </a:endParaRPr>
          </a:p>
          <a:p>
            <a:pPr>
              <a:buFontTx/>
              <a:buNone/>
            </a:pPr>
            <a:r>
              <a:rPr lang="fr-FR" sz="1600" b="1">
                <a:latin typeface="Arial" pitchFamily="34" charset="0"/>
              </a:rPr>
              <a:t>B)	Cirrocumulus</a:t>
            </a:r>
          </a:p>
          <a:p>
            <a:pPr>
              <a:buFontTx/>
              <a:buNone/>
            </a:pPr>
            <a:endParaRPr lang="fr-FR" sz="1600" b="1">
              <a:latin typeface="Arial" pitchFamily="34" charset="0"/>
            </a:endParaRPr>
          </a:p>
          <a:p>
            <a:pPr>
              <a:buFontTx/>
              <a:buNone/>
            </a:pPr>
            <a:r>
              <a:rPr lang="fr-FR" sz="1600" b="1">
                <a:latin typeface="Arial" pitchFamily="34" charset="0"/>
              </a:rPr>
              <a:t>C)	Altocumulus</a:t>
            </a:r>
          </a:p>
        </p:txBody>
      </p:sp>
      <p:pic>
        <p:nvPicPr>
          <p:cNvPr id="17418" name="Picture 10"/>
          <p:cNvPicPr>
            <a:picLocks noGrp="1" noChangeAspect="1" noChangeArrowheads="1"/>
          </p:cNvPicPr>
          <p:nvPr>
            <p:ph type="clipArt" sz="half" idx="1"/>
          </p:nvPr>
        </p:nvPicPr>
        <p:blipFill>
          <a:blip r:embed="rId2" cstate="print"/>
          <a:srcRect/>
          <a:stretch>
            <a:fillRect/>
          </a:stretch>
        </p:blipFill>
        <p:spPr>
          <a:xfrm>
            <a:off x="685800" y="1790700"/>
            <a:ext cx="4419600" cy="3314700"/>
          </a:xfr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fr-FR" sz="3200" b="1">
                <a:latin typeface="Arial" pitchFamily="34" charset="0"/>
              </a:rPr>
              <a:t>Question 7</a:t>
            </a:r>
            <a:br>
              <a:rPr lang="fr-FR" sz="3200" b="1">
                <a:latin typeface="Arial" pitchFamily="34" charset="0"/>
              </a:rPr>
            </a:br>
            <a:endParaRPr lang="fr-FR" sz="3200" b="1">
              <a:latin typeface="Arial" pitchFamily="34" charset="0"/>
            </a:endParaRPr>
          </a:p>
        </p:txBody>
      </p:sp>
      <p:sp>
        <p:nvSpPr>
          <p:cNvPr id="18435" name="Rectangle 3"/>
          <p:cNvSpPr>
            <a:spLocks noGrp="1" noChangeArrowheads="1"/>
          </p:cNvSpPr>
          <p:nvPr>
            <p:ph type="body" sz="half" idx="2"/>
          </p:nvPr>
        </p:nvSpPr>
        <p:spPr>
          <a:xfrm>
            <a:off x="5334000" y="2209800"/>
            <a:ext cx="3200400" cy="2438400"/>
          </a:xfrm>
        </p:spPr>
        <p:txBody>
          <a:bodyPr/>
          <a:lstStyle/>
          <a:p>
            <a:pPr>
              <a:buFontTx/>
              <a:buNone/>
            </a:pPr>
            <a:r>
              <a:rPr lang="fr-FR" sz="1600" b="1" u="sng">
                <a:latin typeface="Arial" pitchFamily="34" charset="0"/>
              </a:rPr>
              <a:t>Propositions de réponses</a:t>
            </a:r>
            <a:endParaRPr lang="fr-FR" sz="1600" b="1">
              <a:latin typeface="Arial" pitchFamily="34" charset="0"/>
            </a:endParaRPr>
          </a:p>
          <a:p>
            <a:endParaRPr lang="fr-FR" sz="1600" b="1">
              <a:latin typeface="Arial" pitchFamily="34" charset="0"/>
            </a:endParaRPr>
          </a:p>
          <a:p>
            <a:pPr>
              <a:buFontTx/>
              <a:buNone/>
            </a:pPr>
            <a:r>
              <a:rPr lang="fr-FR" sz="1600" b="1">
                <a:latin typeface="Arial" pitchFamily="34" charset="0"/>
              </a:rPr>
              <a:t>A)	Cumulonimbus</a:t>
            </a:r>
          </a:p>
          <a:p>
            <a:pPr>
              <a:buFontTx/>
              <a:buNone/>
            </a:pPr>
            <a:endParaRPr lang="fr-FR" sz="1600" b="1">
              <a:latin typeface="Arial" pitchFamily="34" charset="0"/>
            </a:endParaRPr>
          </a:p>
          <a:p>
            <a:pPr>
              <a:buFontTx/>
              <a:buNone/>
            </a:pPr>
            <a:r>
              <a:rPr lang="fr-FR" sz="1600" b="1">
                <a:latin typeface="Arial" pitchFamily="34" charset="0"/>
              </a:rPr>
              <a:t>B)	Altostratus</a:t>
            </a:r>
          </a:p>
          <a:p>
            <a:pPr>
              <a:buFontTx/>
              <a:buNone/>
            </a:pPr>
            <a:endParaRPr lang="fr-FR" sz="1600" b="1">
              <a:latin typeface="Arial" pitchFamily="34" charset="0"/>
            </a:endParaRPr>
          </a:p>
          <a:p>
            <a:pPr>
              <a:buFontTx/>
              <a:buNone/>
            </a:pPr>
            <a:r>
              <a:rPr lang="fr-FR" sz="1600" b="1">
                <a:latin typeface="Arial" pitchFamily="34" charset="0"/>
              </a:rPr>
              <a:t>C)	Cirrostratus</a:t>
            </a:r>
          </a:p>
        </p:txBody>
      </p:sp>
      <p:pic>
        <p:nvPicPr>
          <p:cNvPr id="18442" name="Picture 10"/>
          <p:cNvPicPr>
            <a:picLocks noGrp="1" noChangeAspect="1" noChangeArrowheads="1"/>
          </p:cNvPicPr>
          <p:nvPr>
            <p:ph type="clipArt" sz="half" idx="1"/>
          </p:nvPr>
        </p:nvPicPr>
        <p:blipFill>
          <a:blip r:embed="rId2" cstate="print"/>
          <a:srcRect/>
          <a:stretch>
            <a:fillRect/>
          </a:stretch>
        </p:blipFill>
        <p:spPr>
          <a:xfrm>
            <a:off x="685800" y="1981200"/>
            <a:ext cx="4343400" cy="2867025"/>
          </a:xfr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fr-FR" sz="3200" b="1">
                <a:latin typeface="Arial" pitchFamily="34" charset="0"/>
              </a:rPr>
              <a:t>Question 8</a:t>
            </a:r>
            <a:br>
              <a:rPr lang="fr-FR" sz="3200" b="1">
                <a:latin typeface="Arial" pitchFamily="34" charset="0"/>
              </a:rPr>
            </a:br>
            <a:endParaRPr lang="fr-FR" sz="3200" b="1">
              <a:latin typeface="Arial" pitchFamily="34" charset="0"/>
            </a:endParaRPr>
          </a:p>
        </p:txBody>
      </p:sp>
      <p:sp>
        <p:nvSpPr>
          <p:cNvPr id="19459" name="Rectangle 3"/>
          <p:cNvSpPr>
            <a:spLocks noGrp="1" noChangeArrowheads="1"/>
          </p:cNvSpPr>
          <p:nvPr>
            <p:ph type="body" sz="half" idx="2"/>
          </p:nvPr>
        </p:nvSpPr>
        <p:spPr>
          <a:xfrm>
            <a:off x="5334000" y="2209800"/>
            <a:ext cx="3200400" cy="2438400"/>
          </a:xfrm>
        </p:spPr>
        <p:txBody>
          <a:bodyPr/>
          <a:lstStyle/>
          <a:p>
            <a:pPr>
              <a:buFontTx/>
              <a:buNone/>
            </a:pPr>
            <a:r>
              <a:rPr lang="fr-FR" sz="1600" b="1" u="sng">
                <a:latin typeface="Arial" pitchFamily="34" charset="0"/>
              </a:rPr>
              <a:t>Propositions de réponses</a:t>
            </a:r>
            <a:endParaRPr lang="fr-FR" sz="1600" b="1">
              <a:latin typeface="Arial" pitchFamily="34" charset="0"/>
            </a:endParaRPr>
          </a:p>
          <a:p>
            <a:endParaRPr lang="fr-FR" sz="1600" b="1">
              <a:latin typeface="Arial" pitchFamily="34" charset="0"/>
            </a:endParaRPr>
          </a:p>
          <a:p>
            <a:pPr>
              <a:buFontTx/>
              <a:buNone/>
            </a:pPr>
            <a:r>
              <a:rPr lang="fr-FR" sz="1600" b="1">
                <a:latin typeface="Arial" pitchFamily="34" charset="0"/>
              </a:rPr>
              <a:t>A)	Cirrostratus</a:t>
            </a:r>
          </a:p>
          <a:p>
            <a:pPr>
              <a:buFontTx/>
              <a:buNone/>
            </a:pPr>
            <a:endParaRPr lang="fr-FR" sz="1600" b="1">
              <a:latin typeface="Arial" pitchFamily="34" charset="0"/>
            </a:endParaRPr>
          </a:p>
          <a:p>
            <a:pPr>
              <a:buFontTx/>
              <a:buNone/>
            </a:pPr>
            <a:r>
              <a:rPr lang="fr-FR" sz="1600" b="1">
                <a:latin typeface="Arial" pitchFamily="34" charset="0"/>
              </a:rPr>
              <a:t>B)	Altocumulus</a:t>
            </a:r>
          </a:p>
          <a:p>
            <a:pPr>
              <a:buFontTx/>
              <a:buNone/>
            </a:pPr>
            <a:endParaRPr lang="fr-FR" sz="1600" b="1">
              <a:latin typeface="Arial" pitchFamily="34" charset="0"/>
            </a:endParaRPr>
          </a:p>
          <a:p>
            <a:pPr>
              <a:buFontTx/>
              <a:buNone/>
            </a:pPr>
            <a:r>
              <a:rPr lang="fr-FR" sz="1600" b="1">
                <a:latin typeface="Arial" pitchFamily="34" charset="0"/>
              </a:rPr>
              <a:t>C)	Altostratus</a:t>
            </a:r>
          </a:p>
        </p:txBody>
      </p:sp>
      <p:pic>
        <p:nvPicPr>
          <p:cNvPr id="19466" name="Picture 10"/>
          <p:cNvPicPr>
            <a:picLocks noGrp="1" noChangeAspect="1" noChangeArrowheads="1"/>
          </p:cNvPicPr>
          <p:nvPr>
            <p:ph type="clipArt" sz="half" idx="1"/>
          </p:nvPr>
        </p:nvPicPr>
        <p:blipFill>
          <a:blip r:embed="rId2" cstate="print"/>
          <a:srcRect/>
          <a:stretch>
            <a:fillRect/>
          </a:stretch>
        </p:blipFill>
        <p:spPr>
          <a:xfrm>
            <a:off x="685800" y="2052638"/>
            <a:ext cx="4419600" cy="2824162"/>
          </a:xfr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fr-FR" sz="3200" b="1">
                <a:latin typeface="Arial" pitchFamily="34" charset="0"/>
              </a:rPr>
              <a:t>Question 9</a:t>
            </a:r>
            <a:br>
              <a:rPr lang="fr-FR" sz="3200" b="1">
                <a:latin typeface="Arial" pitchFamily="34" charset="0"/>
              </a:rPr>
            </a:br>
            <a:endParaRPr lang="fr-FR" sz="3200" b="1">
              <a:latin typeface="Arial" pitchFamily="34" charset="0"/>
            </a:endParaRPr>
          </a:p>
        </p:txBody>
      </p:sp>
      <p:sp>
        <p:nvSpPr>
          <p:cNvPr id="20483" name="Rectangle 3"/>
          <p:cNvSpPr>
            <a:spLocks noGrp="1" noChangeArrowheads="1"/>
          </p:cNvSpPr>
          <p:nvPr>
            <p:ph type="body" sz="half" idx="2"/>
          </p:nvPr>
        </p:nvSpPr>
        <p:spPr>
          <a:xfrm>
            <a:off x="5334000" y="2209800"/>
            <a:ext cx="3200400" cy="2438400"/>
          </a:xfrm>
        </p:spPr>
        <p:txBody>
          <a:bodyPr/>
          <a:lstStyle/>
          <a:p>
            <a:pPr>
              <a:buFontTx/>
              <a:buNone/>
            </a:pPr>
            <a:r>
              <a:rPr lang="fr-FR" sz="1600" b="1" u="sng">
                <a:latin typeface="Arial" pitchFamily="34" charset="0"/>
              </a:rPr>
              <a:t>Propositions de réponses</a:t>
            </a:r>
            <a:endParaRPr lang="fr-FR" sz="1600" b="1">
              <a:latin typeface="Arial" pitchFamily="34" charset="0"/>
            </a:endParaRPr>
          </a:p>
          <a:p>
            <a:endParaRPr lang="fr-FR" sz="1600" b="1">
              <a:latin typeface="Arial" pitchFamily="34" charset="0"/>
            </a:endParaRPr>
          </a:p>
          <a:p>
            <a:pPr>
              <a:buFontTx/>
              <a:buNone/>
            </a:pPr>
            <a:r>
              <a:rPr lang="fr-FR" sz="1600" b="1">
                <a:latin typeface="Arial" pitchFamily="34" charset="0"/>
              </a:rPr>
              <a:t>A)	Nimbostratus</a:t>
            </a:r>
          </a:p>
          <a:p>
            <a:pPr>
              <a:buFontTx/>
              <a:buNone/>
            </a:pPr>
            <a:endParaRPr lang="fr-FR" sz="1600" b="1">
              <a:latin typeface="Arial" pitchFamily="34" charset="0"/>
            </a:endParaRPr>
          </a:p>
          <a:p>
            <a:pPr>
              <a:buFontTx/>
              <a:buNone/>
            </a:pPr>
            <a:r>
              <a:rPr lang="fr-FR" sz="1600" b="1">
                <a:latin typeface="Arial" pitchFamily="34" charset="0"/>
              </a:rPr>
              <a:t>B)	Cirrus</a:t>
            </a:r>
          </a:p>
          <a:p>
            <a:pPr>
              <a:buFontTx/>
              <a:buNone/>
            </a:pPr>
            <a:endParaRPr lang="fr-FR" sz="1600" b="1">
              <a:latin typeface="Arial" pitchFamily="34" charset="0"/>
            </a:endParaRPr>
          </a:p>
          <a:p>
            <a:pPr>
              <a:buFontTx/>
              <a:buNone/>
            </a:pPr>
            <a:r>
              <a:rPr lang="fr-FR" sz="1600" b="1">
                <a:latin typeface="Arial" pitchFamily="34" charset="0"/>
              </a:rPr>
              <a:t>C)	Cirrocumulus</a:t>
            </a:r>
          </a:p>
        </p:txBody>
      </p:sp>
      <p:pic>
        <p:nvPicPr>
          <p:cNvPr id="20490" name="Picture 10"/>
          <p:cNvPicPr>
            <a:picLocks noGrp="1" noChangeAspect="1" noChangeArrowheads="1"/>
          </p:cNvPicPr>
          <p:nvPr>
            <p:ph type="clipArt" sz="half" idx="1"/>
          </p:nvPr>
        </p:nvPicPr>
        <p:blipFill>
          <a:blip r:embed="rId2" cstate="print"/>
          <a:srcRect/>
          <a:stretch>
            <a:fillRect/>
          </a:stretch>
        </p:blipFill>
        <p:spPr>
          <a:xfrm>
            <a:off x="685800" y="1828800"/>
            <a:ext cx="4343400" cy="3257550"/>
          </a:xfr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fr-FR" sz="3200" b="1">
                <a:latin typeface="Arial" pitchFamily="34" charset="0"/>
              </a:rPr>
              <a:t>Question 10</a:t>
            </a:r>
            <a:br>
              <a:rPr lang="fr-FR" sz="3200" b="1">
                <a:latin typeface="Arial" pitchFamily="34" charset="0"/>
              </a:rPr>
            </a:br>
            <a:endParaRPr lang="fr-FR" sz="3200" b="1">
              <a:latin typeface="Arial" pitchFamily="34" charset="0"/>
            </a:endParaRPr>
          </a:p>
        </p:txBody>
      </p:sp>
      <p:sp>
        <p:nvSpPr>
          <p:cNvPr id="21507" name="Rectangle 3"/>
          <p:cNvSpPr>
            <a:spLocks noGrp="1" noChangeArrowheads="1"/>
          </p:cNvSpPr>
          <p:nvPr>
            <p:ph type="body" sz="half" idx="2"/>
          </p:nvPr>
        </p:nvSpPr>
        <p:spPr>
          <a:xfrm>
            <a:off x="5334000" y="2209800"/>
            <a:ext cx="3200400" cy="2438400"/>
          </a:xfrm>
        </p:spPr>
        <p:txBody>
          <a:bodyPr/>
          <a:lstStyle/>
          <a:p>
            <a:pPr>
              <a:buFontTx/>
              <a:buNone/>
            </a:pPr>
            <a:r>
              <a:rPr lang="fr-FR" sz="1600" b="1" u="sng">
                <a:latin typeface="Arial" pitchFamily="34" charset="0"/>
              </a:rPr>
              <a:t>Propositions de réponses</a:t>
            </a:r>
            <a:endParaRPr lang="fr-FR" sz="1600" b="1">
              <a:latin typeface="Arial" pitchFamily="34" charset="0"/>
            </a:endParaRPr>
          </a:p>
          <a:p>
            <a:endParaRPr lang="fr-FR" sz="1600" b="1">
              <a:latin typeface="Arial" pitchFamily="34" charset="0"/>
            </a:endParaRPr>
          </a:p>
          <a:p>
            <a:pPr>
              <a:buFontTx/>
              <a:buNone/>
            </a:pPr>
            <a:r>
              <a:rPr lang="fr-FR" sz="1600" b="1">
                <a:latin typeface="Arial" pitchFamily="34" charset="0"/>
              </a:rPr>
              <a:t>A)	Cumulonimbus</a:t>
            </a:r>
          </a:p>
          <a:p>
            <a:pPr>
              <a:buFontTx/>
              <a:buNone/>
            </a:pPr>
            <a:endParaRPr lang="fr-FR" sz="1600" b="1">
              <a:latin typeface="Arial" pitchFamily="34" charset="0"/>
            </a:endParaRPr>
          </a:p>
          <a:p>
            <a:pPr>
              <a:buFontTx/>
              <a:buNone/>
            </a:pPr>
            <a:r>
              <a:rPr lang="fr-FR" sz="1600" b="1">
                <a:latin typeface="Arial" pitchFamily="34" charset="0"/>
              </a:rPr>
              <a:t>B)	Altocumulus</a:t>
            </a:r>
          </a:p>
          <a:p>
            <a:pPr>
              <a:buFontTx/>
              <a:buNone/>
            </a:pPr>
            <a:endParaRPr lang="fr-FR" sz="1600" b="1">
              <a:latin typeface="Arial" pitchFamily="34" charset="0"/>
            </a:endParaRPr>
          </a:p>
          <a:p>
            <a:pPr>
              <a:buFontTx/>
              <a:buNone/>
            </a:pPr>
            <a:r>
              <a:rPr lang="fr-FR" sz="1600" b="1">
                <a:latin typeface="Arial" pitchFamily="34" charset="0"/>
              </a:rPr>
              <a:t>C)	Stratus</a:t>
            </a:r>
          </a:p>
        </p:txBody>
      </p:sp>
      <p:pic>
        <p:nvPicPr>
          <p:cNvPr id="21514" name="Picture 10"/>
          <p:cNvPicPr>
            <a:picLocks noGrp="1" noChangeAspect="1" noChangeArrowheads="1"/>
          </p:cNvPicPr>
          <p:nvPr>
            <p:ph type="clipArt" sz="half" idx="1"/>
          </p:nvPr>
        </p:nvPicPr>
        <p:blipFill>
          <a:blip r:embed="rId2" cstate="print"/>
          <a:srcRect/>
          <a:stretch>
            <a:fillRect/>
          </a:stretch>
        </p:blipFill>
        <p:spPr>
          <a:xfrm>
            <a:off x="1901825" y="1524000"/>
            <a:ext cx="2670175" cy="4114800"/>
          </a:xfr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fr-FR" sz="3200" b="1">
                <a:latin typeface="Arial" pitchFamily="34" charset="0"/>
              </a:rPr>
              <a:t>Question 11</a:t>
            </a:r>
            <a:br>
              <a:rPr lang="fr-FR" sz="3200" b="1">
                <a:latin typeface="Arial" pitchFamily="34" charset="0"/>
              </a:rPr>
            </a:br>
            <a:endParaRPr lang="fr-FR" sz="3200" b="1">
              <a:latin typeface="Arial" pitchFamily="34" charset="0"/>
            </a:endParaRPr>
          </a:p>
        </p:txBody>
      </p:sp>
      <p:sp>
        <p:nvSpPr>
          <p:cNvPr id="22531" name="Rectangle 3"/>
          <p:cNvSpPr>
            <a:spLocks noGrp="1" noChangeArrowheads="1"/>
          </p:cNvSpPr>
          <p:nvPr>
            <p:ph type="body" sz="half" idx="2"/>
          </p:nvPr>
        </p:nvSpPr>
        <p:spPr>
          <a:xfrm>
            <a:off x="5334000" y="2209800"/>
            <a:ext cx="3200400" cy="2438400"/>
          </a:xfrm>
        </p:spPr>
        <p:txBody>
          <a:bodyPr/>
          <a:lstStyle/>
          <a:p>
            <a:pPr>
              <a:buFontTx/>
              <a:buNone/>
            </a:pPr>
            <a:r>
              <a:rPr lang="fr-FR" sz="1600" b="1" u="sng">
                <a:latin typeface="Arial" pitchFamily="34" charset="0"/>
              </a:rPr>
              <a:t>Propositions de réponses</a:t>
            </a:r>
            <a:endParaRPr lang="fr-FR" sz="1600" b="1">
              <a:latin typeface="Arial" pitchFamily="34" charset="0"/>
            </a:endParaRPr>
          </a:p>
          <a:p>
            <a:endParaRPr lang="fr-FR" sz="1600" b="1">
              <a:latin typeface="Arial" pitchFamily="34" charset="0"/>
            </a:endParaRPr>
          </a:p>
          <a:p>
            <a:pPr>
              <a:buFontTx/>
              <a:buNone/>
            </a:pPr>
            <a:r>
              <a:rPr lang="fr-FR" sz="1600" b="1">
                <a:latin typeface="Arial" pitchFamily="34" charset="0"/>
              </a:rPr>
              <a:t>A)	Cumulonimbus</a:t>
            </a:r>
          </a:p>
          <a:p>
            <a:pPr>
              <a:buFontTx/>
              <a:buNone/>
            </a:pPr>
            <a:endParaRPr lang="fr-FR" sz="1600" b="1">
              <a:latin typeface="Arial" pitchFamily="34" charset="0"/>
            </a:endParaRPr>
          </a:p>
          <a:p>
            <a:pPr>
              <a:buFontTx/>
              <a:buNone/>
            </a:pPr>
            <a:r>
              <a:rPr lang="fr-FR" sz="1600" b="1">
                <a:latin typeface="Arial" pitchFamily="34" charset="0"/>
              </a:rPr>
              <a:t>B)	Stratocumulus</a:t>
            </a:r>
          </a:p>
          <a:p>
            <a:pPr>
              <a:buFontTx/>
              <a:buNone/>
            </a:pPr>
            <a:endParaRPr lang="fr-FR" sz="1600" b="1">
              <a:latin typeface="Arial" pitchFamily="34" charset="0"/>
            </a:endParaRPr>
          </a:p>
          <a:p>
            <a:pPr>
              <a:buFontTx/>
              <a:buNone/>
            </a:pPr>
            <a:r>
              <a:rPr lang="fr-FR" sz="1600" b="1">
                <a:latin typeface="Arial" pitchFamily="34" charset="0"/>
              </a:rPr>
              <a:t>C)	Cirrus</a:t>
            </a:r>
          </a:p>
        </p:txBody>
      </p:sp>
      <p:pic>
        <p:nvPicPr>
          <p:cNvPr id="22538" name="Picture 10"/>
          <p:cNvPicPr>
            <a:picLocks noGrp="1" noChangeAspect="1" noChangeArrowheads="1"/>
          </p:cNvPicPr>
          <p:nvPr>
            <p:ph type="clipArt" sz="half" idx="1"/>
          </p:nvPr>
        </p:nvPicPr>
        <p:blipFill>
          <a:blip r:embed="rId2" cstate="print"/>
          <a:srcRect/>
          <a:stretch>
            <a:fillRect/>
          </a:stretch>
        </p:blipFill>
        <p:spPr>
          <a:xfrm>
            <a:off x="685800" y="1905000"/>
            <a:ext cx="4191000" cy="3143250"/>
          </a:xfr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fr-FR" sz="3200" b="1">
                <a:latin typeface="Arial" pitchFamily="34" charset="0"/>
              </a:rPr>
              <a:t>Question 12</a:t>
            </a:r>
            <a:br>
              <a:rPr lang="fr-FR" sz="3200" b="1">
                <a:latin typeface="Arial" pitchFamily="34" charset="0"/>
              </a:rPr>
            </a:br>
            <a:endParaRPr lang="fr-FR" sz="3200" b="1">
              <a:latin typeface="Arial" pitchFamily="34" charset="0"/>
            </a:endParaRPr>
          </a:p>
        </p:txBody>
      </p:sp>
      <p:sp>
        <p:nvSpPr>
          <p:cNvPr id="23555" name="Rectangle 3"/>
          <p:cNvSpPr>
            <a:spLocks noGrp="1" noChangeArrowheads="1"/>
          </p:cNvSpPr>
          <p:nvPr>
            <p:ph type="body" sz="half" idx="2"/>
          </p:nvPr>
        </p:nvSpPr>
        <p:spPr>
          <a:xfrm>
            <a:off x="5334000" y="2209800"/>
            <a:ext cx="3200400" cy="2438400"/>
          </a:xfrm>
        </p:spPr>
        <p:txBody>
          <a:bodyPr/>
          <a:lstStyle/>
          <a:p>
            <a:pPr>
              <a:buFontTx/>
              <a:buNone/>
            </a:pPr>
            <a:r>
              <a:rPr lang="fr-FR" sz="1600" b="1" u="sng">
                <a:latin typeface="Arial" pitchFamily="34" charset="0"/>
              </a:rPr>
              <a:t>Propositions de réponses</a:t>
            </a:r>
            <a:endParaRPr lang="fr-FR" sz="1600" b="1">
              <a:latin typeface="Arial" pitchFamily="34" charset="0"/>
            </a:endParaRPr>
          </a:p>
          <a:p>
            <a:endParaRPr lang="fr-FR" sz="1600" b="1">
              <a:latin typeface="Arial" pitchFamily="34" charset="0"/>
            </a:endParaRPr>
          </a:p>
          <a:p>
            <a:pPr>
              <a:buFontTx/>
              <a:buNone/>
            </a:pPr>
            <a:r>
              <a:rPr lang="fr-FR" sz="1600" b="1">
                <a:latin typeface="Arial" pitchFamily="34" charset="0"/>
              </a:rPr>
              <a:t>A)	Altocumulus</a:t>
            </a:r>
          </a:p>
          <a:p>
            <a:pPr>
              <a:buFontTx/>
              <a:buNone/>
            </a:pPr>
            <a:endParaRPr lang="fr-FR" sz="1600" b="1">
              <a:latin typeface="Arial" pitchFamily="34" charset="0"/>
            </a:endParaRPr>
          </a:p>
          <a:p>
            <a:pPr>
              <a:buFontTx/>
              <a:buNone/>
            </a:pPr>
            <a:r>
              <a:rPr lang="fr-FR" sz="1600" b="1">
                <a:latin typeface="Arial" pitchFamily="34" charset="0"/>
              </a:rPr>
              <a:t>B)	Stratus</a:t>
            </a:r>
          </a:p>
          <a:p>
            <a:pPr>
              <a:buFontTx/>
              <a:buNone/>
            </a:pPr>
            <a:endParaRPr lang="fr-FR" sz="1600" b="1">
              <a:latin typeface="Arial" pitchFamily="34" charset="0"/>
            </a:endParaRPr>
          </a:p>
          <a:p>
            <a:pPr>
              <a:buFontTx/>
              <a:buNone/>
            </a:pPr>
            <a:r>
              <a:rPr lang="fr-FR" sz="1600" b="1">
                <a:latin typeface="Arial" pitchFamily="34" charset="0"/>
              </a:rPr>
              <a:t>C)	Cumulus</a:t>
            </a:r>
          </a:p>
        </p:txBody>
      </p:sp>
      <p:pic>
        <p:nvPicPr>
          <p:cNvPr id="23562" name="Picture 10"/>
          <p:cNvPicPr>
            <a:picLocks noGrp="1" noChangeAspect="1" noChangeArrowheads="1"/>
          </p:cNvPicPr>
          <p:nvPr>
            <p:ph type="clipArt" sz="half" idx="1"/>
          </p:nvPr>
        </p:nvPicPr>
        <p:blipFill>
          <a:blip r:embed="rId2" cstate="print"/>
          <a:srcRect/>
          <a:stretch>
            <a:fillRect/>
          </a:stretch>
        </p:blipFill>
        <p:spPr>
          <a:xfrm>
            <a:off x="685800" y="1885950"/>
            <a:ext cx="4191000" cy="3143250"/>
          </a:xfr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fr-FR" sz="3200" b="1">
                <a:latin typeface="Arial" pitchFamily="34" charset="0"/>
              </a:rPr>
              <a:t>Question 13</a:t>
            </a:r>
            <a:br>
              <a:rPr lang="fr-FR" sz="3200" b="1">
                <a:latin typeface="Arial" pitchFamily="34" charset="0"/>
              </a:rPr>
            </a:br>
            <a:endParaRPr lang="fr-FR" sz="3200" b="1">
              <a:latin typeface="Arial" pitchFamily="34" charset="0"/>
            </a:endParaRPr>
          </a:p>
        </p:txBody>
      </p:sp>
      <p:sp>
        <p:nvSpPr>
          <p:cNvPr id="24579" name="Rectangle 3"/>
          <p:cNvSpPr>
            <a:spLocks noGrp="1" noChangeArrowheads="1"/>
          </p:cNvSpPr>
          <p:nvPr>
            <p:ph type="body" sz="half" idx="2"/>
          </p:nvPr>
        </p:nvSpPr>
        <p:spPr>
          <a:xfrm>
            <a:off x="5334000" y="2209800"/>
            <a:ext cx="3200400" cy="2438400"/>
          </a:xfrm>
        </p:spPr>
        <p:txBody>
          <a:bodyPr/>
          <a:lstStyle/>
          <a:p>
            <a:pPr>
              <a:buFontTx/>
              <a:buNone/>
            </a:pPr>
            <a:r>
              <a:rPr lang="fr-FR" sz="1600" b="1" u="sng">
                <a:latin typeface="Arial" pitchFamily="34" charset="0"/>
              </a:rPr>
              <a:t>Propositions de réponses</a:t>
            </a:r>
            <a:endParaRPr lang="fr-FR" sz="1600" b="1">
              <a:latin typeface="Arial" pitchFamily="34" charset="0"/>
            </a:endParaRPr>
          </a:p>
          <a:p>
            <a:endParaRPr lang="fr-FR" sz="1600" b="1">
              <a:latin typeface="Arial" pitchFamily="34" charset="0"/>
            </a:endParaRPr>
          </a:p>
          <a:p>
            <a:pPr>
              <a:buFontTx/>
              <a:buNone/>
            </a:pPr>
            <a:r>
              <a:rPr lang="fr-FR" sz="1600" b="1">
                <a:latin typeface="Arial" pitchFamily="34" charset="0"/>
              </a:rPr>
              <a:t>A)	Stratus</a:t>
            </a:r>
          </a:p>
          <a:p>
            <a:pPr>
              <a:buFontTx/>
              <a:buNone/>
            </a:pPr>
            <a:endParaRPr lang="fr-FR" sz="1600" b="1">
              <a:latin typeface="Arial" pitchFamily="34" charset="0"/>
            </a:endParaRPr>
          </a:p>
          <a:p>
            <a:pPr>
              <a:buFontTx/>
              <a:buNone/>
            </a:pPr>
            <a:r>
              <a:rPr lang="fr-FR" sz="1600" b="1">
                <a:latin typeface="Arial" pitchFamily="34" charset="0"/>
              </a:rPr>
              <a:t>B)	Cumulonimbus</a:t>
            </a:r>
          </a:p>
          <a:p>
            <a:pPr>
              <a:buFontTx/>
              <a:buNone/>
            </a:pPr>
            <a:endParaRPr lang="fr-FR" sz="1600" b="1">
              <a:latin typeface="Arial" pitchFamily="34" charset="0"/>
            </a:endParaRPr>
          </a:p>
          <a:p>
            <a:pPr>
              <a:buFontTx/>
              <a:buNone/>
            </a:pPr>
            <a:r>
              <a:rPr lang="fr-FR" sz="1600" b="1">
                <a:latin typeface="Arial" pitchFamily="34" charset="0"/>
              </a:rPr>
              <a:t>C)	Nimbostratus</a:t>
            </a:r>
          </a:p>
        </p:txBody>
      </p:sp>
      <p:pic>
        <p:nvPicPr>
          <p:cNvPr id="24586" name="Picture 10"/>
          <p:cNvPicPr>
            <a:picLocks noGrp="1" noChangeAspect="1" noChangeArrowheads="1"/>
          </p:cNvPicPr>
          <p:nvPr>
            <p:ph type="clipArt" sz="half" idx="1"/>
          </p:nvPr>
        </p:nvPicPr>
        <p:blipFill>
          <a:blip r:embed="rId2" cstate="print"/>
          <a:srcRect/>
          <a:stretch>
            <a:fillRect/>
          </a:stretch>
        </p:blipFill>
        <p:spPr>
          <a:xfrm>
            <a:off x="685800" y="1981200"/>
            <a:ext cx="4267200" cy="2833688"/>
          </a:xfr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fr-FR" sz="3200" b="1">
                <a:latin typeface="Arial" pitchFamily="34" charset="0"/>
              </a:rPr>
              <a:t>Question 14</a:t>
            </a:r>
            <a:br>
              <a:rPr lang="fr-FR" sz="3200" b="1">
                <a:latin typeface="Arial" pitchFamily="34" charset="0"/>
              </a:rPr>
            </a:br>
            <a:endParaRPr lang="fr-FR" sz="3200" b="1">
              <a:latin typeface="Arial" pitchFamily="34" charset="0"/>
            </a:endParaRPr>
          </a:p>
        </p:txBody>
      </p:sp>
      <p:sp>
        <p:nvSpPr>
          <p:cNvPr id="25603" name="Rectangle 3"/>
          <p:cNvSpPr>
            <a:spLocks noGrp="1" noChangeArrowheads="1"/>
          </p:cNvSpPr>
          <p:nvPr>
            <p:ph type="body" sz="half" idx="2"/>
          </p:nvPr>
        </p:nvSpPr>
        <p:spPr>
          <a:xfrm>
            <a:off x="5334000" y="2209800"/>
            <a:ext cx="3200400" cy="2438400"/>
          </a:xfrm>
        </p:spPr>
        <p:txBody>
          <a:bodyPr/>
          <a:lstStyle/>
          <a:p>
            <a:pPr>
              <a:buFontTx/>
              <a:buNone/>
            </a:pPr>
            <a:r>
              <a:rPr lang="fr-FR" sz="1600" b="1" u="sng">
                <a:latin typeface="Arial" pitchFamily="34" charset="0"/>
              </a:rPr>
              <a:t>Propositions de réponses</a:t>
            </a:r>
            <a:endParaRPr lang="fr-FR" sz="1600" b="1">
              <a:latin typeface="Arial" pitchFamily="34" charset="0"/>
            </a:endParaRPr>
          </a:p>
          <a:p>
            <a:endParaRPr lang="fr-FR" sz="1600" b="1">
              <a:latin typeface="Arial" pitchFamily="34" charset="0"/>
            </a:endParaRPr>
          </a:p>
          <a:p>
            <a:pPr>
              <a:buFontTx/>
              <a:buNone/>
            </a:pPr>
            <a:r>
              <a:rPr lang="fr-FR" sz="1600" b="1">
                <a:latin typeface="Arial" pitchFamily="34" charset="0"/>
              </a:rPr>
              <a:t>A)	Nimbostratus</a:t>
            </a:r>
          </a:p>
          <a:p>
            <a:pPr>
              <a:buFontTx/>
              <a:buNone/>
            </a:pPr>
            <a:endParaRPr lang="fr-FR" sz="1600" b="1">
              <a:latin typeface="Arial" pitchFamily="34" charset="0"/>
            </a:endParaRPr>
          </a:p>
          <a:p>
            <a:pPr>
              <a:buFontTx/>
              <a:buNone/>
            </a:pPr>
            <a:r>
              <a:rPr lang="fr-FR" sz="1600" b="1">
                <a:latin typeface="Arial" pitchFamily="34" charset="0"/>
              </a:rPr>
              <a:t>B)	Stratus</a:t>
            </a:r>
          </a:p>
          <a:p>
            <a:pPr>
              <a:buFontTx/>
              <a:buNone/>
            </a:pPr>
            <a:endParaRPr lang="fr-FR" sz="1600" b="1">
              <a:latin typeface="Arial" pitchFamily="34" charset="0"/>
            </a:endParaRPr>
          </a:p>
          <a:p>
            <a:pPr>
              <a:buFontTx/>
              <a:buNone/>
            </a:pPr>
            <a:r>
              <a:rPr lang="fr-FR" sz="1600" b="1">
                <a:latin typeface="Arial" pitchFamily="34" charset="0"/>
              </a:rPr>
              <a:t>C)	Cumulus</a:t>
            </a:r>
          </a:p>
        </p:txBody>
      </p:sp>
      <p:pic>
        <p:nvPicPr>
          <p:cNvPr id="25610" name="Picture 10"/>
          <p:cNvPicPr>
            <a:picLocks noGrp="1" noChangeAspect="1" noChangeArrowheads="1"/>
          </p:cNvPicPr>
          <p:nvPr>
            <p:ph type="clipArt" sz="half" idx="1"/>
          </p:nvPr>
        </p:nvPicPr>
        <p:blipFill>
          <a:blip r:embed="rId2" cstate="print"/>
          <a:srcRect/>
          <a:stretch>
            <a:fillRect/>
          </a:stretch>
        </p:blipFill>
        <p:spPr>
          <a:xfrm>
            <a:off x="685800" y="1981200"/>
            <a:ext cx="4267200" cy="2859088"/>
          </a:xfr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fr-FR" sz="3200" b="1">
                <a:latin typeface="Arial" pitchFamily="34" charset="0"/>
              </a:rPr>
              <a:t>Question 15</a:t>
            </a:r>
            <a:br>
              <a:rPr lang="fr-FR" sz="3200" b="1">
                <a:latin typeface="Arial" pitchFamily="34" charset="0"/>
              </a:rPr>
            </a:br>
            <a:endParaRPr lang="fr-FR" sz="3200" b="1">
              <a:latin typeface="Arial" pitchFamily="34" charset="0"/>
            </a:endParaRPr>
          </a:p>
        </p:txBody>
      </p:sp>
      <p:sp>
        <p:nvSpPr>
          <p:cNvPr id="26627" name="Rectangle 3"/>
          <p:cNvSpPr>
            <a:spLocks noGrp="1" noChangeArrowheads="1"/>
          </p:cNvSpPr>
          <p:nvPr>
            <p:ph type="body" sz="half" idx="2"/>
          </p:nvPr>
        </p:nvSpPr>
        <p:spPr>
          <a:xfrm>
            <a:off x="5334000" y="2209800"/>
            <a:ext cx="3200400" cy="2438400"/>
          </a:xfrm>
        </p:spPr>
        <p:txBody>
          <a:bodyPr/>
          <a:lstStyle/>
          <a:p>
            <a:pPr>
              <a:buFontTx/>
              <a:buNone/>
            </a:pPr>
            <a:r>
              <a:rPr lang="fr-FR" sz="1600" b="1" u="sng">
                <a:latin typeface="Arial" pitchFamily="34" charset="0"/>
              </a:rPr>
              <a:t>Propositions de réponses</a:t>
            </a:r>
            <a:endParaRPr lang="fr-FR" sz="1600" b="1">
              <a:latin typeface="Arial" pitchFamily="34" charset="0"/>
            </a:endParaRPr>
          </a:p>
          <a:p>
            <a:endParaRPr lang="fr-FR" sz="1600" b="1">
              <a:latin typeface="Arial" pitchFamily="34" charset="0"/>
            </a:endParaRPr>
          </a:p>
          <a:p>
            <a:pPr>
              <a:buFontTx/>
              <a:buNone/>
            </a:pPr>
            <a:r>
              <a:rPr lang="fr-FR" sz="1600" b="1">
                <a:latin typeface="Arial" pitchFamily="34" charset="0"/>
              </a:rPr>
              <a:t>A)	Stratocumulus</a:t>
            </a:r>
          </a:p>
          <a:p>
            <a:pPr>
              <a:buFontTx/>
              <a:buNone/>
            </a:pPr>
            <a:endParaRPr lang="fr-FR" sz="1600" b="1">
              <a:latin typeface="Arial" pitchFamily="34" charset="0"/>
            </a:endParaRPr>
          </a:p>
          <a:p>
            <a:pPr>
              <a:buFontTx/>
              <a:buNone/>
            </a:pPr>
            <a:r>
              <a:rPr lang="fr-FR" sz="1600" b="1">
                <a:latin typeface="Arial" pitchFamily="34" charset="0"/>
              </a:rPr>
              <a:t>B)	 Altocumulus</a:t>
            </a:r>
          </a:p>
          <a:p>
            <a:pPr>
              <a:buFontTx/>
              <a:buNone/>
            </a:pPr>
            <a:endParaRPr lang="fr-FR" sz="1600" b="1">
              <a:latin typeface="Arial" pitchFamily="34" charset="0"/>
            </a:endParaRPr>
          </a:p>
          <a:p>
            <a:pPr>
              <a:buFontTx/>
              <a:buNone/>
            </a:pPr>
            <a:r>
              <a:rPr lang="fr-FR" sz="1600" b="1">
                <a:latin typeface="Arial" pitchFamily="34" charset="0"/>
              </a:rPr>
              <a:t>C)	Cirrocumulus</a:t>
            </a:r>
          </a:p>
        </p:txBody>
      </p:sp>
      <p:pic>
        <p:nvPicPr>
          <p:cNvPr id="26634" name="Picture 10"/>
          <p:cNvPicPr>
            <a:picLocks noGrp="1" noChangeAspect="1" noChangeArrowheads="1"/>
          </p:cNvPicPr>
          <p:nvPr>
            <p:ph type="clipArt" sz="half" idx="1"/>
          </p:nvPr>
        </p:nvPicPr>
        <p:blipFill>
          <a:blip r:embed="rId2" cstate="print"/>
          <a:srcRect/>
          <a:stretch>
            <a:fillRect/>
          </a:stretch>
        </p:blipFill>
        <p:spPr>
          <a:xfrm>
            <a:off x="1862138" y="1371600"/>
            <a:ext cx="2709862" cy="4114800"/>
          </a:xfr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fr-FR" sz="3200" b="1">
                <a:latin typeface="Arial" pitchFamily="34" charset="0"/>
              </a:rPr>
              <a:t>Question 16</a:t>
            </a:r>
            <a:br>
              <a:rPr lang="fr-FR" sz="3200" b="1">
                <a:latin typeface="Arial" pitchFamily="34" charset="0"/>
              </a:rPr>
            </a:br>
            <a:endParaRPr lang="fr-FR" sz="3200" b="1">
              <a:latin typeface="Arial" pitchFamily="34" charset="0"/>
            </a:endParaRPr>
          </a:p>
        </p:txBody>
      </p:sp>
      <p:sp>
        <p:nvSpPr>
          <p:cNvPr id="27651" name="Rectangle 3"/>
          <p:cNvSpPr>
            <a:spLocks noGrp="1" noChangeArrowheads="1"/>
          </p:cNvSpPr>
          <p:nvPr>
            <p:ph type="body" sz="half" idx="2"/>
          </p:nvPr>
        </p:nvSpPr>
        <p:spPr>
          <a:xfrm>
            <a:off x="5334000" y="2209800"/>
            <a:ext cx="3200400" cy="2438400"/>
          </a:xfrm>
        </p:spPr>
        <p:txBody>
          <a:bodyPr/>
          <a:lstStyle/>
          <a:p>
            <a:pPr>
              <a:buFontTx/>
              <a:buNone/>
            </a:pPr>
            <a:r>
              <a:rPr lang="fr-FR" sz="1600" b="1" u="sng">
                <a:latin typeface="Arial" pitchFamily="34" charset="0"/>
              </a:rPr>
              <a:t>Propositions de réponses</a:t>
            </a:r>
            <a:endParaRPr lang="fr-FR" sz="1600" b="1">
              <a:latin typeface="Arial" pitchFamily="34" charset="0"/>
            </a:endParaRPr>
          </a:p>
          <a:p>
            <a:endParaRPr lang="fr-FR" sz="1600" b="1">
              <a:latin typeface="Arial" pitchFamily="34" charset="0"/>
            </a:endParaRPr>
          </a:p>
          <a:p>
            <a:pPr>
              <a:buFontTx/>
              <a:buNone/>
            </a:pPr>
            <a:r>
              <a:rPr lang="fr-FR" sz="1600" b="1">
                <a:latin typeface="Arial" pitchFamily="34" charset="0"/>
              </a:rPr>
              <a:t>A)	Altostratus</a:t>
            </a:r>
          </a:p>
          <a:p>
            <a:pPr>
              <a:buFontTx/>
              <a:buNone/>
            </a:pPr>
            <a:endParaRPr lang="fr-FR" sz="1600" b="1">
              <a:latin typeface="Arial" pitchFamily="34" charset="0"/>
            </a:endParaRPr>
          </a:p>
          <a:p>
            <a:pPr>
              <a:buFontTx/>
              <a:buNone/>
            </a:pPr>
            <a:r>
              <a:rPr lang="fr-FR" sz="1600" b="1">
                <a:latin typeface="Arial" pitchFamily="34" charset="0"/>
              </a:rPr>
              <a:t>B)	Cirrostratus</a:t>
            </a:r>
          </a:p>
          <a:p>
            <a:pPr>
              <a:buFontTx/>
              <a:buNone/>
            </a:pPr>
            <a:endParaRPr lang="fr-FR" sz="1600" b="1">
              <a:latin typeface="Arial" pitchFamily="34" charset="0"/>
            </a:endParaRPr>
          </a:p>
          <a:p>
            <a:pPr>
              <a:buFontTx/>
              <a:buNone/>
            </a:pPr>
            <a:r>
              <a:rPr lang="fr-FR" sz="1600" b="1">
                <a:latin typeface="Arial" pitchFamily="34" charset="0"/>
              </a:rPr>
              <a:t>C)	Stratus</a:t>
            </a:r>
          </a:p>
        </p:txBody>
      </p:sp>
      <p:pic>
        <p:nvPicPr>
          <p:cNvPr id="27658" name="Picture 10"/>
          <p:cNvPicPr>
            <a:picLocks noGrp="1" noChangeAspect="1" noChangeArrowheads="1"/>
          </p:cNvPicPr>
          <p:nvPr>
            <p:ph type="clipArt" sz="half" idx="1"/>
          </p:nvPr>
        </p:nvPicPr>
        <p:blipFill>
          <a:blip r:embed="rId2" cstate="print"/>
          <a:srcRect/>
          <a:stretch>
            <a:fillRect/>
          </a:stretch>
        </p:blipFill>
        <p:spPr>
          <a:xfrm>
            <a:off x="685800" y="1981200"/>
            <a:ext cx="4267200" cy="2847975"/>
          </a:xfr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fr-FR" sz="3200" b="1">
                <a:latin typeface="Arial" pitchFamily="34" charset="0"/>
              </a:rPr>
              <a:t>Question 17</a:t>
            </a:r>
            <a:br>
              <a:rPr lang="fr-FR" sz="3200" b="1">
                <a:latin typeface="Arial" pitchFamily="34" charset="0"/>
              </a:rPr>
            </a:br>
            <a:endParaRPr lang="fr-FR" sz="3200" b="1">
              <a:latin typeface="Arial" pitchFamily="34" charset="0"/>
            </a:endParaRPr>
          </a:p>
        </p:txBody>
      </p:sp>
      <p:sp>
        <p:nvSpPr>
          <p:cNvPr id="28675" name="Rectangle 3"/>
          <p:cNvSpPr>
            <a:spLocks noGrp="1" noChangeArrowheads="1"/>
          </p:cNvSpPr>
          <p:nvPr>
            <p:ph type="body" sz="half" idx="2"/>
          </p:nvPr>
        </p:nvSpPr>
        <p:spPr>
          <a:xfrm>
            <a:off x="5334000" y="2209800"/>
            <a:ext cx="3200400" cy="2438400"/>
          </a:xfrm>
        </p:spPr>
        <p:txBody>
          <a:bodyPr/>
          <a:lstStyle/>
          <a:p>
            <a:pPr>
              <a:buFontTx/>
              <a:buNone/>
            </a:pPr>
            <a:r>
              <a:rPr lang="fr-FR" sz="1600" b="1" u="sng">
                <a:latin typeface="Arial" pitchFamily="34" charset="0"/>
              </a:rPr>
              <a:t>Propositions de réponses</a:t>
            </a:r>
            <a:endParaRPr lang="fr-FR" sz="1600" b="1">
              <a:latin typeface="Arial" pitchFamily="34" charset="0"/>
            </a:endParaRPr>
          </a:p>
          <a:p>
            <a:endParaRPr lang="fr-FR" sz="1600" b="1">
              <a:latin typeface="Arial" pitchFamily="34" charset="0"/>
            </a:endParaRPr>
          </a:p>
          <a:p>
            <a:pPr>
              <a:buFontTx/>
              <a:buNone/>
            </a:pPr>
            <a:r>
              <a:rPr lang="fr-FR" sz="1600" b="1">
                <a:latin typeface="Arial" pitchFamily="34" charset="0"/>
              </a:rPr>
              <a:t>A)	Altocumulus</a:t>
            </a:r>
          </a:p>
          <a:p>
            <a:pPr>
              <a:buFontTx/>
              <a:buNone/>
            </a:pPr>
            <a:endParaRPr lang="fr-FR" sz="1600" b="1">
              <a:latin typeface="Arial" pitchFamily="34" charset="0"/>
            </a:endParaRPr>
          </a:p>
          <a:p>
            <a:pPr>
              <a:buFontTx/>
              <a:buNone/>
            </a:pPr>
            <a:r>
              <a:rPr lang="fr-FR" sz="1600" b="1">
                <a:latin typeface="Arial" pitchFamily="34" charset="0"/>
              </a:rPr>
              <a:t>B)	Cumulonimbus</a:t>
            </a:r>
          </a:p>
          <a:p>
            <a:pPr>
              <a:buFontTx/>
              <a:buNone/>
            </a:pPr>
            <a:endParaRPr lang="fr-FR" sz="1600" b="1">
              <a:latin typeface="Arial" pitchFamily="34" charset="0"/>
            </a:endParaRPr>
          </a:p>
          <a:p>
            <a:pPr>
              <a:buFontTx/>
              <a:buNone/>
            </a:pPr>
            <a:r>
              <a:rPr lang="fr-FR" sz="1600" b="1">
                <a:latin typeface="Arial" pitchFamily="34" charset="0"/>
              </a:rPr>
              <a:t>C)	Cumulus</a:t>
            </a:r>
          </a:p>
        </p:txBody>
      </p:sp>
      <p:pic>
        <p:nvPicPr>
          <p:cNvPr id="28682" name="Picture 10"/>
          <p:cNvPicPr>
            <a:picLocks noGrp="1" noChangeAspect="1" noChangeArrowheads="1"/>
          </p:cNvPicPr>
          <p:nvPr>
            <p:ph type="clipArt" sz="half" idx="1"/>
          </p:nvPr>
        </p:nvPicPr>
        <p:blipFill>
          <a:blip r:embed="rId2" cstate="print"/>
          <a:srcRect/>
          <a:stretch>
            <a:fillRect/>
          </a:stretch>
        </p:blipFill>
        <p:spPr>
          <a:xfrm>
            <a:off x="685800" y="1828800"/>
            <a:ext cx="4191000" cy="3157538"/>
          </a:xfr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fr-FR" sz="3200" b="1">
                <a:latin typeface="Arial" pitchFamily="34" charset="0"/>
              </a:rPr>
              <a:t>Question 18</a:t>
            </a:r>
            <a:br>
              <a:rPr lang="fr-FR" sz="3200" b="1">
                <a:latin typeface="Arial" pitchFamily="34" charset="0"/>
              </a:rPr>
            </a:br>
            <a:endParaRPr lang="fr-FR" sz="3200" b="1">
              <a:latin typeface="Arial" pitchFamily="34" charset="0"/>
            </a:endParaRPr>
          </a:p>
        </p:txBody>
      </p:sp>
      <p:sp>
        <p:nvSpPr>
          <p:cNvPr id="29699" name="Rectangle 3"/>
          <p:cNvSpPr>
            <a:spLocks noGrp="1" noChangeArrowheads="1"/>
          </p:cNvSpPr>
          <p:nvPr>
            <p:ph type="body" sz="half" idx="2"/>
          </p:nvPr>
        </p:nvSpPr>
        <p:spPr>
          <a:xfrm>
            <a:off x="5334000" y="2209800"/>
            <a:ext cx="3200400" cy="2438400"/>
          </a:xfrm>
        </p:spPr>
        <p:txBody>
          <a:bodyPr/>
          <a:lstStyle/>
          <a:p>
            <a:pPr>
              <a:buFontTx/>
              <a:buNone/>
            </a:pPr>
            <a:r>
              <a:rPr lang="fr-FR" sz="1600" b="1" u="sng">
                <a:latin typeface="Arial" pitchFamily="34" charset="0"/>
              </a:rPr>
              <a:t>Propositions de réponses</a:t>
            </a:r>
            <a:endParaRPr lang="fr-FR" sz="1600" b="1">
              <a:latin typeface="Arial" pitchFamily="34" charset="0"/>
            </a:endParaRPr>
          </a:p>
          <a:p>
            <a:endParaRPr lang="fr-FR" sz="1600" b="1">
              <a:latin typeface="Arial" pitchFamily="34" charset="0"/>
            </a:endParaRPr>
          </a:p>
          <a:p>
            <a:pPr>
              <a:buFontTx/>
              <a:buNone/>
            </a:pPr>
            <a:r>
              <a:rPr lang="fr-FR" sz="1600" b="1">
                <a:latin typeface="Arial" pitchFamily="34" charset="0"/>
              </a:rPr>
              <a:t>A)	Stratus</a:t>
            </a:r>
          </a:p>
          <a:p>
            <a:pPr>
              <a:buFontTx/>
              <a:buNone/>
            </a:pPr>
            <a:endParaRPr lang="fr-FR" sz="1600" b="1">
              <a:latin typeface="Arial" pitchFamily="34" charset="0"/>
            </a:endParaRPr>
          </a:p>
          <a:p>
            <a:pPr>
              <a:buFontTx/>
              <a:buNone/>
            </a:pPr>
            <a:r>
              <a:rPr lang="fr-FR" sz="1600" b="1">
                <a:latin typeface="Arial" pitchFamily="34" charset="0"/>
              </a:rPr>
              <a:t>B)	Cirrus</a:t>
            </a:r>
          </a:p>
          <a:p>
            <a:pPr>
              <a:buFontTx/>
              <a:buNone/>
            </a:pPr>
            <a:endParaRPr lang="fr-FR" sz="1600" b="1">
              <a:latin typeface="Arial" pitchFamily="34" charset="0"/>
            </a:endParaRPr>
          </a:p>
          <a:p>
            <a:pPr>
              <a:buFontTx/>
              <a:buNone/>
            </a:pPr>
            <a:r>
              <a:rPr lang="fr-FR" sz="1600" b="1">
                <a:latin typeface="Arial" pitchFamily="34" charset="0"/>
              </a:rPr>
              <a:t>C)	Stratocumulus</a:t>
            </a:r>
          </a:p>
        </p:txBody>
      </p:sp>
      <p:pic>
        <p:nvPicPr>
          <p:cNvPr id="29706" name="Picture 10"/>
          <p:cNvPicPr>
            <a:picLocks noGrp="1" noChangeAspect="1" noChangeArrowheads="1"/>
          </p:cNvPicPr>
          <p:nvPr>
            <p:ph type="clipArt" sz="half" idx="1"/>
          </p:nvPr>
        </p:nvPicPr>
        <p:blipFill>
          <a:blip r:embed="rId2" cstate="print"/>
          <a:srcRect/>
          <a:stretch>
            <a:fillRect/>
          </a:stretch>
        </p:blipFill>
        <p:spPr>
          <a:xfrm>
            <a:off x="685800" y="2057400"/>
            <a:ext cx="4267200" cy="2759075"/>
          </a:xfr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fr-FR" sz="3200" b="1">
                <a:latin typeface="Arial" pitchFamily="34" charset="0"/>
              </a:rPr>
              <a:t>Question 19</a:t>
            </a:r>
            <a:br>
              <a:rPr lang="fr-FR" sz="3200" b="1">
                <a:latin typeface="Arial" pitchFamily="34" charset="0"/>
              </a:rPr>
            </a:br>
            <a:endParaRPr lang="fr-FR" sz="3200" b="1">
              <a:latin typeface="Arial" pitchFamily="34" charset="0"/>
            </a:endParaRPr>
          </a:p>
        </p:txBody>
      </p:sp>
      <p:sp>
        <p:nvSpPr>
          <p:cNvPr id="30723" name="Rectangle 3"/>
          <p:cNvSpPr>
            <a:spLocks noGrp="1" noChangeArrowheads="1"/>
          </p:cNvSpPr>
          <p:nvPr>
            <p:ph type="body" sz="half" idx="2"/>
          </p:nvPr>
        </p:nvSpPr>
        <p:spPr>
          <a:xfrm>
            <a:off x="5334000" y="2209800"/>
            <a:ext cx="3200400" cy="2438400"/>
          </a:xfrm>
        </p:spPr>
        <p:txBody>
          <a:bodyPr/>
          <a:lstStyle/>
          <a:p>
            <a:pPr>
              <a:buFontTx/>
              <a:buNone/>
            </a:pPr>
            <a:r>
              <a:rPr lang="fr-FR" sz="1600" b="1" u="sng">
                <a:latin typeface="Arial" pitchFamily="34" charset="0"/>
              </a:rPr>
              <a:t>Propositions de réponses</a:t>
            </a:r>
            <a:endParaRPr lang="fr-FR" sz="1600" b="1">
              <a:latin typeface="Arial" pitchFamily="34" charset="0"/>
            </a:endParaRPr>
          </a:p>
          <a:p>
            <a:endParaRPr lang="fr-FR" sz="1600" b="1">
              <a:latin typeface="Arial" pitchFamily="34" charset="0"/>
            </a:endParaRPr>
          </a:p>
          <a:p>
            <a:pPr>
              <a:buFontTx/>
              <a:buNone/>
            </a:pPr>
            <a:r>
              <a:rPr lang="fr-FR" sz="1600" b="1">
                <a:latin typeface="Arial" pitchFamily="34" charset="0"/>
              </a:rPr>
              <a:t>A)	Cumulus</a:t>
            </a:r>
          </a:p>
          <a:p>
            <a:pPr>
              <a:buFontTx/>
              <a:buNone/>
            </a:pPr>
            <a:endParaRPr lang="fr-FR" sz="1600" b="1">
              <a:latin typeface="Arial" pitchFamily="34" charset="0"/>
            </a:endParaRPr>
          </a:p>
          <a:p>
            <a:pPr>
              <a:buFontTx/>
              <a:buNone/>
            </a:pPr>
            <a:r>
              <a:rPr lang="fr-FR" sz="1600" b="1">
                <a:latin typeface="Arial" pitchFamily="34" charset="0"/>
              </a:rPr>
              <a:t>B)	 Altocumulus</a:t>
            </a:r>
          </a:p>
          <a:p>
            <a:pPr>
              <a:buFontTx/>
              <a:buNone/>
            </a:pPr>
            <a:endParaRPr lang="fr-FR" sz="1600" b="1">
              <a:latin typeface="Arial" pitchFamily="34" charset="0"/>
            </a:endParaRPr>
          </a:p>
          <a:p>
            <a:pPr>
              <a:buFontTx/>
              <a:buNone/>
            </a:pPr>
            <a:r>
              <a:rPr lang="fr-FR" sz="1600" b="1">
                <a:latin typeface="Arial" pitchFamily="34" charset="0"/>
              </a:rPr>
              <a:t>C)	 Cirrocumulus</a:t>
            </a:r>
          </a:p>
        </p:txBody>
      </p:sp>
      <p:pic>
        <p:nvPicPr>
          <p:cNvPr id="30730" name="Picture 10"/>
          <p:cNvPicPr>
            <a:picLocks noGrp="1" noChangeAspect="1" noChangeArrowheads="1"/>
          </p:cNvPicPr>
          <p:nvPr>
            <p:ph type="clipArt" sz="half" idx="1"/>
          </p:nvPr>
        </p:nvPicPr>
        <p:blipFill>
          <a:blip r:embed="rId2" cstate="print"/>
          <a:srcRect/>
          <a:stretch>
            <a:fillRect/>
          </a:stretch>
        </p:blipFill>
        <p:spPr>
          <a:xfrm>
            <a:off x="685800" y="1905000"/>
            <a:ext cx="4343400" cy="3103563"/>
          </a:xfr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fr-FR" sz="3200" b="1">
                <a:latin typeface="Arial" pitchFamily="34" charset="0"/>
              </a:rPr>
              <a:t>Question 20</a:t>
            </a:r>
            <a:br>
              <a:rPr lang="fr-FR" sz="3200" b="1">
                <a:latin typeface="Arial" pitchFamily="34" charset="0"/>
              </a:rPr>
            </a:br>
            <a:endParaRPr lang="fr-FR" sz="3200" b="1">
              <a:latin typeface="Arial" pitchFamily="34" charset="0"/>
            </a:endParaRPr>
          </a:p>
        </p:txBody>
      </p:sp>
      <p:sp>
        <p:nvSpPr>
          <p:cNvPr id="31747" name="Rectangle 3"/>
          <p:cNvSpPr>
            <a:spLocks noGrp="1" noChangeArrowheads="1"/>
          </p:cNvSpPr>
          <p:nvPr>
            <p:ph type="body" sz="half" idx="2"/>
          </p:nvPr>
        </p:nvSpPr>
        <p:spPr>
          <a:xfrm>
            <a:off x="5334000" y="2209800"/>
            <a:ext cx="3200400" cy="2438400"/>
          </a:xfrm>
        </p:spPr>
        <p:txBody>
          <a:bodyPr/>
          <a:lstStyle/>
          <a:p>
            <a:pPr>
              <a:buFontTx/>
              <a:buNone/>
            </a:pPr>
            <a:r>
              <a:rPr lang="fr-FR" sz="1600" b="1" u="sng">
                <a:latin typeface="Arial" pitchFamily="34" charset="0"/>
              </a:rPr>
              <a:t>Propositions de réponses</a:t>
            </a:r>
            <a:endParaRPr lang="fr-FR" sz="1600" b="1">
              <a:latin typeface="Arial" pitchFamily="34" charset="0"/>
            </a:endParaRPr>
          </a:p>
          <a:p>
            <a:endParaRPr lang="fr-FR" sz="1600" b="1">
              <a:latin typeface="Arial" pitchFamily="34" charset="0"/>
            </a:endParaRPr>
          </a:p>
          <a:p>
            <a:pPr>
              <a:buFontTx/>
              <a:buNone/>
            </a:pPr>
            <a:r>
              <a:rPr lang="fr-FR" sz="1600" b="1">
                <a:latin typeface="Arial" pitchFamily="34" charset="0"/>
              </a:rPr>
              <a:t>A)	Altocumulus</a:t>
            </a:r>
          </a:p>
          <a:p>
            <a:pPr>
              <a:buFontTx/>
              <a:buNone/>
            </a:pPr>
            <a:endParaRPr lang="fr-FR" sz="1600" b="1">
              <a:latin typeface="Arial" pitchFamily="34" charset="0"/>
            </a:endParaRPr>
          </a:p>
          <a:p>
            <a:pPr>
              <a:buFontTx/>
              <a:buNone/>
            </a:pPr>
            <a:r>
              <a:rPr lang="fr-FR" sz="1600" b="1">
                <a:latin typeface="Arial" pitchFamily="34" charset="0"/>
              </a:rPr>
              <a:t>B)	Altostratus</a:t>
            </a:r>
          </a:p>
          <a:p>
            <a:pPr>
              <a:buFontTx/>
              <a:buNone/>
            </a:pPr>
            <a:endParaRPr lang="fr-FR" sz="1600" b="1">
              <a:latin typeface="Arial" pitchFamily="34" charset="0"/>
            </a:endParaRPr>
          </a:p>
          <a:p>
            <a:pPr>
              <a:buFontTx/>
              <a:buNone/>
            </a:pPr>
            <a:r>
              <a:rPr lang="fr-FR" sz="1600" b="1">
                <a:latin typeface="Arial" pitchFamily="34" charset="0"/>
              </a:rPr>
              <a:t>C)	Cirrostratus</a:t>
            </a:r>
          </a:p>
        </p:txBody>
      </p:sp>
      <p:pic>
        <p:nvPicPr>
          <p:cNvPr id="31754" name="Picture 10"/>
          <p:cNvPicPr>
            <a:picLocks noGrp="1" noChangeAspect="1" noChangeArrowheads="1"/>
          </p:cNvPicPr>
          <p:nvPr>
            <p:ph type="clipArt" sz="half" idx="1"/>
          </p:nvPr>
        </p:nvPicPr>
        <p:blipFill>
          <a:blip r:embed="rId2" cstate="print"/>
          <a:srcRect/>
          <a:stretch>
            <a:fillRect/>
          </a:stretch>
        </p:blipFill>
        <p:spPr>
          <a:xfrm>
            <a:off x="685800" y="1981200"/>
            <a:ext cx="4343400" cy="2895600"/>
          </a:xfr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5800" y="609600"/>
            <a:ext cx="7772400" cy="685800"/>
          </a:xfrm>
        </p:spPr>
        <p:txBody>
          <a:bodyPr/>
          <a:lstStyle/>
          <a:p>
            <a:r>
              <a:rPr lang="fr-FR" sz="2800" b="1">
                <a:latin typeface="Arial" pitchFamily="34" charset="0"/>
              </a:rPr>
              <a:t>Tableau des résultats</a:t>
            </a:r>
          </a:p>
        </p:txBody>
      </p:sp>
      <p:graphicFrame>
        <p:nvGraphicFramePr>
          <p:cNvPr id="32805" name="Group 37"/>
          <p:cNvGraphicFramePr>
            <a:graphicFrameLocks noGrp="1"/>
          </p:cNvGraphicFramePr>
          <p:nvPr>
            <p:ph type="tbl" idx="1"/>
          </p:nvPr>
        </p:nvGraphicFramePr>
        <p:xfrm>
          <a:off x="685800" y="1371600"/>
          <a:ext cx="7772400" cy="4114801"/>
        </p:xfrm>
        <a:graphic>
          <a:graphicData uri="http://schemas.openxmlformats.org/drawingml/2006/table">
            <a:tbl>
              <a:tblPr/>
              <a:tblGrid>
                <a:gridCol w="1943100">
                  <a:extLst>
                    <a:ext uri="{9D8B030D-6E8A-4147-A177-3AD203B41FA5}">
                      <a16:colId xmlns:a16="http://schemas.microsoft.com/office/drawing/2014/main" xmlns="" val="20000"/>
                    </a:ext>
                  </a:extLst>
                </a:gridCol>
                <a:gridCol w="1943100">
                  <a:extLst>
                    <a:ext uri="{9D8B030D-6E8A-4147-A177-3AD203B41FA5}">
                      <a16:colId xmlns:a16="http://schemas.microsoft.com/office/drawing/2014/main" xmlns="" val="20001"/>
                    </a:ext>
                  </a:extLst>
                </a:gridCol>
                <a:gridCol w="1943100">
                  <a:extLst>
                    <a:ext uri="{9D8B030D-6E8A-4147-A177-3AD203B41FA5}">
                      <a16:colId xmlns:a16="http://schemas.microsoft.com/office/drawing/2014/main" xmlns="" val="20002"/>
                    </a:ext>
                  </a:extLst>
                </a:gridCol>
                <a:gridCol w="1943100">
                  <a:extLst>
                    <a:ext uri="{9D8B030D-6E8A-4147-A177-3AD203B41FA5}">
                      <a16:colId xmlns:a16="http://schemas.microsoft.com/office/drawing/2014/main" xmlns="" val="20003"/>
                    </a:ext>
                  </a:extLst>
                </a:gridCol>
              </a:tblGrid>
              <a:tr h="8223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a:ln>
                            <a:noFill/>
                          </a:ln>
                          <a:solidFill>
                            <a:schemeClr val="tx1"/>
                          </a:solidFill>
                          <a:effectLst/>
                          <a:latin typeface="Arial" pitchFamily="34" charset="0"/>
                        </a:rPr>
                        <a:t>1 A</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a:ln>
                            <a:noFill/>
                          </a:ln>
                          <a:solidFill>
                            <a:schemeClr val="tx1"/>
                          </a:solidFill>
                          <a:effectLst/>
                          <a:latin typeface="Arial" pitchFamily="34" charset="0"/>
                        </a:rPr>
                        <a:t>2 C</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a:ln>
                            <a:noFill/>
                          </a:ln>
                          <a:solidFill>
                            <a:schemeClr val="tx1"/>
                          </a:solidFill>
                          <a:effectLst/>
                          <a:latin typeface="Arial" pitchFamily="34" charset="0"/>
                        </a:rPr>
                        <a:t>3 B</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a:ln>
                            <a:noFill/>
                          </a:ln>
                          <a:solidFill>
                            <a:schemeClr val="tx1"/>
                          </a:solidFill>
                          <a:effectLst/>
                          <a:latin typeface="Arial" pitchFamily="34" charset="0"/>
                        </a:rPr>
                        <a:t>4 A</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8239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a:ln>
                            <a:noFill/>
                          </a:ln>
                          <a:solidFill>
                            <a:schemeClr val="tx1"/>
                          </a:solidFill>
                          <a:effectLst/>
                          <a:latin typeface="Arial" pitchFamily="34" charset="0"/>
                        </a:rPr>
                        <a:t>5 C</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a:ln>
                            <a:noFill/>
                          </a:ln>
                          <a:solidFill>
                            <a:schemeClr val="tx1"/>
                          </a:solidFill>
                          <a:effectLst/>
                          <a:latin typeface="Arial" pitchFamily="34" charset="0"/>
                        </a:rPr>
                        <a:t>6 A</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a:ln>
                            <a:noFill/>
                          </a:ln>
                          <a:solidFill>
                            <a:schemeClr val="tx1"/>
                          </a:solidFill>
                          <a:effectLst/>
                          <a:latin typeface="Arial" pitchFamily="34" charset="0"/>
                        </a:rPr>
                        <a:t>7 B</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a:ln>
                            <a:noFill/>
                          </a:ln>
                          <a:solidFill>
                            <a:schemeClr val="tx1"/>
                          </a:solidFill>
                          <a:effectLst/>
                          <a:latin typeface="Arial" pitchFamily="34" charset="0"/>
                        </a:rPr>
                        <a:t>8 A</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8223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a:ln>
                            <a:noFill/>
                          </a:ln>
                          <a:solidFill>
                            <a:schemeClr val="tx1"/>
                          </a:solidFill>
                          <a:effectLst/>
                          <a:latin typeface="Arial" pitchFamily="34" charset="0"/>
                        </a:rPr>
                        <a:t>9 B</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a:ln>
                            <a:noFill/>
                          </a:ln>
                          <a:solidFill>
                            <a:schemeClr val="tx1"/>
                          </a:solidFill>
                          <a:effectLst/>
                          <a:latin typeface="Arial" pitchFamily="34" charset="0"/>
                        </a:rPr>
                        <a:t>10 C</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a:ln>
                            <a:noFill/>
                          </a:ln>
                          <a:solidFill>
                            <a:schemeClr val="tx1"/>
                          </a:solidFill>
                          <a:effectLst/>
                          <a:latin typeface="Arial" pitchFamily="34" charset="0"/>
                        </a:rPr>
                        <a:t>11 B</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a:ln>
                            <a:noFill/>
                          </a:ln>
                          <a:solidFill>
                            <a:schemeClr val="tx1"/>
                          </a:solidFill>
                          <a:effectLst/>
                          <a:latin typeface="Arial" pitchFamily="34" charset="0"/>
                        </a:rPr>
                        <a:t>12 A</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8239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a:ln>
                            <a:noFill/>
                          </a:ln>
                          <a:solidFill>
                            <a:schemeClr val="tx1"/>
                          </a:solidFill>
                          <a:effectLst/>
                          <a:latin typeface="Arial" pitchFamily="34" charset="0"/>
                        </a:rPr>
                        <a:t>13 C</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a:ln>
                            <a:noFill/>
                          </a:ln>
                          <a:solidFill>
                            <a:schemeClr val="tx1"/>
                          </a:solidFill>
                          <a:effectLst/>
                          <a:latin typeface="Arial" pitchFamily="34" charset="0"/>
                        </a:rPr>
                        <a:t>14 B</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a:ln>
                            <a:noFill/>
                          </a:ln>
                          <a:solidFill>
                            <a:schemeClr val="tx1"/>
                          </a:solidFill>
                          <a:effectLst/>
                          <a:latin typeface="Arial" pitchFamily="34" charset="0"/>
                        </a:rPr>
                        <a:t>15 C</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a:ln>
                            <a:noFill/>
                          </a:ln>
                          <a:solidFill>
                            <a:schemeClr val="tx1"/>
                          </a:solidFill>
                          <a:effectLst/>
                          <a:latin typeface="Arial" pitchFamily="34" charset="0"/>
                        </a:rPr>
                        <a:t>16 A</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8223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a:ln>
                            <a:noFill/>
                          </a:ln>
                          <a:solidFill>
                            <a:schemeClr val="tx1"/>
                          </a:solidFill>
                          <a:effectLst/>
                          <a:latin typeface="Arial" pitchFamily="34" charset="0"/>
                        </a:rPr>
                        <a:t>17 C</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a:ln>
                            <a:noFill/>
                          </a:ln>
                          <a:solidFill>
                            <a:schemeClr val="tx1"/>
                          </a:solidFill>
                          <a:effectLst/>
                          <a:latin typeface="Arial" pitchFamily="34" charset="0"/>
                        </a:rPr>
                        <a:t>18 C</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a:ln>
                            <a:noFill/>
                          </a:ln>
                          <a:solidFill>
                            <a:schemeClr val="tx1"/>
                          </a:solidFill>
                          <a:effectLst/>
                          <a:latin typeface="Arial" pitchFamily="34" charset="0"/>
                        </a:rPr>
                        <a:t>19 B</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1" i="0" u="none" strike="noStrike" cap="none" normalizeH="0" baseline="0">
                          <a:ln>
                            <a:noFill/>
                          </a:ln>
                          <a:solidFill>
                            <a:schemeClr val="tx1"/>
                          </a:solidFill>
                          <a:effectLst/>
                          <a:latin typeface="Arial" pitchFamily="34" charset="0"/>
                        </a:rPr>
                        <a:t>20 A</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p:txBody>
          <a:bodyPr/>
          <a:lstStyle/>
          <a:p>
            <a:pPr>
              <a:defRPr/>
            </a:pPr>
            <a:r>
              <a:rPr lang="fr-FR"/>
              <a:t>      </a:t>
            </a:r>
            <a:r>
              <a:rPr lang="fr-FR" b="1"/>
              <a:t>Nuages de l ’étage supérieur</a:t>
            </a:r>
            <a:r>
              <a:rPr lang="fr-FR"/>
              <a:t> </a:t>
            </a:r>
          </a:p>
        </p:txBody>
      </p:sp>
      <p:pic>
        <p:nvPicPr>
          <p:cNvPr id="28675" name="Picture 7" descr="cirrus"/>
          <p:cNvPicPr>
            <a:picLocks noGrp="1" noChangeAspect="1" noChangeArrowheads="1"/>
          </p:cNvPicPr>
          <p:nvPr>
            <p:ph sz="half" idx="1"/>
          </p:nvPr>
        </p:nvPicPr>
        <p:blipFill>
          <a:blip r:embed="rId2" cstate="print"/>
          <a:srcRect/>
          <a:stretch>
            <a:fillRect/>
          </a:stretch>
        </p:blipFill>
        <p:spPr>
          <a:xfrm>
            <a:off x="685800" y="2476500"/>
            <a:ext cx="3810000" cy="2860675"/>
          </a:xfrm>
          <a:noFill/>
        </p:spPr>
      </p:pic>
      <p:sp>
        <p:nvSpPr>
          <p:cNvPr id="28676" name="Rectangle 3"/>
          <p:cNvSpPr>
            <a:spLocks noGrp="1" noChangeArrowheads="1"/>
          </p:cNvSpPr>
          <p:nvPr>
            <p:ph type="body" sz="half" idx="2"/>
          </p:nvPr>
        </p:nvSpPr>
        <p:spPr>
          <a:xfrm>
            <a:off x="5334000" y="2895600"/>
            <a:ext cx="3124200" cy="3124200"/>
          </a:xfrm>
        </p:spPr>
        <p:txBody>
          <a:bodyPr/>
          <a:lstStyle/>
          <a:p>
            <a:r>
              <a:rPr lang="fr-FR" sz="2800"/>
              <a:t>Altitude entre 7000 et 14000 m</a:t>
            </a:r>
          </a:p>
          <a:p>
            <a:r>
              <a:rPr lang="fr-FR" sz="2800"/>
              <a:t>Aspect fibreux </a:t>
            </a:r>
          </a:p>
          <a:p>
            <a:r>
              <a:rPr lang="fr-FR" sz="2800"/>
              <a:t>Constitués de cristaux de glaces</a:t>
            </a:r>
          </a:p>
          <a:p>
            <a:r>
              <a:rPr lang="fr-FR" sz="2800"/>
              <a:t>Code : CI</a:t>
            </a:r>
          </a:p>
        </p:txBody>
      </p:sp>
      <p:sp>
        <p:nvSpPr>
          <p:cNvPr id="28677" name="AutoShape 4">
            <a:hlinkClick r:id="" action="ppaction://hlinkshowjump?jump=nextslide" highlightClick="1"/>
          </p:cNvPr>
          <p:cNvSpPr>
            <a:spLocks noChangeArrowheads="1"/>
          </p:cNvSpPr>
          <p:nvPr/>
        </p:nvSpPr>
        <p:spPr bwMode="auto">
          <a:xfrm>
            <a:off x="8458200" y="6248400"/>
            <a:ext cx="381000" cy="381000"/>
          </a:xfrm>
          <a:prstGeom prst="actionButtonForwardNext">
            <a:avLst/>
          </a:prstGeom>
          <a:solidFill>
            <a:schemeClr val="accent1"/>
          </a:solidFill>
          <a:ln w="9525">
            <a:solidFill>
              <a:schemeClr val="tx1"/>
            </a:solidFill>
            <a:miter lim="800000"/>
            <a:headEnd/>
            <a:tailEnd/>
          </a:ln>
        </p:spPr>
        <p:txBody>
          <a:bodyPr wrap="none" anchor="ctr"/>
          <a:lstStyle/>
          <a:p>
            <a:endParaRPr lang="fr-FR"/>
          </a:p>
        </p:txBody>
      </p:sp>
      <p:sp>
        <p:nvSpPr>
          <p:cNvPr id="28678" name="AutoShape 5">
            <a:hlinkClick r:id="" action="ppaction://hlinkshowjump?jump=previousslide" highlightClick="1"/>
          </p:cNvPr>
          <p:cNvSpPr>
            <a:spLocks noChangeArrowheads="1"/>
          </p:cNvSpPr>
          <p:nvPr/>
        </p:nvSpPr>
        <p:spPr bwMode="auto">
          <a:xfrm>
            <a:off x="7924800" y="6248400"/>
            <a:ext cx="381000" cy="381000"/>
          </a:xfrm>
          <a:prstGeom prst="actionButtonBackPrevious">
            <a:avLst/>
          </a:prstGeom>
          <a:solidFill>
            <a:schemeClr val="accent1"/>
          </a:solidFill>
          <a:ln w="9525">
            <a:solidFill>
              <a:schemeClr val="tx1"/>
            </a:solidFill>
            <a:miter lim="800000"/>
            <a:headEnd/>
            <a:tailEnd/>
          </a:ln>
        </p:spPr>
        <p:txBody>
          <a:bodyPr wrap="none" anchor="ctr"/>
          <a:lstStyle/>
          <a:p>
            <a:endParaRPr lang="fr-FR"/>
          </a:p>
        </p:txBody>
      </p:sp>
      <p:sp>
        <p:nvSpPr>
          <p:cNvPr id="28679" name="Text Box 6"/>
          <p:cNvSpPr txBox="1">
            <a:spLocks noChangeArrowheads="1"/>
          </p:cNvSpPr>
          <p:nvPr/>
        </p:nvSpPr>
        <p:spPr bwMode="auto">
          <a:xfrm>
            <a:off x="3975100" y="1841500"/>
            <a:ext cx="1019175" cy="646113"/>
          </a:xfrm>
          <a:prstGeom prst="rect">
            <a:avLst/>
          </a:prstGeom>
          <a:noFill/>
          <a:ln w="9525">
            <a:noFill/>
            <a:miter lim="800000"/>
            <a:headEnd/>
            <a:tailEnd/>
          </a:ln>
        </p:spPr>
        <p:txBody>
          <a:bodyPr wrap="none" anchor="ctr">
            <a:spAutoFit/>
          </a:bodyPr>
          <a:lstStyle/>
          <a:p>
            <a:r>
              <a:rPr lang="fr-FR" sz="3600" b="1">
                <a:latin typeface="Lithograph" pitchFamily="2" charset="0"/>
              </a:rPr>
              <a:t>Cirrus</a:t>
            </a:r>
          </a:p>
        </p:txBody>
      </p:sp>
      <p:sp>
        <p:nvSpPr>
          <p:cNvPr id="28680" name="Espace réservé du pied de page 7"/>
          <p:cNvSpPr>
            <a:spLocks noGrp="1"/>
          </p:cNvSpPr>
          <p:nvPr>
            <p:ph type="ftr" sz="quarter" idx="11"/>
          </p:nvPr>
        </p:nvSpPr>
        <p:spPr>
          <a:noFill/>
        </p:spPr>
        <p:txBody>
          <a:bodyPr/>
          <a:lstStyle/>
          <a:p>
            <a:r>
              <a:rPr lang="fr-FR"/>
              <a:t>Corbas 2012 Fièque Jean Paul</a:t>
            </a: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p:txBody>
          <a:bodyPr/>
          <a:lstStyle/>
          <a:p>
            <a:pPr>
              <a:defRPr/>
            </a:pPr>
            <a:r>
              <a:rPr lang="fr-FR"/>
              <a:t>      </a:t>
            </a:r>
            <a:r>
              <a:rPr lang="fr-FR" b="1"/>
              <a:t>Nuages de l ’étage supérieur</a:t>
            </a:r>
            <a:r>
              <a:rPr lang="fr-FR"/>
              <a:t> </a:t>
            </a:r>
          </a:p>
        </p:txBody>
      </p:sp>
      <p:sp>
        <p:nvSpPr>
          <p:cNvPr id="29699" name="Rectangle 3"/>
          <p:cNvSpPr>
            <a:spLocks noGrp="1" noChangeArrowheads="1"/>
          </p:cNvSpPr>
          <p:nvPr>
            <p:ph type="body" sz="half" idx="2"/>
          </p:nvPr>
        </p:nvSpPr>
        <p:spPr>
          <a:xfrm>
            <a:off x="5562600" y="2743200"/>
            <a:ext cx="3048000" cy="3276600"/>
          </a:xfrm>
        </p:spPr>
        <p:txBody>
          <a:bodyPr/>
          <a:lstStyle/>
          <a:p>
            <a:pPr>
              <a:lnSpc>
                <a:spcPct val="90000"/>
              </a:lnSpc>
            </a:pPr>
            <a:r>
              <a:rPr lang="fr-FR" sz="2800"/>
              <a:t>Altitude entre 5000 et 7000 m</a:t>
            </a:r>
          </a:p>
          <a:p>
            <a:pPr>
              <a:lnSpc>
                <a:spcPct val="90000"/>
              </a:lnSpc>
            </a:pPr>
            <a:r>
              <a:rPr lang="fr-FR" sz="2800"/>
              <a:t>Constitués de cristaux de glace</a:t>
            </a:r>
          </a:p>
          <a:p>
            <a:pPr>
              <a:lnSpc>
                <a:spcPct val="90000"/>
              </a:lnSpc>
            </a:pPr>
            <a:r>
              <a:rPr lang="fr-FR" sz="2800"/>
              <a:t>Halo lumineux autour du soleil</a:t>
            </a:r>
          </a:p>
          <a:p>
            <a:pPr>
              <a:lnSpc>
                <a:spcPct val="90000"/>
              </a:lnSpc>
            </a:pPr>
            <a:r>
              <a:rPr lang="fr-FR" sz="2800"/>
              <a:t>Code : CS</a:t>
            </a:r>
          </a:p>
          <a:p>
            <a:pPr>
              <a:lnSpc>
                <a:spcPct val="90000"/>
              </a:lnSpc>
              <a:buFontTx/>
              <a:buNone/>
            </a:pPr>
            <a:endParaRPr lang="fr-FR" sz="2800"/>
          </a:p>
          <a:p>
            <a:pPr>
              <a:lnSpc>
                <a:spcPct val="90000"/>
              </a:lnSpc>
              <a:buFontTx/>
              <a:buNone/>
            </a:pPr>
            <a:endParaRPr lang="fr-FR" sz="2800"/>
          </a:p>
        </p:txBody>
      </p:sp>
      <p:sp>
        <p:nvSpPr>
          <p:cNvPr id="29700" name="AutoShape 4">
            <a:hlinkClick r:id="" action="ppaction://hlinkshowjump?jump=nextslide" highlightClick="1"/>
          </p:cNvPr>
          <p:cNvSpPr>
            <a:spLocks noChangeArrowheads="1"/>
          </p:cNvSpPr>
          <p:nvPr/>
        </p:nvSpPr>
        <p:spPr bwMode="auto">
          <a:xfrm>
            <a:off x="8458200" y="6248400"/>
            <a:ext cx="381000" cy="381000"/>
          </a:xfrm>
          <a:prstGeom prst="actionButtonForwardNext">
            <a:avLst/>
          </a:prstGeom>
          <a:solidFill>
            <a:schemeClr val="accent1"/>
          </a:solidFill>
          <a:ln w="9525">
            <a:solidFill>
              <a:schemeClr val="tx1"/>
            </a:solidFill>
            <a:miter lim="800000"/>
            <a:headEnd/>
            <a:tailEnd/>
          </a:ln>
        </p:spPr>
        <p:txBody>
          <a:bodyPr wrap="none" anchor="ctr"/>
          <a:lstStyle/>
          <a:p>
            <a:endParaRPr lang="fr-FR"/>
          </a:p>
        </p:txBody>
      </p:sp>
      <p:sp>
        <p:nvSpPr>
          <p:cNvPr id="29701" name="AutoShape 5">
            <a:hlinkClick r:id="" action="ppaction://hlinkshowjump?jump=previousslide" highlightClick="1"/>
          </p:cNvPr>
          <p:cNvSpPr>
            <a:spLocks noChangeArrowheads="1"/>
          </p:cNvSpPr>
          <p:nvPr/>
        </p:nvSpPr>
        <p:spPr bwMode="auto">
          <a:xfrm>
            <a:off x="7924800" y="6248400"/>
            <a:ext cx="381000" cy="381000"/>
          </a:xfrm>
          <a:prstGeom prst="actionButtonBackPrevious">
            <a:avLst/>
          </a:prstGeom>
          <a:solidFill>
            <a:schemeClr val="accent1"/>
          </a:solidFill>
          <a:ln w="9525">
            <a:solidFill>
              <a:schemeClr val="tx1"/>
            </a:solidFill>
            <a:miter lim="800000"/>
            <a:headEnd/>
            <a:tailEnd/>
          </a:ln>
        </p:spPr>
        <p:txBody>
          <a:bodyPr wrap="none" anchor="ctr"/>
          <a:lstStyle/>
          <a:p>
            <a:endParaRPr lang="fr-FR"/>
          </a:p>
        </p:txBody>
      </p:sp>
      <p:sp>
        <p:nvSpPr>
          <p:cNvPr id="29702" name="Text Box 6"/>
          <p:cNvSpPr txBox="1">
            <a:spLocks noChangeArrowheads="1"/>
          </p:cNvSpPr>
          <p:nvPr/>
        </p:nvSpPr>
        <p:spPr bwMode="auto">
          <a:xfrm>
            <a:off x="3490913" y="1841500"/>
            <a:ext cx="1992312" cy="646113"/>
          </a:xfrm>
          <a:prstGeom prst="rect">
            <a:avLst/>
          </a:prstGeom>
          <a:noFill/>
          <a:ln w="9525">
            <a:noFill/>
            <a:miter lim="800000"/>
            <a:headEnd/>
            <a:tailEnd/>
          </a:ln>
        </p:spPr>
        <p:txBody>
          <a:bodyPr wrap="none" anchor="ctr">
            <a:spAutoFit/>
          </a:bodyPr>
          <a:lstStyle/>
          <a:p>
            <a:r>
              <a:rPr lang="fr-FR" sz="3600" b="1">
                <a:latin typeface="Lithograph" pitchFamily="2" charset="0"/>
              </a:rPr>
              <a:t>Cirrocumulus</a:t>
            </a:r>
          </a:p>
        </p:txBody>
      </p:sp>
      <p:pic>
        <p:nvPicPr>
          <p:cNvPr id="29703" name="Picture 7" descr="cirrostratus"/>
          <p:cNvPicPr>
            <a:picLocks noChangeAspect="1" noChangeArrowheads="1"/>
          </p:cNvPicPr>
          <p:nvPr/>
        </p:nvPicPr>
        <p:blipFill>
          <a:blip r:embed="rId2" cstate="print"/>
          <a:srcRect/>
          <a:stretch>
            <a:fillRect/>
          </a:stretch>
        </p:blipFill>
        <p:spPr bwMode="auto">
          <a:xfrm>
            <a:off x="457200" y="2667000"/>
            <a:ext cx="4800600" cy="3352800"/>
          </a:xfrm>
          <a:prstGeom prst="rect">
            <a:avLst/>
          </a:prstGeom>
          <a:noFill/>
          <a:ln w="9525">
            <a:noFill/>
            <a:miter lim="800000"/>
            <a:headEnd/>
            <a:tailEnd/>
          </a:ln>
        </p:spPr>
      </p:pic>
      <p:sp>
        <p:nvSpPr>
          <p:cNvPr id="29704" name="Text Box 8"/>
          <p:cNvSpPr txBox="1">
            <a:spLocks noChangeArrowheads="1"/>
          </p:cNvSpPr>
          <p:nvPr/>
        </p:nvSpPr>
        <p:spPr bwMode="auto">
          <a:xfrm>
            <a:off x="5851525" y="3048000"/>
            <a:ext cx="2759075" cy="519113"/>
          </a:xfrm>
          <a:prstGeom prst="rect">
            <a:avLst/>
          </a:prstGeom>
          <a:noFill/>
          <a:ln w="9525">
            <a:noFill/>
            <a:miter lim="800000"/>
            <a:headEnd/>
            <a:tailEnd/>
          </a:ln>
        </p:spPr>
        <p:txBody>
          <a:bodyPr>
            <a:spAutoFit/>
          </a:bodyPr>
          <a:lstStyle/>
          <a:p>
            <a:endParaRPr lang="fr-FR" sz="2800">
              <a:latin typeface="Lithograph" pitchFamily="2" charset="0"/>
            </a:endParaRPr>
          </a:p>
        </p:txBody>
      </p:sp>
      <p:sp>
        <p:nvSpPr>
          <p:cNvPr id="29705" name="Espace réservé du pied de page 8"/>
          <p:cNvSpPr>
            <a:spLocks noGrp="1"/>
          </p:cNvSpPr>
          <p:nvPr>
            <p:ph type="ftr" sz="quarter" idx="11"/>
          </p:nvPr>
        </p:nvSpPr>
        <p:spPr>
          <a:noFill/>
        </p:spPr>
        <p:txBody>
          <a:bodyPr/>
          <a:lstStyle/>
          <a:p>
            <a:r>
              <a:rPr lang="fr-FR"/>
              <a:t>Corbas 2012 Fièque Jean Paul</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p:txBody>
          <a:bodyPr/>
          <a:lstStyle/>
          <a:p>
            <a:pPr>
              <a:defRPr/>
            </a:pPr>
            <a:r>
              <a:rPr lang="fr-FR"/>
              <a:t>      Nuages de l ’étage supérieur</a:t>
            </a:r>
          </a:p>
        </p:txBody>
      </p:sp>
      <p:pic>
        <p:nvPicPr>
          <p:cNvPr id="30723" name="Picture 6" descr="cirrocumulus"/>
          <p:cNvPicPr>
            <a:picLocks noGrp="1" noChangeAspect="1" noChangeArrowheads="1"/>
          </p:cNvPicPr>
          <p:nvPr>
            <p:ph sz="half" idx="1"/>
          </p:nvPr>
        </p:nvPicPr>
        <p:blipFill>
          <a:blip r:embed="rId2" cstate="print"/>
          <a:srcRect/>
          <a:stretch>
            <a:fillRect/>
          </a:stretch>
        </p:blipFill>
        <p:spPr>
          <a:xfrm>
            <a:off x="304800" y="2743200"/>
            <a:ext cx="4419600" cy="3530600"/>
          </a:xfrm>
          <a:noFill/>
        </p:spPr>
      </p:pic>
      <p:sp>
        <p:nvSpPr>
          <p:cNvPr id="30724" name="Rectangle 3"/>
          <p:cNvSpPr>
            <a:spLocks noGrp="1" noChangeArrowheads="1"/>
          </p:cNvSpPr>
          <p:nvPr>
            <p:ph type="body" sz="half" idx="2"/>
          </p:nvPr>
        </p:nvSpPr>
        <p:spPr>
          <a:xfrm>
            <a:off x="4953000" y="2743200"/>
            <a:ext cx="3505200" cy="3505200"/>
          </a:xfrm>
        </p:spPr>
        <p:txBody>
          <a:bodyPr/>
          <a:lstStyle/>
          <a:p>
            <a:r>
              <a:rPr lang="fr-FR" sz="2800"/>
              <a:t>Base entre 7000 et 11000 mètres</a:t>
            </a:r>
          </a:p>
          <a:p>
            <a:r>
              <a:rPr lang="fr-FR" sz="2800"/>
              <a:t>Aspect : petits éléments blancs soudés ou non. </a:t>
            </a:r>
          </a:p>
          <a:p>
            <a:r>
              <a:rPr lang="fr-FR" sz="2800"/>
              <a:t>Code : CC</a:t>
            </a:r>
          </a:p>
        </p:txBody>
      </p:sp>
      <p:sp>
        <p:nvSpPr>
          <p:cNvPr id="30725" name="AutoShape 4">
            <a:hlinkClick r:id="" action="ppaction://hlinkshowjump?jump=nextslide" highlightClick="1"/>
          </p:cNvPr>
          <p:cNvSpPr>
            <a:spLocks noChangeArrowheads="1"/>
          </p:cNvSpPr>
          <p:nvPr/>
        </p:nvSpPr>
        <p:spPr bwMode="auto">
          <a:xfrm>
            <a:off x="8458200" y="6248400"/>
            <a:ext cx="381000" cy="381000"/>
          </a:xfrm>
          <a:prstGeom prst="actionButtonForwardNext">
            <a:avLst/>
          </a:prstGeom>
          <a:solidFill>
            <a:schemeClr val="accent1"/>
          </a:solidFill>
          <a:ln w="9525">
            <a:solidFill>
              <a:schemeClr val="tx1"/>
            </a:solidFill>
            <a:miter lim="800000"/>
            <a:headEnd/>
            <a:tailEnd/>
          </a:ln>
        </p:spPr>
        <p:txBody>
          <a:bodyPr wrap="none" anchor="ctr"/>
          <a:lstStyle/>
          <a:p>
            <a:endParaRPr lang="fr-FR"/>
          </a:p>
        </p:txBody>
      </p:sp>
      <p:sp>
        <p:nvSpPr>
          <p:cNvPr id="30726" name="AutoShape 5">
            <a:hlinkClick r:id="" action="ppaction://hlinkshowjump?jump=previousslide" highlightClick="1"/>
          </p:cNvPr>
          <p:cNvSpPr>
            <a:spLocks noChangeArrowheads="1"/>
          </p:cNvSpPr>
          <p:nvPr/>
        </p:nvSpPr>
        <p:spPr bwMode="auto">
          <a:xfrm>
            <a:off x="7924800" y="6248400"/>
            <a:ext cx="381000" cy="381000"/>
          </a:xfrm>
          <a:prstGeom prst="actionButtonBackPrevious">
            <a:avLst/>
          </a:prstGeom>
          <a:solidFill>
            <a:schemeClr val="accent1"/>
          </a:solidFill>
          <a:ln w="9525">
            <a:solidFill>
              <a:schemeClr val="tx1"/>
            </a:solidFill>
            <a:miter lim="800000"/>
            <a:headEnd/>
            <a:tailEnd/>
          </a:ln>
        </p:spPr>
        <p:txBody>
          <a:bodyPr wrap="none" anchor="ctr"/>
          <a:lstStyle/>
          <a:p>
            <a:endParaRPr lang="fr-FR"/>
          </a:p>
        </p:txBody>
      </p:sp>
      <p:sp>
        <p:nvSpPr>
          <p:cNvPr id="30727" name="Text Box 7"/>
          <p:cNvSpPr txBox="1">
            <a:spLocks noChangeArrowheads="1"/>
          </p:cNvSpPr>
          <p:nvPr/>
        </p:nvSpPr>
        <p:spPr bwMode="auto">
          <a:xfrm>
            <a:off x="3430588" y="1828800"/>
            <a:ext cx="1992312" cy="646113"/>
          </a:xfrm>
          <a:prstGeom prst="rect">
            <a:avLst/>
          </a:prstGeom>
          <a:noFill/>
          <a:ln w="9525">
            <a:noFill/>
            <a:miter lim="800000"/>
            <a:headEnd/>
            <a:tailEnd/>
          </a:ln>
        </p:spPr>
        <p:txBody>
          <a:bodyPr wrap="none">
            <a:spAutoFit/>
          </a:bodyPr>
          <a:lstStyle/>
          <a:p>
            <a:r>
              <a:rPr lang="fr-FR" sz="3600" b="1">
                <a:latin typeface="Lithograph" pitchFamily="2" charset="0"/>
              </a:rPr>
              <a:t>Cirrocumulus</a:t>
            </a:r>
          </a:p>
        </p:txBody>
      </p:sp>
      <p:sp>
        <p:nvSpPr>
          <p:cNvPr id="30728" name="Espace réservé du pied de page 7"/>
          <p:cNvSpPr>
            <a:spLocks noGrp="1"/>
          </p:cNvSpPr>
          <p:nvPr>
            <p:ph type="ftr" sz="quarter" idx="11"/>
          </p:nvPr>
        </p:nvSpPr>
        <p:spPr>
          <a:noFill/>
        </p:spPr>
        <p:txBody>
          <a:bodyPr/>
          <a:lstStyle/>
          <a:p>
            <a:r>
              <a:rPr lang="fr-FR"/>
              <a:t>Corbas 2012 Fièque Jean Paul</a:t>
            </a: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p:txBody>
          <a:bodyPr/>
          <a:lstStyle/>
          <a:p>
            <a:pPr>
              <a:defRPr/>
            </a:pPr>
            <a:r>
              <a:rPr lang="fr-FR"/>
              <a:t>      Nuages de l ’étage moyen</a:t>
            </a:r>
          </a:p>
        </p:txBody>
      </p:sp>
      <p:sp>
        <p:nvSpPr>
          <p:cNvPr id="31747" name="Rectangle 3"/>
          <p:cNvSpPr>
            <a:spLocks noGrp="1" noChangeArrowheads="1"/>
          </p:cNvSpPr>
          <p:nvPr>
            <p:ph type="body" sz="half" idx="2"/>
          </p:nvPr>
        </p:nvSpPr>
        <p:spPr>
          <a:xfrm>
            <a:off x="5181600" y="2971800"/>
            <a:ext cx="3276600" cy="3124200"/>
          </a:xfrm>
        </p:spPr>
        <p:txBody>
          <a:bodyPr/>
          <a:lstStyle/>
          <a:p>
            <a:r>
              <a:rPr lang="fr-FR" sz="2800"/>
              <a:t>Altitude entre 2500 et 5000 m</a:t>
            </a:r>
          </a:p>
          <a:p>
            <a:r>
              <a:rPr lang="fr-FR" sz="2800"/>
              <a:t>Aspect en forme de galets ou rouleaux.</a:t>
            </a:r>
          </a:p>
          <a:p>
            <a:r>
              <a:rPr lang="fr-FR" sz="2800"/>
              <a:t>Code : AC</a:t>
            </a:r>
          </a:p>
          <a:p>
            <a:endParaRPr lang="fr-FR" sz="2800"/>
          </a:p>
          <a:p>
            <a:endParaRPr lang="fr-FR" sz="2800"/>
          </a:p>
        </p:txBody>
      </p:sp>
      <p:sp>
        <p:nvSpPr>
          <p:cNvPr id="31748" name="AutoShape 4">
            <a:hlinkClick r:id="" action="ppaction://hlinkshowjump?jump=nextslide" highlightClick="1"/>
          </p:cNvPr>
          <p:cNvSpPr>
            <a:spLocks noChangeArrowheads="1"/>
          </p:cNvSpPr>
          <p:nvPr/>
        </p:nvSpPr>
        <p:spPr bwMode="auto">
          <a:xfrm>
            <a:off x="8458200" y="6248400"/>
            <a:ext cx="381000" cy="381000"/>
          </a:xfrm>
          <a:prstGeom prst="actionButtonForwardNext">
            <a:avLst/>
          </a:prstGeom>
          <a:solidFill>
            <a:schemeClr val="accent1"/>
          </a:solidFill>
          <a:ln w="9525">
            <a:solidFill>
              <a:schemeClr val="tx1"/>
            </a:solidFill>
            <a:miter lim="800000"/>
            <a:headEnd/>
            <a:tailEnd/>
          </a:ln>
        </p:spPr>
        <p:txBody>
          <a:bodyPr wrap="none" anchor="ctr"/>
          <a:lstStyle/>
          <a:p>
            <a:endParaRPr lang="fr-FR"/>
          </a:p>
        </p:txBody>
      </p:sp>
      <p:sp>
        <p:nvSpPr>
          <p:cNvPr id="31749" name="AutoShape 5">
            <a:hlinkClick r:id="" action="ppaction://hlinkshowjump?jump=previousslide" highlightClick="1"/>
          </p:cNvPr>
          <p:cNvSpPr>
            <a:spLocks noChangeArrowheads="1"/>
          </p:cNvSpPr>
          <p:nvPr/>
        </p:nvSpPr>
        <p:spPr bwMode="auto">
          <a:xfrm>
            <a:off x="7924800" y="6248400"/>
            <a:ext cx="381000" cy="381000"/>
          </a:xfrm>
          <a:prstGeom prst="actionButtonBackPrevious">
            <a:avLst/>
          </a:prstGeom>
          <a:solidFill>
            <a:schemeClr val="accent1"/>
          </a:solidFill>
          <a:ln w="9525">
            <a:solidFill>
              <a:schemeClr val="tx1"/>
            </a:solidFill>
            <a:miter lim="800000"/>
            <a:headEnd/>
            <a:tailEnd/>
          </a:ln>
        </p:spPr>
        <p:txBody>
          <a:bodyPr wrap="none" anchor="ctr"/>
          <a:lstStyle/>
          <a:p>
            <a:endParaRPr lang="fr-FR"/>
          </a:p>
        </p:txBody>
      </p:sp>
      <p:pic>
        <p:nvPicPr>
          <p:cNvPr id="31750" name="Picture 6" descr="altocu1"/>
          <p:cNvPicPr>
            <a:picLocks noChangeAspect="1" noChangeArrowheads="1"/>
          </p:cNvPicPr>
          <p:nvPr/>
        </p:nvPicPr>
        <p:blipFill>
          <a:blip r:embed="rId2" cstate="print"/>
          <a:srcRect/>
          <a:stretch>
            <a:fillRect/>
          </a:stretch>
        </p:blipFill>
        <p:spPr bwMode="auto">
          <a:xfrm>
            <a:off x="533400" y="3048000"/>
            <a:ext cx="3962400" cy="3048000"/>
          </a:xfrm>
          <a:prstGeom prst="rect">
            <a:avLst/>
          </a:prstGeom>
          <a:noFill/>
          <a:ln w="9525">
            <a:noFill/>
            <a:miter lim="800000"/>
            <a:headEnd/>
            <a:tailEnd/>
          </a:ln>
        </p:spPr>
      </p:pic>
      <p:sp>
        <p:nvSpPr>
          <p:cNvPr id="31751" name="Text Box 7"/>
          <p:cNvSpPr txBox="1">
            <a:spLocks noChangeArrowheads="1"/>
          </p:cNvSpPr>
          <p:nvPr/>
        </p:nvSpPr>
        <p:spPr bwMode="auto">
          <a:xfrm>
            <a:off x="3559175" y="1981200"/>
            <a:ext cx="1846263" cy="646113"/>
          </a:xfrm>
          <a:prstGeom prst="rect">
            <a:avLst/>
          </a:prstGeom>
          <a:noFill/>
          <a:ln w="9525">
            <a:noFill/>
            <a:miter lim="800000"/>
            <a:headEnd/>
            <a:tailEnd/>
          </a:ln>
        </p:spPr>
        <p:txBody>
          <a:bodyPr wrap="none">
            <a:spAutoFit/>
          </a:bodyPr>
          <a:lstStyle/>
          <a:p>
            <a:r>
              <a:rPr lang="fr-FR" sz="3600" b="1">
                <a:latin typeface="Lithograph" pitchFamily="2" charset="0"/>
              </a:rPr>
              <a:t>Altocumulus</a:t>
            </a:r>
          </a:p>
        </p:txBody>
      </p:sp>
      <p:sp>
        <p:nvSpPr>
          <p:cNvPr id="31752" name="Espace réservé du pied de page 7"/>
          <p:cNvSpPr>
            <a:spLocks noGrp="1"/>
          </p:cNvSpPr>
          <p:nvPr>
            <p:ph type="ftr" sz="quarter" idx="11"/>
          </p:nvPr>
        </p:nvSpPr>
        <p:spPr>
          <a:noFill/>
        </p:spPr>
        <p:txBody>
          <a:bodyPr/>
          <a:lstStyle/>
          <a:p>
            <a:r>
              <a:rPr lang="fr-FR"/>
              <a:t>Corbas 2012 Fièque Jean Paul</a:t>
            </a: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p:txBody>
          <a:bodyPr/>
          <a:lstStyle/>
          <a:p>
            <a:pPr>
              <a:defRPr/>
            </a:pPr>
            <a:r>
              <a:rPr lang="fr-FR"/>
              <a:t>      Nuages de l ’étage moyen</a:t>
            </a:r>
          </a:p>
        </p:txBody>
      </p:sp>
      <p:sp>
        <p:nvSpPr>
          <p:cNvPr id="32771" name="Rectangle 3"/>
          <p:cNvSpPr>
            <a:spLocks noGrp="1" noChangeArrowheads="1"/>
          </p:cNvSpPr>
          <p:nvPr>
            <p:ph type="body" sz="half" idx="2"/>
          </p:nvPr>
        </p:nvSpPr>
        <p:spPr>
          <a:xfrm>
            <a:off x="5181600" y="3124200"/>
            <a:ext cx="3505200" cy="2916238"/>
          </a:xfrm>
        </p:spPr>
        <p:txBody>
          <a:bodyPr/>
          <a:lstStyle/>
          <a:p>
            <a:r>
              <a:rPr lang="fr-FR" sz="2800"/>
              <a:t>Type d’altocumulus préorageux</a:t>
            </a:r>
          </a:p>
          <a:p>
            <a:r>
              <a:rPr lang="fr-FR" sz="2800"/>
              <a:t>Aspect en forme de tour et surtout bourgeonnant</a:t>
            </a:r>
          </a:p>
          <a:p>
            <a:pPr>
              <a:buFontTx/>
              <a:buNone/>
            </a:pPr>
            <a:endParaRPr lang="fr-FR" sz="2800"/>
          </a:p>
        </p:txBody>
      </p:sp>
      <p:sp>
        <p:nvSpPr>
          <p:cNvPr id="32772" name="AutoShape 4">
            <a:hlinkClick r:id="" action="ppaction://hlinkshowjump?jump=nextslide" highlightClick="1"/>
          </p:cNvPr>
          <p:cNvSpPr>
            <a:spLocks noChangeArrowheads="1"/>
          </p:cNvSpPr>
          <p:nvPr/>
        </p:nvSpPr>
        <p:spPr bwMode="auto">
          <a:xfrm>
            <a:off x="8458200" y="6248400"/>
            <a:ext cx="381000" cy="381000"/>
          </a:xfrm>
          <a:prstGeom prst="actionButtonForwardNext">
            <a:avLst/>
          </a:prstGeom>
          <a:solidFill>
            <a:schemeClr val="accent1"/>
          </a:solidFill>
          <a:ln w="9525">
            <a:solidFill>
              <a:schemeClr val="tx1"/>
            </a:solidFill>
            <a:miter lim="800000"/>
            <a:headEnd/>
            <a:tailEnd/>
          </a:ln>
        </p:spPr>
        <p:txBody>
          <a:bodyPr wrap="none" anchor="ctr"/>
          <a:lstStyle/>
          <a:p>
            <a:endParaRPr lang="fr-FR"/>
          </a:p>
        </p:txBody>
      </p:sp>
      <p:sp>
        <p:nvSpPr>
          <p:cNvPr id="32773" name="AutoShape 5">
            <a:hlinkClick r:id="" action="ppaction://hlinkshowjump?jump=previousslide" highlightClick="1"/>
          </p:cNvPr>
          <p:cNvSpPr>
            <a:spLocks noChangeArrowheads="1"/>
          </p:cNvSpPr>
          <p:nvPr/>
        </p:nvSpPr>
        <p:spPr bwMode="auto">
          <a:xfrm>
            <a:off x="7924800" y="6248400"/>
            <a:ext cx="381000" cy="381000"/>
          </a:xfrm>
          <a:prstGeom prst="actionButtonBackPrevious">
            <a:avLst/>
          </a:prstGeom>
          <a:solidFill>
            <a:schemeClr val="accent1"/>
          </a:solidFill>
          <a:ln w="9525">
            <a:solidFill>
              <a:schemeClr val="tx1"/>
            </a:solidFill>
            <a:miter lim="800000"/>
            <a:headEnd/>
            <a:tailEnd/>
          </a:ln>
        </p:spPr>
        <p:txBody>
          <a:bodyPr wrap="none" anchor="ctr"/>
          <a:lstStyle/>
          <a:p>
            <a:endParaRPr lang="fr-FR"/>
          </a:p>
        </p:txBody>
      </p:sp>
      <p:sp>
        <p:nvSpPr>
          <p:cNvPr id="32774" name="Text Box 7"/>
          <p:cNvSpPr txBox="1">
            <a:spLocks noChangeArrowheads="1"/>
          </p:cNvSpPr>
          <p:nvPr/>
        </p:nvSpPr>
        <p:spPr bwMode="auto">
          <a:xfrm>
            <a:off x="4583113" y="1844675"/>
            <a:ext cx="2032000" cy="708025"/>
          </a:xfrm>
          <a:prstGeom prst="rect">
            <a:avLst/>
          </a:prstGeom>
          <a:noFill/>
          <a:ln w="9525">
            <a:noFill/>
            <a:miter lim="800000"/>
            <a:headEnd/>
            <a:tailEnd/>
          </a:ln>
        </p:spPr>
        <p:txBody>
          <a:bodyPr wrap="none">
            <a:spAutoFit/>
          </a:bodyPr>
          <a:lstStyle/>
          <a:p>
            <a:r>
              <a:rPr lang="fr-FR" sz="4000" b="1">
                <a:latin typeface="Lithograph" pitchFamily="2" charset="0"/>
              </a:rPr>
              <a:t>Altocumulus</a:t>
            </a:r>
          </a:p>
        </p:txBody>
      </p:sp>
      <p:pic>
        <p:nvPicPr>
          <p:cNvPr id="32775" name="Image 8" descr="Altocumulus%20Castellanus.jpg"/>
          <p:cNvPicPr>
            <a:picLocks noChangeAspect="1"/>
          </p:cNvPicPr>
          <p:nvPr/>
        </p:nvPicPr>
        <p:blipFill>
          <a:blip r:embed="rId2" cstate="print"/>
          <a:srcRect/>
          <a:stretch>
            <a:fillRect/>
          </a:stretch>
        </p:blipFill>
        <p:spPr bwMode="auto">
          <a:xfrm>
            <a:off x="1476375" y="4005263"/>
            <a:ext cx="3167063" cy="2384425"/>
          </a:xfrm>
          <a:prstGeom prst="rect">
            <a:avLst/>
          </a:prstGeom>
          <a:noFill/>
          <a:ln w="9525">
            <a:noFill/>
            <a:miter lim="800000"/>
            <a:headEnd/>
            <a:tailEnd/>
          </a:ln>
        </p:spPr>
      </p:pic>
      <p:pic>
        <p:nvPicPr>
          <p:cNvPr id="32776" name="Picture 9" descr="D:\Pictures\Pictures\P1050059.JPG"/>
          <p:cNvPicPr>
            <a:picLocks noChangeAspect="1" noChangeArrowheads="1"/>
          </p:cNvPicPr>
          <p:nvPr/>
        </p:nvPicPr>
        <p:blipFill>
          <a:blip r:embed="rId3" cstate="print"/>
          <a:srcRect/>
          <a:stretch>
            <a:fillRect/>
          </a:stretch>
        </p:blipFill>
        <p:spPr bwMode="auto">
          <a:xfrm>
            <a:off x="179388" y="1628775"/>
            <a:ext cx="3671887" cy="2343150"/>
          </a:xfrm>
          <a:prstGeom prst="rect">
            <a:avLst/>
          </a:prstGeom>
          <a:noFill/>
          <a:ln w="9525">
            <a:noFill/>
            <a:miter lim="800000"/>
            <a:headEnd/>
            <a:tailEnd/>
          </a:ln>
        </p:spPr>
      </p:pic>
      <p:sp>
        <p:nvSpPr>
          <p:cNvPr id="32777" name="Espace réservé du pied de page 8"/>
          <p:cNvSpPr>
            <a:spLocks noGrp="1"/>
          </p:cNvSpPr>
          <p:nvPr>
            <p:ph type="ftr" sz="quarter" idx="11"/>
          </p:nvPr>
        </p:nvSpPr>
        <p:spPr>
          <a:noFill/>
        </p:spPr>
        <p:txBody>
          <a:bodyPr/>
          <a:lstStyle/>
          <a:p>
            <a:r>
              <a:rPr lang="fr-FR"/>
              <a:t>Corbas 2012 Fièque Jean Paul</a:t>
            </a: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p:txBody>
          <a:bodyPr/>
          <a:lstStyle/>
          <a:p>
            <a:pPr>
              <a:defRPr/>
            </a:pPr>
            <a:r>
              <a:rPr lang="fr-FR"/>
              <a:t>      Nuages de l ’étage moyen </a:t>
            </a:r>
          </a:p>
        </p:txBody>
      </p:sp>
      <p:sp>
        <p:nvSpPr>
          <p:cNvPr id="33795" name="Rectangle 3"/>
          <p:cNvSpPr>
            <a:spLocks noGrp="1" noChangeArrowheads="1"/>
          </p:cNvSpPr>
          <p:nvPr>
            <p:ph type="body" sz="half" idx="2"/>
          </p:nvPr>
        </p:nvSpPr>
        <p:spPr>
          <a:xfrm>
            <a:off x="5486400" y="2971800"/>
            <a:ext cx="3124200" cy="3373438"/>
          </a:xfrm>
        </p:spPr>
        <p:txBody>
          <a:bodyPr/>
          <a:lstStyle/>
          <a:p>
            <a:r>
              <a:rPr lang="fr-FR" sz="2800"/>
              <a:t>Aspect en forme de lentilles</a:t>
            </a:r>
          </a:p>
          <a:p>
            <a:r>
              <a:rPr lang="fr-FR" sz="2800"/>
              <a:t>Présence de vent fort en altitude</a:t>
            </a:r>
          </a:p>
        </p:txBody>
      </p:sp>
      <p:sp>
        <p:nvSpPr>
          <p:cNvPr id="33796" name="AutoShape 4">
            <a:hlinkClick r:id="" action="ppaction://hlinkshowjump?jump=nextslide" highlightClick="1"/>
          </p:cNvPr>
          <p:cNvSpPr>
            <a:spLocks noChangeArrowheads="1"/>
          </p:cNvSpPr>
          <p:nvPr/>
        </p:nvSpPr>
        <p:spPr bwMode="auto">
          <a:xfrm>
            <a:off x="8458200" y="6248400"/>
            <a:ext cx="381000" cy="381000"/>
          </a:xfrm>
          <a:prstGeom prst="actionButtonForwardNext">
            <a:avLst/>
          </a:prstGeom>
          <a:solidFill>
            <a:schemeClr val="accent1"/>
          </a:solidFill>
          <a:ln w="9525">
            <a:solidFill>
              <a:schemeClr val="tx1"/>
            </a:solidFill>
            <a:miter lim="800000"/>
            <a:headEnd/>
            <a:tailEnd/>
          </a:ln>
        </p:spPr>
        <p:txBody>
          <a:bodyPr wrap="none" anchor="ctr"/>
          <a:lstStyle/>
          <a:p>
            <a:endParaRPr lang="fr-FR"/>
          </a:p>
        </p:txBody>
      </p:sp>
      <p:sp>
        <p:nvSpPr>
          <p:cNvPr id="33797" name="AutoShape 5">
            <a:hlinkClick r:id="" action="ppaction://hlinkshowjump?jump=previousslide" highlightClick="1"/>
          </p:cNvPr>
          <p:cNvSpPr>
            <a:spLocks noChangeArrowheads="1"/>
          </p:cNvSpPr>
          <p:nvPr/>
        </p:nvSpPr>
        <p:spPr bwMode="auto">
          <a:xfrm>
            <a:off x="7924800" y="6248400"/>
            <a:ext cx="381000" cy="381000"/>
          </a:xfrm>
          <a:prstGeom prst="actionButtonBackPrevious">
            <a:avLst/>
          </a:prstGeom>
          <a:solidFill>
            <a:schemeClr val="accent1"/>
          </a:solidFill>
          <a:ln w="9525">
            <a:solidFill>
              <a:schemeClr val="tx1"/>
            </a:solidFill>
            <a:miter lim="800000"/>
            <a:headEnd/>
            <a:tailEnd/>
          </a:ln>
        </p:spPr>
        <p:txBody>
          <a:bodyPr wrap="none" anchor="ctr"/>
          <a:lstStyle/>
          <a:p>
            <a:endParaRPr lang="fr-FR"/>
          </a:p>
        </p:txBody>
      </p:sp>
      <p:sp>
        <p:nvSpPr>
          <p:cNvPr id="33798" name="Text Box 7"/>
          <p:cNvSpPr txBox="1">
            <a:spLocks noChangeArrowheads="1"/>
          </p:cNvSpPr>
          <p:nvPr/>
        </p:nvSpPr>
        <p:spPr bwMode="auto">
          <a:xfrm>
            <a:off x="5956300" y="1844675"/>
            <a:ext cx="1844675" cy="646113"/>
          </a:xfrm>
          <a:prstGeom prst="rect">
            <a:avLst/>
          </a:prstGeom>
          <a:noFill/>
          <a:ln w="9525">
            <a:noFill/>
            <a:miter lim="800000"/>
            <a:headEnd/>
            <a:tailEnd/>
          </a:ln>
        </p:spPr>
        <p:txBody>
          <a:bodyPr wrap="none">
            <a:spAutoFit/>
          </a:bodyPr>
          <a:lstStyle/>
          <a:p>
            <a:r>
              <a:rPr lang="fr-FR" sz="3600" b="1">
                <a:latin typeface="Lithograph" pitchFamily="2" charset="0"/>
              </a:rPr>
              <a:t>Altocumulus</a:t>
            </a:r>
          </a:p>
        </p:txBody>
      </p:sp>
      <p:pic>
        <p:nvPicPr>
          <p:cNvPr id="33799" name="Picture 8" descr="L:\nuages\bon_le_55.jpg"/>
          <p:cNvPicPr>
            <a:picLocks noChangeAspect="1" noChangeArrowheads="1"/>
          </p:cNvPicPr>
          <p:nvPr/>
        </p:nvPicPr>
        <p:blipFill>
          <a:blip r:embed="rId2" cstate="print"/>
          <a:srcRect/>
          <a:stretch>
            <a:fillRect/>
          </a:stretch>
        </p:blipFill>
        <p:spPr bwMode="auto">
          <a:xfrm>
            <a:off x="179388" y="2060575"/>
            <a:ext cx="5191125" cy="3600450"/>
          </a:xfrm>
          <a:prstGeom prst="rect">
            <a:avLst/>
          </a:prstGeom>
          <a:noFill/>
          <a:ln w="9525">
            <a:noFill/>
            <a:miter lim="800000"/>
            <a:headEnd/>
            <a:tailEnd/>
          </a:ln>
        </p:spPr>
      </p:pic>
      <p:pic>
        <p:nvPicPr>
          <p:cNvPr id="46088" name="Picture 8" descr="D:\Pictures\Pictures\mto-arcenciel\22122010051.jpg"/>
          <p:cNvPicPr>
            <a:picLocks noChangeAspect="1" noChangeArrowheads="1"/>
          </p:cNvPicPr>
          <p:nvPr/>
        </p:nvPicPr>
        <p:blipFill>
          <a:blip r:embed="rId3" cstate="print"/>
          <a:srcRect/>
          <a:stretch>
            <a:fillRect/>
          </a:stretch>
        </p:blipFill>
        <p:spPr bwMode="auto">
          <a:xfrm>
            <a:off x="179388" y="1916113"/>
            <a:ext cx="5378450" cy="4033837"/>
          </a:xfrm>
          <a:prstGeom prst="rect">
            <a:avLst/>
          </a:prstGeom>
          <a:noFill/>
          <a:ln w="9525">
            <a:noFill/>
            <a:miter lim="800000"/>
            <a:headEnd/>
            <a:tailEnd/>
          </a:ln>
        </p:spPr>
      </p:pic>
      <p:sp>
        <p:nvSpPr>
          <p:cNvPr id="33801" name="Espace réservé du pied de page 8"/>
          <p:cNvSpPr>
            <a:spLocks noGrp="1"/>
          </p:cNvSpPr>
          <p:nvPr>
            <p:ph type="ftr" sz="quarter" idx="11"/>
          </p:nvPr>
        </p:nvSpPr>
        <p:spPr>
          <a:noFill/>
        </p:spPr>
        <p:txBody>
          <a:bodyPr/>
          <a:lstStyle/>
          <a:p>
            <a:r>
              <a:rPr lang="fr-FR"/>
              <a:t>Corbas 2012 Fièque Jean Paul</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088"/>
                                        </p:tgtEl>
                                        <p:attrNameLst>
                                          <p:attrName>style.visibility</p:attrName>
                                        </p:attrNameLst>
                                      </p:cBhvr>
                                      <p:to>
                                        <p:strVal val="visible"/>
                                      </p:to>
                                    </p:set>
                                    <p:animEffect transition="in" filter="fade">
                                      <p:cBhvr>
                                        <p:cTn id="7" dur="2000"/>
                                        <p:tgtEl>
                                          <p:spTgt spid="460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p:txBody>
          <a:bodyPr/>
          <a:lstStyle/>
          <a:p>
            <a:pPr>
              <a:defRPr/>
            </a:pPr>
            <a:r>
              <a:rPr lang="fr-FR"/>
              <a:t>      Nuages de l ’étage moyen</a:t>
            </a:r>
          </a:p>
        </p:txBody>
      </p:sp>
      <p:sp>
        <p:nvSpPr>
          <p:cNvPr id="34819" name="Rectangle 3"/>
          <p:cNvSpPr>
            <a:spLocks noGrp="1" noChangeArrowheads="1"/>
          </p:cNvSpPr>
          <p:nvPr>
            <p:ph type="body" sz="half" idx="2"/>
          </p:nvPr>
        </p:nvSpPr>
        <p:spPr>
          <a:xfrm>
            <a:off x="5257800" y="2819400"/>
            <a:ext cx="3657600" cy="3144838"/>
          </a:xfrm>
        </p:spPr>
        <p:txBody>
          <a:bodyPr/>
          <a:lstStyle/>
          <a:p>
            <a:r>
              <a:rPr lang="fr-FR" sz="2800"/>
              <a:t>Signe caractéristique masse d’air stable en altitude </a:t>
            </a:r>
          </a:p>
          <a:p>
            <a:r>
              <a:rPr lang="fr-FR" sz="2800"/>
              <a:t>Formation d’ondes orographiques </a:t>
            </a:r>
          </a:p>
        </p:txBody>
      </p:sp>
      <p:sp>
        <p:nvSpPr>
          <p:cNvPr id="34820" name="AutoShape 4">
            <a:hlinkClick r:id="" action="ppaction://hlinkshowjump?jump=nextslide" highlightClick="1"/>
          </p:cNvPr>
          <p:cNvSpPr>
            <a:spLocks noChangeArrowheads="1"/>
          </p:cNvSpPr>
          <p:nvPr/>
        </p:nvSpPr>
        <p:spPr bwMode="auto">
          <a:xfrm>
            <a:off x="8458200" y="6248400"/>
            <a:ext cx="381000" cy="381000"/>
          </a:xfrm>
          <a:prstGeom prst="actionButtonForwardNext">
            <a:avLst/>
          </a:prstGeom>
          <a:solidFill>
            <a:schemeClr val="accent1"/>
          </a:solidFill>
          <a:ln w="9525">
            <a:solidFill>
              <a:schemeClr val="tx1"/>
            </a:solidFill>
            <a:miter lim="800000"/>
            <a:headEnd/>
            <a:tailEnd/>
          </a:ln>
        </p:spPr>
        <p:txBody>
          <a:bodyPr wrap="none" anchor="ctr"/>
          <a:lstStyle/>
          <a:p>
            <a:endParaRPr lang="fr-FR"/>
          </a:p>
        </p:txBody>
      </p:sp>
      <p:sp>
        <p:nvSpPr>
          <p:cNvPr id="34821" name="AutoShape 5">
            <a:hlinkClick r:id="" action="ppaction://hlinkshowjump?jump=previousslide" highlightClick="1"/>
          </p:cNvPr>
          <p:cNvSpPr>
            <a:spLocks noChangeArrowheads="1"/>
          </p:cNvSpPr>
          <p:nvPr/>
        </p:nvSpPr>
        <p:spPr bwMode="auto">
          <a:xfrm>
            <a:off x="7924800" y="6248400"/>
            <a:ext cx="381000" cy="381000"/>
          </a:xfrm>
          <a:prstGeom prst="actionButtonBackPrevious">
            <a:avLst/>
          </a:prstGeom>
          <a:solidFill>
            <a:schemeClr val="accent1"/>
          </a:solidFill>
          <a:ln w="9525">
            <a:solidFill>
              <a:schemeClr val="tx1"/>
            </a:solidFill>
            <a:miter lim="800000"/>
            <a:headEnd/>
            <a:tailEnd/>
          </a:ln>
        </p:spPr>
        <p:txBody>
          <a:bodyPr wrap="none" anchor="ctr"/>
          <a:lstStyle/>
          <a:p>
            <a:endParaRPr lang="fr-FR"/>
          </a:p>
        </p:txBody>
      </p:sp>
      <p:pic>
        <p:nvPicPr>
          <p:cNvPr id="34822" name="Picture 6" descr="altocu5"/>
          <p:cNvPicPr>
            <a:picLocks noChangeAspect="1" noChangeArrowheads="1"/>
          </p:cNvPicPr>
          <p:nvPr/>
        </p:nvPicPr>
        <p:blipFill>
          <a:blip r:embed="rId2" cstate="print"/>
          <a:srcRect/>
          <a:stretch>
            <a:fillRect/>
          </a:stretch>
        </p:blipFill>
        <p:spPr bwMode="auto">
          <a:xfrm>
            <a:off x="457200" y="2514600"/>
            <a:ext cx="4800600" cy="3581400"/>
          </a:xfrm>
          <a:prstGeom prst="rect">
            <a:avLst/>
          </a:prstGeom>
          <a:noFill/>
          <a:ln w="9525">
            <a:noFill/>
            <a:miter lim="800000"/>
            <a:headEnd/>
            <a:tailEnd/>
          </a:ln>
        </p:spPr>
      </p:pic>
      <p:sp>
        <p:nvSpPr>
          <p:cNvPr id="34823" name="Text Box 7"/>
          <p:cNvSpPr txBox="1">
            <a:spLocks noChangeArrowheads="1"/>
          </p:cNvSpPr>
          <p:nvPr/>
        </p:nvSpPr>
        <p:spPr bwMode="auto">
          <a:xfrm>
            <a:off x="5524500" y="1773238"/>
            <a:ext cx="1844675" cy="646112"/>
          </a:xfrm>
          <a:prstGeom prst="rect">
            <a:avLst/>
          </a:prstGeom>
          <a:noFill/>
          <a:ln w="9525">
            <a:noFill/>
            <a:miter lim="800000"/>
            <a:headEnd/>
            <a:tailEnd/>
          </a:ln>
        </p:spPr>
        <p:txBody>
          <a:bodyPr wrap="none">
            <a:spAutoFit/>
          </a:bodyPr>
          <a:lstStyle/>
          <a:p>
            <a:r>
              <a:rPr lang="fr-FR" sz="3600" b="1">
                <a:latin typeface="Lithograph" pitchFamily="2" charset="0"/>
              </a:rPr>
              <a:t>Altocumulus</a:t>
            </a:r>
          </a:p>
        </p:txBody>
      </p:sp>
      <p:sp>
        <p:nvSpPr>
          <p:cNvPr id="34824" name="Espace réservé du pied de page 7"/>
          <p:cNvSpPr>
            <a:spLocks noGrp="1"/>
          </p:cNvSpPr>
          <p:nvPr>
            <p:ph type="ftr" sz="quarter" idx="11"/>
          </p:nvPr>
        </p:nvSpPr>
        <p:spPr>
          <a:noFill/>
        </p:spPr>
        <p:txBody>
          <a:bodyPr/>
          <a:lstStyle/>
          <a:p>
            <a:r>
              <a:rPr lang="fr-FR"/>
              <a:t>Corbas 2012 Fièque Jean Paul</a:t>
            </a: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p:txBody>
          <a:bodyPr/>
          <a:lstStyle/>
          <a:p>
            <a:pPr>
              <a:defRPr/>
            </a:pPr>
            <a:r>
              <a:rPr lang="fr-FR"/>
              <a:t>      Nuages de l ’étage moyen</a:t>
            </a:r>
          </a:p>
        </p:txBody>
      </p:sp>
      <p:sp>
        <p:nvSpPr>
          <p:cNvPr id="35843" name="Rectangle 3"/>
          <p:cNvSpPr>
            <a:spLocks noGrp="1" noChangeArrowheads="1"/>
          </p:cNvSpPr>
          <p:nvPr>
            <p:ph type="body" sz="half" idx="2"/>
          </p:nvPr>
        </p:nvSpPr>
        <p:spPr>
          <a:xfrm>
            <a:off x="4724400" y="2743200"/>
            <a:ext cx="3810000" cy="3525838"/>
          </a:xfrm>
        </p:spPr>
        <p:txBody>
          <a:bodyPr/>
          <a:lstStyle/>
          <a:p>
            <a:r>
              <a:rPr lang="fr-FR" sz="2800"/>
              <a:t>Base entre 2000 et 4500 mètres</a:t>
            </a:r>
          </a:p>
          <a:p>
            <a:r>
              <a:rPr lang="fr-FR" sz="2800"/>
              <a:t>Epaisseur entre 1000 et 3000 mètres</a:t>
            </a:r>
          </a:p>
          <a:p>
            <a:r>
              <a:rPr lang="fr-FR" sz="2800"/>
              <a:t>Aspect strié, fibreux </a:t>
            </a:r>
          </a:p>
          <a:p>
            <a:r>
              <a:rPr lang="fr-FR" sz="2800"/>
              <a:t>Code AS</a:t>
            </a:r>
          </a:p>
        </p:txBody>
      </p:sp>
      <p:sp>
        <p:nvSpPr>
          <p:cNvPr id="35844" name="AutoShape 4">
            <a:hlinkClick r:id="" action="ppaction://hlinkshowjump?jump=nextslide" highlightClick="1"/>
          </p:cNvPr>
          <p:cNvSpPr>
            <a:spLocks noChangeArrowheads="1"/>
          </p:cNvSpPr>
          <p:nvPr/>
        </p:nvSpPr>
        <p:spPr bwMode="auto">
          <a:xfrm>
            <a:off x="8458200" y="6248400"/>
            <a:ext cx="381000" cy="381000"/>
          </a:xfrm>
          <a:prstGeom prst="actionButtonForwardNext">
            <a:avLst/>
          </a:prstGeom>
          <a:solidFill>
            <a:schemeClr val="accent1"/>
          </a:solidFill>
          <a:ln w="9525">
            <a:solidFill>
              <a:schemeClr val="tx1"/>
            </a:solidFill>
            <a:miter lim="800000"/>
            <a:headEnd/>
            <a:tailEnd/>
          </a:ln>
        </p:spPr>
        <p:txBody>
          <a:bodyPr wrap="none" anchor="ctr"/>
          <a:lstStyle/>
          <a:p>
            <a:endParaRPr lang="fr-FR"/>
          </a:p>
        </p:txBody>
      </p:sp>
      <p:sp>
        <p:nvSpPr>
          <p:cNvPr id="35845" name="AutoShape 5">
            <a:hlinkClick r:id="" action="ppaction://hlinkshowjump?jump=previousslide" highlightClick="1"/>
          </p:cNvPr>
          <p:cNvSpPr>
            <a:spLocks noChangeArrowheads="1"/>
          </p:cNvSpPr>
          <p:nvPr/>
        </p:nvSpPr>
        <p:spPr bwMode="auto">
          <a:xfrm>
            <a:off x="7924800" y="6248400"/>
            <a:ext cx="381000" cy="381000"/>
          </a:xfrm>
          <a:prstGeom prst="actionButtonBackPrevious">
            <a:avLst/>
          </a:prstGeom>
          <a:solidFill>
            <a:schemeClr val="accent1"/>
          </a:solidFill>
          <a:ln w="9525">
            <a:solidFill>
              <a:schemeClr val="tx1"/>
            </a:solidFill>
            <a:miter lim="800000"/>
            <a:headEnd/>
            <a:tailEnd/>
          </a:ln>
        </p:spPr>
        <p:txBody>
          <a:bodyPr wrap="none" anchor="ctr"/>
          <a:lstStyle/>
          <a:p>
            <a:endParaRPr lang="fr-FR"/>
          </a:p>
        </p:txBody>
      </p:sp>
      <p:sp>
        <p:nvSpPr>
          <p:cNvPr id="35846" name="Text Box 6"/>
          <p:cNvSpPr txBox="1">
            <a:spLocks noChangeArrowheads="1"/>
          </p:cNvSpPr>
          <p:nvPr/>
        </p:nvSpPr>
        <p:spPr bwMode="auto">
          <a:xfrm>
            <a:off x="3743325" y="1828800"/>
            <a:ext cx="1598613" cy="646113"/>
          </a:xfrm>
          <a:prstGeom prst="rect">
            <a:avLst/>
          </a:prstGeom>
          <a:noFill/>
          <a:ln w="9525">
            <a:noFill/>
            <a:miter lim="800000"/>
            <a:headEnd/>
            <a:tailEnd/>
          </a:ln>
        </p:spPr>
        <p:txBody>
          <a:bodyPr wrap="none">
            <a:spAutoFit/>
          </a:bodyPr>
          <a:lstStyle/>
          <a:p>
            <a:r>
              <a:rPr lang="fr-FR" sz="3600" b="1">
                <a:latin typeface="Lithograph" pitchFamily="2" charset="0"/>
              </a:rPr>
              <a:t>Altostratus</a:t>
            </a:r>
          </a:p>
        </p:txBody>
      </p:sp>
      <p:pic>
        <p:nvPicPr>
          <p:cNvPr id="35847" name="Picture 7" descr="altostratus2"/>
          <p:cNvPicPr>
            <a:picLocks noChangeAspect="1" noChangeArrowheads="1"/>
          </p:cNvPicPr>
          <p:nvPr/>
        </p:nvPicPr>
        <p:blipFill>
          <a:blip r:embed="rId2" cstate="print"/>
          <a:srcRect/>
          <a:stretch>
            <a:fillRect/>
          </a:stretch>
        </p:blipFill>
        <p:spPr bwMode="auto">
          <a:xfrm>
            <a:off x="152400" y="2667000"/>
            <a:ext cx="4343400" cy="3276600"/>
          </a:xfrm>
          <a:prstGeom prst="rect">
            <a:avLst/>
          </a:prstGeom>
          <a:noFill/>
          <a:ln w="9525">
            <a:noFill/>
            <a:miter lim="800000"/>
            <a:headEnd/>
            <a:tailEnd/>
          </a:ln>
        </p:spPr>
      </p:pic>
      <p:sp>
        <p:nvSpPr>
          <p:cNvPr id="35848" name="Espace réservé du pied de page 7"/>
          <p:cNvSpPr>
            <a:spLocks noGrp="1"/>
          </p:cNvSpPr>
          <p:nvPr>
            <p:ph type="ftr" sz="quarter" idx="11"/>
          </p:nvPr>
        </p:nvSpPr>
        <p:spPr>
          <a:noFill/>
        </p:spPr>
        <p:txBody>
          <a:bodyPr/>
          <a:lstStyle/>
          <a:p>
            <a:r>
              <a:rPr lang="fr-FR"/>
              <a:t>Corbas 2012 Fièque Jean Paul</a:t>
            </a:r>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p:txBody>
          <a:bodyPr/>
          <a:lstStyle/>
          <a:p>
            <a:pPr>
              <a:defRPr/>
            </a:pPr>
            <a:r>
              <a:rPr lang="fr-FR"/>
              <a:t>      Nuages de l ’étage moyen</a:t>
            </a:r>
          </a:p>
        </p:txBody>
      </p:sp>
      <p:sp>
        <p:nvSpPr>
          <p:cNvPr id="36867" name="Rectangle 3"/>
          <p:cNvSpPr>
            <a:spLocks noGrp="1" noChangeArrowheads="1"/>
          </p:cNvSpPr>
          <p:nvPr>
            <p:ph type="body" sz="half" idx="2"/>
          </p:nvPr>
        </p:nvSpPr>
        <p:spPr>
          <a:xfrm>
            <a:off x="5334000" y="2590800"/>
            <a:ext cx="3124200" cy="3200400"/>
          </a:xfrm>
        </p:spPr>
        <p:txBody>
          <a:bodyPr/>
          <a:lstStyle/>
          <a:p>
            <a:r>
              <a:rPr lang="fr-FR" sz="2400"/>
              <a:t>Particularité de laisser passer le soleil comme derrière un verre dépoli</a:t>
            </a:r>
          </a:p>
          <a:p>
            <a:r>
              <a:rPr lang="fr-FR" sz="2400"/>
              <a:t>Partie active d’une perturbation</a:t>
            </a:r>
          </a:p>
          <a:p>
            <a:pPr>
              <a:buFontTx/>
              <a:buNone/>
            </a:pPr>
            <a:endParaRPr lang="fr-FR" sz="2400"/>
          </a:p>
        </p:txBody>
      </p:sp>
      <p:sp>
        <p:nvSpPr>
          <p:cNvPr id="36868" name="AutoShape 4">
            <a:hlinkClick r:id="" action="ppaction://hlinkshowjump?jump=nextslide" highlightClick="1"/>
          </p:cNvPr>
          <p:cNvSpPr>
            <a:spLocks noChangeArrowheads="1"/>
          </p:cNvSpPr>
          <p:nvPr/>
        </p:nvSpPr>
        <p:spPr bwMode="auto">
          <a:xfrm>
            <a:off x="8458200" y="6248400"/>
            <a:ext cx="381000" cy="381000"/>
          </a:xfrm>
          <a:prstGeom prst="actionButtonForwardNext">
            <a:avLst/>
          </a:prstGeom>
          <a:solidFill>
            <a:schemeClr val="accent1"/>
          </a:solidFill>
          <a:ln w="9525">
            <a:solidFill>
              <a:schemeClr val="tx1"/>
            </a:solidFill>
            <a:miter lim="800000"/>
            <a:headEnd/>
            <a:tailEnd/>
          </a:ln>
        </p:spPr>
        <p:txBody>
          <a:bodyPr wrap="none" anchor="ctr"/>
          <a:lstStyle/>
          <a:p>
            <a:endParaRPr lang="fr-FR"/>
          </a:p>
        </p:txBody>
      </p:sp>
      <p:sp>
        <p:nvSpPr>
          <p:cNvPr id="36869" name="AutoShape 5">
            <a:hlinkClick r:id="" action="ppaction://hlinkshowjump?jump=previousslide" highlightClick="1"/>
          </p:cNvPr>
          <p:cNvSpPr>
            <a:spLocks noChangeArrowheads="1"/>
          </p:cNvSpPr>
          <p:nvPr/>
        </p:nvSpPr>
        <p:spPr bwMode="auto">
          <a:xfrm>
            <a:off x="7924800" y="6248400"/>
            <a:ext cx="381000" cy="381000"/>
          </a:xfrm>
          <a:prstGeom prst="actionButtonBackPrevious">
            <a:avLst/>
          </a:prstGeom>
          <a:solidFill>
            <a:schemeClr val="accent1"/>
          </a:solidFill>
          <a:ln w="9525">
            <a:solidFill>
              <a:schemeClr val="tx1"/>
            </a:solidFill>
            <a:miter lim="800000"/>
            <a:headEnd/>
            <a:tailEnd/>
          </a:ln>
        </p:spPr>
        <p:txBody>
          <a:bodyPr wrap="none" anchor="ctr"/>
          <a:lstStyle/>
          <a:p>
            <a:endParaRPr lang="fr-FR"/>
          </a:p>
        </p:txBody>
      </p:sp>
      <p:sp>
        <p:nvSpPr>
          <p:cNvPr id="36870" name="Text Box 6"/>
          <p:cNvSpPr txBox="1">
            <a:spLocks noChangeArrowheads="1"/>
          </p:cNvSpPr>
          <p:nvPr/>
        </p:nvSpPr>
        <p:spPr bwMode="auto">
          <a:xfrm>
            <a:off x="3743325" y="1676400"/>
            <a:ext cx="1598613" cy="646113"/>
          </a:xfrm>
          <a:prstGeom prst="rect">
            <a:avLst/>
          </a:prstGeom>
          <a:noFill/>
          <a:ln w="9525">
            <a:noFill/>
            <a:miter lim="800000"/>
            <a:headEnd/>
            <a:tailEnd/>
          </a:ln>
        </p:spPr>
        <p:txBody>
          <a:bodyPr wrap="none">
            <a:spAutoFit/>
          </a:bodyPr>
          <a:lstStyle/>
          <a:p>
            <a:r>
              <a:rPr lang="fr-FR" sz="3600" b="1">
                <a:latin typeface="Lithograph" pitchFamily="2" charset="0"/>
              </a:rPr>
              <a:t>Altostratus</a:t>
            </a:r>
          </a:p>
        </p:txBody>
      </p:sp>
      <p:pic>
        <p:nvPicPr>
          <p:cNvPr id="36871" name="Picture 7" descr="altostratus1"/>
          <p:cNvPicPr>
            <a:picLocks noChangeAspect="1" noChangeArrowheads="1"/>
          </p:cNvPicPr>
          <p:nvPr/>
        </p:nvPicPr>
        <p:blipFill>
          <a:blip r:embed="rId2" cstate="print"/>
          <a:srcRect/>
          <a:stretch>
            <a:fillRect/>
          </a:stretch>
        </p:blipFill>
        <p:spPr bwMode="auto">
          <a:xfrm>
            <a:off x="457200" y="2590800"/>
            <a:ext cx="4648200" cy="3200400"/>
          </a:xfrm>
          <a:prstGeom prst="rect">
            <a:avLst/>
          </a:prstGeom>
          <a:noFill/>
          <a:ln w="9525">
            <a:noFill/>
            <a:miter lim="800000"/>
            <a:headEnd/>
            <a:tailEnd/>
          </a:ln>
        </p:spPr>
      </p:pic>
      <p:sp>
        <p:nvSpPr>
          <p:cNvPr id="36872" name="Espace réservé du pied de page 7"/>
          <p:cNvSpPr>
            <a:spLocks noGrp="1"/>
          </p:cNvSpPr>
          <p:nvPr>
            <p:ph type="ftr" sz="quarter" idx="11"/>
          </p:nvPr>
        </p:nvSpPr>
        <p:spPr>
          <a:noFill/>
        </p:spPr>
        <p:txBody>
          <a:bodyPr/>
          <a:lstStyle/>
          <a:p>
            <a:r>
              <a:rPr lang="fr-FR"/>
              <a:t>Corbas 2012 Fièque Jean Paul</a:t>
            </a:r>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p:txBody>
          <a:bodyPr/>
          <a:lstStyle/>
          <a:p>
            <a:pPr>
              <a:defRPr/>
            </a:pPr>
            <a:r>
              <a:rPr lang="fr-FR"/>
              <a:t>      Nuages de l ’étage moyen</a:t>
            </a:r>
          </a:p>
        </p:txBody>
      </p:sp>
      <p:sp>
        <p:nvSpPr>
          <p:cNvPr id="37891" name="Rectangle 3"/>
          <p:cNvSpPr>
            <a:spLocks noGrp="1" noChangeArrowheads="1"/>
          </p:cNvSpPr>
          <p:nvPr>
            <p:ph type="body" sz="half" idx="2"/>
          </p:nvPr>
        </p:nvSpPr>
        <p:spPr>
          <a:xfrm>
            <a:off x="5410200" y="2514600"/>
            <a:ext cx="3200400" cy="3505200"/>
          </a:xfrm>
        </p:spPr>
        <p:txBody>
          <a:bodyPr/>
          <a:lstStyle/>
          <a:p>
            <a:pPr>
              <a:lnSpc>
                <a:spcPct val="90000"/>
              </a:lnSpc>
            </a:pPr>
            <a:r>
              <a:rPr lang="fr-FR" sz="2800"/>
              <a:t>Base entre 1000 à 1500 mètres</a:t>
            </a:r>
          </a:p>
          <a:p>
            <a:pPr>
              <a:lnSpc>
                <a:spcPct val="90000"/>
              </a:lnSpc>
            </a:pPr>
            <a:r>
              <a:rPr lang="fr-FR" sz="2800"/>
              <a:t>Epaisseur 2000 à 4000 mètres</a:t>
            </a:r>
          </a:p>
          <a:p>
            <a:pPr>
              <a:lnSpc>
                <a:spcPct val="90000"/>
              </a:lnSpc>
            </a:pPr>
            <a:r>
              <a:rPr lang="fr-FR" sz="2800"/>
              <a:t>Aspect flou et opaque dû à la pluie</a:t>
            </a:r>
          </a:p>
          <a:p>
            <a:pPr>
              <a:lnSpc>
                <a:spcPct val="90000"/>
              </a:lnSpc>
            </a:pPr>
            <a:r>
              <a:rPr lang="fr-FR" sz="2800"/>
              <a:t>Code : NS</a:t>
            </a:r>
          </a:p>
        </p:txBody>
      </p:sp>
      <p:sp>
        <p:nvSpPr>
          <p:cNvPr id="37892" name="AutoShape 4">
            <a:hlinkClick r:id="" action="ppaction://hlinkshowjump?jump=nextslide" highlightClick="1"/>
          </p:cNvPr>
          <p:cNvSpPr>
            <a:spLocks noChangeArrowheads="1"/>
          </p:cNvSpPr>
          <p:nvPr/>
        </p:nvSpPr>
        <p:spPr bwMode="auto">
          <a:xfrm>
            <a:off x="8458200" y="6248400"/>
            <a:ext cx="381000" cy="381000"/>
          </a:xfrm>
          <a:prstGeom prst="actionButtonForwardNext">
            <a:avLst/>
          </a:prstGeom>
          <a:solidFill>
            <a:schemeClr val="accent1"/>
          </a:solidFill>
          <a:ln w="9525">
            <a:solidFill>
              <a:schemeClr val="tx1"/>
            </a:solidFill>
            <a:miter lim="800000"/>
            <a:headEnd/>
            <a:tailEnd/>
          </a:ln>
        </p:spPr>
        <p:txBody>
          <a:bodyPr wrap="none" anchor="ctr"/>
          <a:lstStyle/>
          <a:p>
            <a:endParaRPr lang="fr-FR"/>
          </a:p>
        </p:txBody>
      </p:sp>
      <p:sp>
        <p:nvSpPr>
          <p:cNvPr id="37893" name="AutoShape 5">
            <a:hlinkClick r:id="" action="ppaction://hlinkshowjump?jump=previousslide" highlightClick="1"/>
          </p:cNvPr>
          <p:cNvSpPr>
            <a:spLocks noChangeArrowheads="1"/>
          </p:cNvSpPr>
          <p:nvPr/>
        </p:nvSpPr>
        <p:spPr bwMode="auto">
          <a:xfrm>
            <a:off x="7924800" y="6248400"/>
            <a:ext cx="381000" cy="381000"/>
          </a:xfrm>
          <a:prstGeom prst="actionButtonBackPrevious">
            <a:avLst/>
          </a:prstGeom>
          <a:solidFill>
            <a:schemeClr val="accent1"/>
          </a:solidFill>
          <a:ln w="9525">
            <a:solidFill>
              <a:schemeClr val="tx1"/>
            </a:solidFill>
            <a:miter lim="800000"/>
            <a:headEnd/>
            <a:tailEnd/>
          </a:ln>
        </p:spPr>
        <p:txBody>
          <a:bodyPr wrap="none" anchor="ctr"/>
          <a:lstStyle/>
          <a:p>
            <a:endParaRPr lang="fr-FR"/>
          </a:p>
        </p:txBody>
      </p:sp>
      <p:sp>
        <p:nvSpPr>
          <p:cNvPr id="37894" name="Text Box 7"/>
          <p:cNvSpPr txBox="1">
            <a:spLocks noChangeArrowheads="1"/>
          </p:cNvSpPr>
          <p:nvPr/>
        </p:nvSpPr>
        <p:spPr bwMode="auto">
          <a:xfrm>
            <a:off x="4572000" y="1773238"/>
            <a:ext cx="3367088" cy="646112"/>
          </a:xfrm>
          <a:prstGeom prst="rect">
            <a:avLst/>
          </a:prstGeom>
          <a:noFill/>
          <a:ln w="9525">
            <a:noFill/>
            <a:miter lim="800000"/>
            <a:headEnd/>
            <a:tailEnd/>
          </a:ln>
        </p:spPr>
        <p:txBody>
          <a:bodyPr>
            <a:spAutoFit/>
          </a:bodyPr>
          <a:lstStyle/>
          <a:p>
            <a:r>
              <a:rPr lang="fr-FR" sz="3600" b="1">
                <a:latin typeface="Lithograph" pitchFamily="2" charset="0"/>
              </a:rPr>
              <a:t>Nimbostratus</a:t>
            </a:r>
          </a:p>
        </p:txBody>
      </p:sp>
      <p:pic>
        <p:nvPicPr>
          <p:cNvPr id="37895" name="Image 9" descr="Nimbostratus-Clouds.jpg"/>
          <p:cNvPicPr>
            <a:picLocks noChangeAspect="1"/>
          </p:cNvPicPr>
          <p:nvPr/>
        </p:nvPicPr>
        <p:blipFill>
          <a:blip r:embed="rId2" cstate="print"/>
          <a:srcRect/>
          <a:stretch>
            <a:fillRect/>
          </a:stretch>
        </p:blipFill>
        <p:spPr bwMode="auto">
          <a:xfrm>
            <a:off x="928688" y="2143125"/>
            <a:ext cx="3786187" cy="4286250"/>
          </a:xfrm>
          <a:prstGeom prst="rect">
            <a:avLst/>
          </a:prstGeom>
          <a:noFill/>
          <a:ln w="9525">
            <a:noFill/>
            <a:miter lim="800000"/>
            <a:headEnd/>
            <a:tailEnd/>
          </a:ln>
        </p:spPr>
      </p:pic>
      <p:sp>
        <p:nvSpPr>
          <p:cNvPr id="37896" name="Espace réservé du pied de page 7"/>
          <p:cNvSpPr>
            <a:spLocks noGrp="1"/>
          </p:cNvSpPr>
          <p:nvPr>
            <p:ph type="ftr" sz="quarter" idx="11"/>
          </p:nvPr>
        </p:nvSpPr>
        <p:spPr>
          <a:noFill/>
        </p:spPr>
        <p:txBody>
          <a:bodyPr/>
          <a:lstStyle/>
          <a:p>
            <a:r>
              <a:rPr lang="fr-FR"/>
              <a:t>Corbas 2012 Fièque Jean Paul</a:t>
            </a:r>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p:txBody>
          <a:bodyPr/>
          <a:lstStyle/>
          <a:p>
            <a:pPr>
              <a:defRPr/>
            </a:pPr>
            <a:r>
              <a:rPr lang="fr-FR"/>
              <a:t>      Nuages de l ’étage inférieur </a:t>
            </a:r>
          </a:p>
        </p:txBody>
      </p:sp>
      <p:sp>
        <p:nvSpPr>
          <p:cNvPr id="38915" name="Rectangle 3"/>
          <p:cNvSpPr>
            <a:spLocks noGrp="1" noChangeArrowheads="1"/>
          </p:cNvSpPr>
          <p:nvPr>
            <p:ph type="body" sz="half" idx="2"/>
          </p:nvPr>
        </p:nvSpPr>
        <p:spPr>
          <a:xfrm>
            <a:off x="5486400" y="2438400"/>
            <a:ext cx="3200400" cy="3678238"/>
          </a:xfrm>
        </p:spPr>
        <p:txBody>
          <a:bodyPr/>
          <a:lstStyle/>
          <a:p>
            <a:r>
              <a:rPr lang="fr-FR" sz="2800"/>
              <a:t>Base entre 500 et 2500 mètres</a:t>
            </a:r>
          </a:p>
          <a:p>
            <a:r>
              <a:rPr lang="fr-FR" sz="2800"/>
              <a:t>Epaisseur entre 200 et 1500 m</a:t>
            </a:r>
          </a:p>
          <a:p>
            <a:r>
              <a:rPr lang="fr-FR" sz="2800"/>
              <a:t>Aspect en forme de dalles </a:t>
            </a:r>
          </a:p>
          <a:p>
            <a:r>
              <a:rPr lang="fr-FR" sz="2800"/>
              <a:t>Code : SC</a:t>
            </a:r>
          </a:p>
        </p:txBody>
      </p:sp>
      <p:sp>
        <p:nvSpPr>
          <p:cNvPr id="38916" name="AutoShape 4">
            <a:hlinkClick r:id="" action="ppaction://hlinkshowjump?jump=nextslide" highlightClick="1"/>
          </p:cNvPr>
          <p:cNvSpPr>
            <a:spLocks noChangeArrowheads="1"/>
          </p:cNvSpPr>
          <p:nvPr/>
        </p:nvSpPr>
        <p:spPr bwMode="auto">
          <a:xfrm>
            <a:off x="8458200" y="6248400"/>
            <a:ext cx="381000" cy="381000"/>
          </a:xfrm>
          <a:prstGeom prst="actionButtonForwardNext">
            <a:avLst/>
          </a:prstGeom>
          <a:solidFill>
            <a:schemeClr val="accent1"/>
          </a:solidFill>
          <a:ln w="9525">
            <a:solidFill>
              <a:schemeClr val="tx1"/>
            </a:solidFill>
            <a:miter lim="800000"/>
            <a:headEnd/>
            <a:tailEnd/>
          </a:ln>
        </p:spPr>
        <p:txBody>
          <a:bodyPr wrap="none" anchor="ctr"/>
          <a:lstStyle/>
          <a:p>
            <a:endParaRPr lang="fr-FR"/>
          </a:p>
        </p:txBody>
      </p:sp>
      <p:sp>
        <p:nvSpPr>
          <p:cNvPr id="38917" name="AutoShape 5">
            <a:hlinkClick r:id="" action="ppaction://hlinkshowjump?jump=previousslide" highlightClick="1"/>
          </p:cNvPr>
          <p:cNvSpPr>
            <a:spLocks noChangeArrowheads="1"/>
          </p:cNvSpPr>
          <p:nvPr/>
        </p:nvSpPr>
        <p:spPr bwMode="auto">
          <a:xfrm>
            <a:off x="7924800" y="6248400"/>
            <a:ext cx="381000" cy="381000"/>
          </a:xfrm>
          <a:prstGeom prst="actionButtonBackPrevious">
            <a:avLst/>
          </a:prstGeom>
          <a:solidFill>
            <a:schemeClr val="accent1"/>
          </a:solidFill>
          <a:ln w="9525">
            <a:solidFill>
              <a:schemeClr val="tx1"/>
            </a:solidFill>
            <a:miter lim="800000"/>
            <a:headEnd/>
            <a:tailEnd/>
          </a:ln>
        </p:spPr>
        <p:txBody>
          <a:bodyPr wrap="none" anchor="ctr"/>
          <a:lstStyle/>
          <a:p>
            <a:endParaRPr lang="fr-FR"/>
          </a:p>
        </p:txBody>
      </p:sp>
      <p:pic>
        <p:nvPicPr>
          <p:cNvPr id="38918" name="Picture 6" descr="stratocu3"/>
          <p:cNvPicPr>
            <a:picLocks noChangeAspect="1" noChangeArrowheads="1"/>
          </p:cNvPicPr>
          <p:nvPr/>
        </p:nvPicPr>
        <p:blipFill>
          <a:blip r:embed="rId2" cstate="print"/>
          <a:srcRect/>
          <a:stretch>
            <a:fillRect/>
          </a:stretch>
        </p:blipFill>
        <p:spPr bwMode="auto">
          <a:xfrm>
            <a:off x="304800" y="2667000"/>
            <a:ext cx="4876800" cy="3475038"/>
          </a:xfrm>
          <a:prstGeom prst="rect">
            <a:avLst/>
          </a:prstGeom>
          <a:noFill/>
          <a:ln w="9525">
            <a:noFill/>
            <a:miter lim="800000"/>
            <a:headEnd/>
            <a:tailEnd/>
          </a:ln>
        </p:spPr>
      </p:pic>
      <p:sp>
        <p:nvSpPr>
          <p:cNvPr id="38919" name="Text Box 7"/>
          <p:cNvSpPr txBox="1">
            <a:spLocks noChangeArrowheads="1"/>
          </p:cNvSpPr>
          <p:nvPr/>
        </p:nvSpPr>
        <p:spPr bwMode="auto">
          <a:xfrm>
            <a:off x="3592513" y="1844675"/>
            <a:ext cx="2057400" cy="646113"/>
          </a:xfrm>
          <a:prstGeom prst="rect">
            <a:avLst/>
          </a:prstGeom>
          <a:noFill/>
          <a:ln w="9525">
            <a:noFill/>
            <a:miter lim="800000"/>
            <a:headEnd/>
            <a:tailEnd/>
          </a:ln>
        </p:spPr>
        <p:txBody>
          <a:bodyPr wrap="none">
            <a:spAutoFit/>
          </a:bodyPr>
          <a:lstStyle/>
          <a:p>
            <a:r>
              <a:rPr lang="fr-FR" sz="3600" b="1">
                <a:latin typeface="Lithograph" pitchFamily="2" charset="0"/>
              </a:rPr>
              <a:t>Stratocumulus</a:t>
            </a:r>
          </a:p>
        </p:txBody>
      </p:sp>
      <p:sp>
        <p:nvSpPr>
          <p:cNvPr id="38920" name="Espace réservé du pied de page 7"/>
          <p:cNvSpPr>
            <a:spLocks noGrp="1"/>
          </p:cNvSpPr>
          <p:nvPr>
            <p:ph type="ftr" sz="quarter" idx="11"/>
          </p:nvPr>
        </p:nvSpPr>
        <p:spPr>
          <a:noFill/>
        </p:spPr>
        <p:txBody>
          <a:bodyPr/>
          <a:lstStyle/>
          <a:p>
            <a:r>
              <a:rPr lang="fr-FR"/>
              <a:t>Corbas 2012 Fièque Jean Paul</a:t>
            </a:r>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p:txBody>
          <a:bodyPr/>
          <a:lstStyle/>
          <a:p>
            <a:pPr>
              <a:defRPr/>
            </a:pPr>
            <a:r>
              <a:rPr lang="fr-FR"/>
              <a:t>      Nuages de l ’étage inférieur </a:t>
            </a:r>
          </a:p>
        </p:txBody>
      </p:sp>
      <p:sp>
        <p:nvSpPr>
          <p:cNvPr id="39939" name="Rectangle 3"/>
          <p:cNvSpPr>
            <a:spLocks noGrp="1" noChangeArrowheads="1"/>
          </p:cNvSpPr>
          <p:nvPr>
            <p:ph type="body" sz="half" idx="2"/>
          </p:nvPr>
        </p:nvSpPr>
        <p:spPr>
          <a:xfrm>
            <a:off x="5257800" y="2819400"/>
            <a:ext cx="3124200" cy="3449638"/>
          </a:xfrm>
        </p:spPr>
        <p:txBody>
          <a:bodyPr/>
          <a:lstStyle/>
          <a:p>
            <a:r>
              <a:rPr lang="fr-FR" sz="2800"/>
              <a:t>Type de SC soudés et opaques</a:t>
            </a:r>
          </a:p>
          <a:p>
            <a:r>
              <a:rPr lang="fr-FR" sz="2800"/>
              <a:t>Turbulences modérées </a:t>
            </a:r>
          </a:p>
          <a:p>
            <a:endParaRPr lang="fr-FR" sz="2800"/>
          </a:p>
        </p:txBody>
      </p:sp>
      <p:sp>
        <p:nvSpPr>
          <p:cNvPr id="39940" name="AutoShape 4">
            <a:hlinkClick r:id="" action="ppaction://hlinkshowjump?jump=nextslide" highlightClick="1"/>
          </p:cNvPr>
          <p:cNvSpPr>
            <a:spLocks noChangeArrowheads="1"/>
          </p:cNvSpPr>
          <p:nvPr/>
        </p:nvSpPr>
        <p:spPr bwMode="auto">
          <a:xfrm>
            <a:off x="8458200" y="6248400"/>
            <a:ext cx="381000" cy="381000"/>
          </a:xfrm>
          <a:prstGeom prst="actionButtonForwardNext">
            <a:avLst/>
          </a:prstGeom>
          <a:solidFill>
            <a:schemeClr val="accent1"/>
          </a:solidFill>
          <a:ln w="9525">
            <a:solidFill>
              <a:schemeClr val="tx1"/>
            </a:solidFill>
            <a:miter lim="800000"/>
            <a:headEnd/>
            <a:tailEnd/>
          </a:ln>
        </p:spPr>
        <p:txBody>
          <a:bodyPr wrap="none" anchor="ctr"/>
          <a:lstStyle/>
          <a:p>
            <a:endParaRPr lang="fr-FR"/>
          </a:p>
        </p:txBody>
      </p:sp>
      <p:sp>
        <p:nvSpPr>
          <p:cNvPr id="39941" name="AutoShape 5">
            <a:hlinkClick r:id="" action="ppaction://hlinkshowjump?jump=previousslide" highlightClick="1"/>
          </p:cNvPr>
          <p:cNvSpPr>
            <a:spLocks noChangeArrowheads="1"/>
          </p:cNvSpPr>
          <p:nvPr/>
        </p:nvSpPr>
        <p:spPr bwMode="auto">
          <a:xfrm>
            <a:off x="7924800" y="6248400"/>
            <a:ext cx="381000" cy="381000"/>
          </a:xfrm>
          <a:prstGeom prst="actionButtonBackPrevious">
            <a:avLst/>
          </a:prstGeom>
          <a:solidFill>
            <a:schemeClr val="accent1"/>
          </a:solidFill>
          <a:ln w="9525">
            <a:solidFill>
              <a:schemeClr val="tx1"/>
            </a:solidFill>
            <a:miter lim="800000"/>
            <a:headEnd/>
            <a:tailEnd/>
          </a:ln>
        </p:spPr>
        <p:txBody>
          <a:bodyPr wrap="none" anchor="ctr"/>
          <a:lstStyle/>
          <a:p>
            <a:endParaRPr lang="fr-FR"/>
          </a:p>
        </p:txBody>
      </p:sp>
      <p:sp>
        <p:nvSpPr>
          <p:cNvPr id="39942" name="Text Box 6"/>
          <p:cNvSpPr txBox="1">
            <a:spLocks noChangeArrowheads="1"/>
          </p:cNvSpPr>
          <p:nvPr/>
        </p:nvSpPr>
        <p:spPr bwMode="auto">
          <a:xfrm>
            <a:off x="4600575" y="1773238"/>
            <a:ext cx="2057400" cy="646112"/>
          </a:xfrm>
          <a:prstGeom prst="rect">
            <a:avLst/>
          </a:prstGeom>
          <a:noFill/>
          <a:ln w="9525">
            <a:noFill/>
            <a:miter lim="800000"/>
            <a:headEnd/>
            <a:tailEnd/>
          </a:ln>
        </p:spPr>
        <p:txBody>
          <a:bodyPr wrap="none" anchor="ctr">
            <a:spAutoFit/>
          </a:bodyPr>
          <a:lstStyle/>
          <a:p>
            <a:r>
              <a:rPr lang="fr-FR" sz="3600" b="1">
                <a:latin typeface="Lithograph" pitchFamily="2" charset="0"/>
              </a:rPr>
              <a:t>Stratocumulus</a:t>
            </a:r>
          </a:p>
        </p:txBody>
      </p:sp>
      <p:pic>
        <p:nvPicPr>
          <p:cNvPr id="39943" name="Picture 7" descr="stratocu"/>
          <p:cNvPicPr>
            <a:picLocks noChangeAspect="1" noChangeArrowheads="1"/>
          </p:cNvPicPr>
          <p:nvPr/>
        </p:nvPicPr>
        <p:blipFill>
          <a:blip r:embed="rId2" cstate="print"/>
          <a:srcRect/>
          <a:stretch>
            <a:fillRect/>
          </a:stretch>
        </p:blipFill>
        <p:spPr bwMode="auto">
          <a:xfrm>
            <a:off x="381000" y="2514600"/>
            <a:ext cx="4572000" cy="3505200"/>
          </a:xfrm>
          <a:prstGeom prst="rect">
            <a:avLst/>
          </a:prstGeom>
          <a:noFill/>
          <a:ln w="9525">
            <a:noFill/>
            <a:miter lim="800000"/>
            <a:headEnd/>
            <a:tailEnd/>
          </a:ln>
        </p:spPr>
      </p:pic>
      <p:sp>
        <p:nvSpPr>
          <p:cNvPr id="39944" name="Espace réservé du pied de page 7"/>
          <p:cNvSpPr>
            <a:spLocks noGrp="1"/>
          </p:cNvSpPr>
          <p:nvPr>
            <p:ph type="ftr" sz="quarter" idx="11"/>
          </p:nvPr>
        </p:nvSpPr>
        <p:spPr>
          <a:noFill/>
        </p:spPr>
        <p:txBody>
          <a:bodyPr/>
          <a:lstStyle/>
          <a:p>
            <a:r>
              <a:rPr lang="fr-FR"/>
              <a:t>Corbas 2012 Fièque Jean Paul</a:t>
            </a: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p:txBody>
          <a:bodyPr/>
          <a:lstStyle/>
          <a:p>
            <a:pPr>
              <a:defRPr/>
            </a:pPr>
            <a:r>
              <a:rPr lang="fr-FR"/>
              <a:t>      Nuages de l ’étage inférieur </a:t>
            </a:r>
          </a:p>
        </p:txBody>
      </p:sp>
      <p:pic>
        <p:nvPicPr>
          <p:cNvPr id="40963" name="Picture 3"/>
          <p:cNvPicPr>
            <a:picLocks noGrp="1" noChangeAspect="1" noChangeArrowheads="1"/>
          </p:cNvPicPr>
          <p:nvPr>
            <p:ph sz="half" idx="1"/>
          </p:nvPr>
        </p:nvPicPr>
        <p:blipFill>
          <a:blip r:embed="rId2" cstate="print"/>
          <a:srcRect/>
          <a:stretch>
            <a:fillRect/>
          </a:stretch>
        </p:blipFill>
        <p:spPr>
          <a:xfrm>
            <a:off x="685800" y="2643188"/>
            <a:ext cx="3810000" cy="2527300"/>
          </a:xfrm>
        </p:spPr>
      </p:pic>
      <p:sp>
        <p:nvSpPr>
          <p:cNvPr id="40964" name="Rectangle 4"/>
          <p:cNvSpPr>
            <a:spLocks noGrp="1" noChangeArrowheads="1"/>
          </p:cNvSpPr>
          <p:nvPr>
            <p:ph type="body" sz="half" idx="2"/>
          </p:nvPr>
        </p:nvSpPr>
        <p:spPr>
          <a:xfrm>
            <a:off x="5486400" y="2057400"/>
            <a:ext cx="3276600" cy="3830638"/>
          </a:xfrm>
        </p:spPr>
        <p:txBody>
          <a:bodyPr/>
          <a:lstStyle/>
          <a:p>
            <a:r>
              <a:rPr lang="fr-FR" sz="2800"/>
              <a:t>Base entre 400 et 2000 mètres</a:t>
            </a:r>
          </a:p>
          <a:p>
            <a:r>
              <a:rPr lang="fr-FR" sz="2800"/>
              <a:t>Epaisseur entre 200 et 5000 m</a:t>
            </a:r>
          </a:p>
          <a:p>
            <a:r>
              <a:rPr lang="fr-FR" sz="2800"/>
              <a:t>Aspect bourgeonnant à base plate</a:t>
            </a:r>
          </a:p>
          <a:p>
            <a:r>
              <a:rPr lang="fr-FR" sz="2800"/>
              <a:t>Code : CU</a:t>
            </a:r>
          </a:p>
        </p:txBody>
      </p:sp>
      <p:sp>
        <p:nvSpPr>
          <p:cNvPr id="40965" name="Text Box 5"/>
          <p:cNvSpPr txBox="1">
            <a:spLocks noChangeArrowheads="1"/>
          </p:cNvSpPr>
          <p:nvPr/>
        </p:nvSpPr>
        <p:spPr bwMode="auto">
          <a:xfrm>
            <a:off x="2916238" y="1700213"/>
            <a:ext cx="2347912" cy="647700"/>
          </a:xfrm>
          <a:prstGeom prst="rect">
            <a:avLst/>
          </a:prstGeom>
          <a:noFill/>
          <a:ln w="9525">
            <a:noFill/>
            <a:miter lim="800000"/>
            <a:headEnd/>
            <a:tailEnd/>
          </a:ln>
        </p:spPr>
        <p:txBody>
          <a:bodyPr anchor="ctr">
            <a:spAutoFit/>
          </a:bodyPr>
          <a:lstStyle/>
          <a:p>
            <a:r>
              <a:rPr lang="fr-FR" sz="3600" b="1">
                <a:latin typeface="Lithograph" pitchFamily="2" charset="0"/>
              </a:rPr>
              <a:t>Cumulus</a:t>
            </a:r>
          </a:p>
        </p:txBody>
      </p:sp>
      <p:sp>
        <p:nvSpPr>
          <p:cNvPr id="40966" name="AutoShape 6">
            <a:hlinkClick r:id="" action="ppaction://hlinkshowjump?jump=nextslide" highlightClick="1"/>
          </p:cNvPr>
          <p:cNvSpPr>
            <a:spLocks noChangeArrowheads="1"/>
          </p:cNvSpPr>
          <p:nvPr/>
        </p:nvSpPr>
        <p:spPr bwMode="auto">
          <a:xfrm>
            <a:off x="8458200" y="6248400"/>
            <a:ext cx="381000" cy="381000"/>
          </a:xfrm>
          <a:prstGeom prst="actionButtonForwardNext">
            <a:avLst/>
          </a:prstGeom>
          <a:solidFill>
            <a:schemeClr val="accent1"/>
          </a:solidFill>
          <a:ln w="9525">
            <a:solidFill>
              <a:schemeClr val="tx1"/>
            </a:solidFill>
            <a:miter lim="800000"/>
            <a:headEnd/>
            <a:tailEnd/>
          </a:ln>
        </p:spPr>
        <p:txBody>
          <a:bodyPr wrap="none" anchor="ctr"/>
          <a:lstStyle/>
          <a:p>
            <a:endParaRPr lang="fr-FR"/>
          </a:p>
        </p:txBody>
      </p:sp>
      <p:sp>
        <p:nvSpPr>
          <p:cNvPr id="40967" name="AutoShape 7">
            <a:hlinkClick r:id="" action="ppaction://hlinkshowjump?jump=previousslide" highlightClick="1"/>
          </p:cNvPr>
          <p:cNvSpPr>
            <a:spLocks noChangeArrowheads="1"/>
          </p:cNvSpPr>
          <p:nvPr/>
        </p:nvSpPr>
        <p:spPr bwMode="auto">
          <a:xfrm>
            <a:off x="7924800" y="6248400"/>
            <a:ext cx="381000" cy="381000"/>
          </a:xfrm>
          <a:prstGeom prst="actionButtonBackPrevious">
            <a:avLst/>
          </a:prstGeom>
          <a:solidFill>
            <a:schemeClr val="accent1"/>
          </a:solidFill>
          <a:ln w="9525">
            <a:solidFill>
              <a:schemeClr val="tx1"/>
            </a:solidFill>
            <a:miter lim="800000"/>
            <a:headEnd/>
            <a:tailEnd/>
          </a:ln>
        </p:spPr>
        <p:txBody>
          <a:bodyPr wrap="none" anchor="ctr"/>
          <a:lstStyle/>
          <a:p>
            <a:endParaRPr lang="fr-FR"/>
          </a:p>
        </p:txBody>
      </p:sp>
      <p:sp>
        <p:nvSpPr>
          <p:cNvPr id="40968" name="Espace réservé du pied de page 7"/>
          <p:cNvSpPr>
            <a:spLocks noGrp="1"/>
          </p:cNvSpPr>
          <p:nvPr>
            <p:ph type="ftr" sz="quarter" idx="11"/>
          </p:nvPr>
        </p:nvSpPr>
        <p:spPr>
          <a:noFill/>
        </p:spPr>
        <p:txBody>
          <a:bodyPr/>
          <a:lstStyle/>
          <a:p>
            <a:r>
              <a:rPr lang="fr-FR"/>
              <a:t>Corbas 2012 Fièque Jean Paul</a:t>
            </a: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p:txBody>
          <a:bodyPr/>
          <a:lstStyle/>
          <a:p>
            <a:pPr>
              <a:defRPr/>
            </a:pPr>
            <a:r>
              <a:rPr lang="fr-FR"/>
              <a:t>      Nuages de l ’étage inférieur </a:t>
            </a:r>
          </a:p>
        </p:txBody>
      </p:sp>
      <p:sp>
        <p:nvSpPr>
          <p:cNvPr id="41987" name="Rectangle 3"/>
          <p:cNvSpPr>
            <a:spLocks noGrp="1" noChangeArrowheads="1"/>
          </p:cNvSpPr>
          <p:nvPr>
            <p:ph type="body" sz="half" idx="2"/>
          </p:nvPr>
        </p:nvSpPr>
        <p:spPr>
          <a:xfrm>
            <a:off x="5334000" y="2895600"/>
            <a:ext cx="3581400" cy="2971800"/>
          </a:xfrm>
        </p:spPr>
        <p:txBody>
          <a:bodyPr/>
          <a:lstStyle/>
          <a:p>
            <a:r>
              <a:rPr lang="fr-FR" sz="2800"/>
              <a:t>Petite instabilité de l’air associée à un vent modéré en altitude constitue une « rue de nuage »</a:t>
            </a:r>
          </a:p>
        </p:txBody>
      </p:sp>
      <p:sp>
        <p:nvSpPr>
          <p:cNvPr id="41988" name="AutoShape 4">
            <a:hlinkClick r:id="" action="ppaction://hlinkshowjump?jump=nextslide" highlightClick="1"/>
          </p:cNvPr>
          <p:cNvSpPr>
            <a:spLocks noChangeArrowheads="1"/>
          </p:cNvSpPr>
          <p:nvPr/>
        </p:nvSpPr>
        <p:spPr bwMode="auto">
          <a:xfrm>
            <a:off x="8458200" y="6248400"/>
            <a:ext cx="381000" cy="381000"/>
          </a:xfrm>
          <a:prstGeom prst="actionButtonForwardNext">
            <a:avLst/>
          </a:prstGeom>
          <a:solidFill>
            <a:schemeClr val="accent1"/>
          </a:solidFill>
          <a:ln w="9525">
            <a:solidFill>
              <a:schemeClr val="tx1"/>
            </a:solidFill>
            <a:miter lim="800000"/>
            <a:headEnd/>
            <a:tailEnd/>
          </a:ln>
        </p:spPr>
        <p:txBody>
          <a:bodyPr wrap="none" anchor="ctr"/>
          <a:lstStyle/>
          <a:p>
            <a:endParaRPr lang="fr-FR"/>
          </a:p>
        </p:txBody>
      </p:sp>
      <p:sp>
        <p:nvSpPr>
          <p:cNvPr id="41989" name="AutoShape 5">
            <a:hlinkClick r:id="" action="ppaction://hlinkshowjump?jump=previousslide" highlightClick="1"/>
          </p:cNvPr>
          <p:cNvSpPr>
            <a:spLocks noChangeArrowheads="1"/>
          </p:cNvSpPr>
          <p:nvPr/>
        </p:nvSpPr>
        <p:spPr bwMode="auto">
          <a:xfrm>
            <a:off x="7924800" y="6248400"/>
            <a:ext cx="381000" cy="381000"/>
          </a:xfrm>
          <a:prstGeom prst="actionButtonBackPrevious">
            <a:avLst/>
          </a:prstGeom>
          <a:solidFill>
            <a:schemeClr val="accent1"/>
          </a:solidFill>
          <a:ln w="9525">
            <a:solidFill>
              <a:schemeClr val="tx1"/>
            </a:solidFill>
            <a:miter lim="800000"/>
            <a:headEnd/>
            <a:tailEnd/>
          </a:ln>
        </p:spPr>
        <p:txBody>
          <a:bodyPr wrap="none" anchor="ctr"/>
          <a:lstStyle/>
          <a:p>
            <a:endParaRPr lang="fr-FR"/>
          </a:p>
        </p:txBody>
      </p:sp>
      <p:pic>
        <p:nvPicPr>
          <p:cNvPr id="41990" name="Picture 6" descr="cumulus"/>
          <p:cNvPicPr>
            <a:picLocks noChangeAspect="1" noChangeArrowheads="1"/>
          </p:cNvPicPr>
          <p:nvPr/>
        </p:nvPicPr>
        <p:blipFill>
          <a:blip r:embed="rId2" cstate="print"/>
          <a:srcRect/>
          <a:stretch>
            <a:fillRect/>
          </a:stretch>
        </p:blipFill>
        <p:spPr bwMode="auto">
          <a:xfrm>
            <a:off x="304800" y="2514600"/>
            <a:ext cx="4876800" cy="3581400"/>
          </a:xfrm>
          <a:prstGeom prst="rect">
            <a:avLst/>
          </a:prstGeom>
          <a:noFill/>
          <a:ln w="9525">
            <a:noFill/>
            <a:miter lim="800000"/>
            <a:headEnd/>
            <a:tailEnd/>
          </a:ln>
        </p:spPr>
      </p:pic>
      <p:sp>
        <p:nvSpPr>
          <p:cNvPr id="41991" name="Text Box 7"/>
          <p:cNvSpPr txBox="1">
            <a:spLocks noChangeArrowheads="1"/>
          </p:cNvSpPr>
          <p:nvPr/>
        </p:nvSpPr>
        <p:spPr bwMode="auto">
          <a:xfrm>
            <a:off x="2895600" y="1689100"/>
            <a:ext cx="2347913" cy="646113"/>
          </a:xfrm>
          <a:prstGeom prst="rect">
            <a:avLst/>
          </a:prstGeom>
          <a:noFill/>
          <a:ln w="9525">
            <a:noFill/>
            <a:miter lim="800000"/>
            <a:headEnd/>
            <a:tailEnd/>
          </a:ln>
        </p:spPr>
        <p:txBody>
          <a:bodyPr anchor="ctr">
            <a:spAutoFit/>
          </a:bodyPr>
          <a:lstStyle/>
          <a:p>
            <a:r>
              <a:rPr lang="fr-FR" sz="3600" b="1">
                <a:latin typeface="Lithograph" pitchFamily="2" charset="0"/>
              </a:rPr>
              <a:t>Cumulus</a:t>
            </a:r>
          </a:p>
        </p:txBody>
      </p:sp>
      <p:sp>
        <p:nvSpPr>
          <p:cNvPr id="41992" name="Espace réservé du pied de page 7"/>
          <p:cNvSpPr>
            <a:spLocks noGrp="1"/>
          </p:cNvSpPr>
          <p:nvPr>
            <p:ph type="ftr" sz="quarter" idx="11"/>
          </p:nvPr>
        </p:nvSpPr>
        <p:spPr>
          <a:noFill/>
        </p:spPr>
        <p:txBody>
          <a:bodyPr/>
          <a:lstStyle/>
          <a:p>
            <a:r>
              <a:rPr lang="fr-FR"/>
              <a:t>Corbas 2012 Fièque Jean Paul</a:t>
            </a: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ChangeArrowheads="1"/>
          </p:cNvSpPr>
          <p:nvPr>
            <p:ph type="title"/>
          </p:nvPr>
        </p:nvSpPr>
        <p:spPr/>
        <p:txBody>
          <a:bodyPr/>
          <a:lstStyle/>
          <a:p>
            <a:pPr>
              <a:defRPr/>
            </a:pPr>
            <a:r>
              <a:rPr lang="fr-FR"/>
              <a:t>      Nuages de l ’étage moyen</a:t>
            </a:r>
          </a:p>
        </p:txBody>
      </p:sp>
      <p:pic>
        <p:nvPicPr>
          <p:cNvPr id="43011" name="Picture 6" descr="cumulus3"/>
          <p:cNvPicPr>
            <a:picLocks noGrp="1" noChangeAspect="1" noChangeArrowheads="1"/>
          </p:cNvPicPr>
          <p:nvPr>
            <p:ph sz="half" idx="1"/>
          </p:nvPr>
        </p:nvPicPr>
        <p:blipFill>
          <a:blip r:embed="rId2" cstate="print"/>
          <a:srcRect/>
          <a:stretch>
            <a:fillRect/>
          </a:stretch>
        </p:blipFill>
        <p:spPr>
          <a:xfrm>
            <a:off x="304800" y="2667000"/>
            <a:ext cx="4114800" cy="3200400"/>
          </a:xfrm>
          <a:noFill/>
        </p:spPr>
      </p:pic>
      <p:sp>
        <p:nvSpPr>
          <p:cNvPr id="43012" name="Rectangle 3"/>
          <p:cNvSpPr>
            <a:spLocks noGrp="1" noChangeArrowheads="1"/>
          </p:cNvSpPr>
          <p:nvPr>
            <p:ph type="body" sz="half" idx="2"/>
          </p:nvPr>
        </p:nvSpPr>
        <p:spPr>
          <a:xfrm>
            <a:off x="4648200" y="2819400"/>
            <a:ext cx="3810000" cy="3144838"/>
          </a:xfrm>
        </p:spPr>
        <p:txBody>
          <a:bodyPr/>
          <a:lstStyle/>
          <a:p>
            <a:r>
              <a:rPr lang="fr-FR" sz="2800"/>
              <a:t>Fort bourgeonnement</a:t>
            </a:r>
          </a:p>
          <a:p>
            <a:r>
              <a:rPr lang="fr-FR" sz="2800"/>
              <a:t>Extension verticale plus marquée due à une plus forte instabilité.</a:t>
            </a:r>
          </a:p>
        </p:txBody>
      </p:sp>
      <p:sp>
        <p:nvSpPr>
          <p:cNvPr id="43013" name="AutoShape 4">
            <a:hlinkClick r:id="" action="ppaction://hlinkshowjump?jump=nextslide" highlightClick="1"/>
          </p:cNvPr>
          <p:cNvSpPr>
            <a:spLocks noChangeArrowheads="1"/>
          </p:cNvSpPr>
          <p:nvPr/>
        </p:nvSpPr>
        <p:spPr bwMode="auto">
          <a:xfrm>
            <a:off x="8458200" y="6248400"/>
            <a:ext cx="381000" cy="381000"/>
          </a:xfrm>
          <a:prstGeom prst="actionButtonForwardNext">
            <a:avLst/>
          </a:prstGeom>
          <a:solidFill>
            <a:schemeClr val="accent1"/>
          </a:solidFill>
          <a:ln w="9525">
            <a:solidFill>
              <a:schemeClr val="tx1"/>
            </a:solidFill>
            <a:miter lim="800000"/>
            <a:headEnd/>
            <a:tailEnd/>
          </a:ln>
        </p:spPr>
        <p:txBody>
          <a:bodyPr wrap="none" anchor="ctr"/>
          <a:lstStyle/>
          <a:p>
            <a:endParaRPr lang="fr-FR"/>
          </a:p>
        </p:txBody>
      </p:sp>
      <p:sp>
        <p:nvSpPr>
          <p:cNvPr id="43014" name="AutoShape 5">
            <a:hlinkClick r:id="" action="ppaction://hlinkshowjump?jump=previousslide" highlightClick="1"/>
          </p:cNvPr>
          <p:cNvSpPr>
            <a:spLocks noChangeArrowheads="1"/>
          </p:cNvSpPr>
          <p:nvPr/>
        </p:nvSpPr>
        <p:spPr bwMode="auto">
          <a:xfrm>
            <a:off x="7924800" y="6248400"/>
            <a:ext cx="381000" cy="381000"/>
          </a:xfrm>
          <a:prstGeom prst="actionButtonBackPrevious">
            <a:avLst/>
          </a:prstGeom>
          <a:solidFill>
            <a:schemeClr val="accent1"/>
          </a:solidFill>
          <a:ln w="9525">
            <a:solidFill>
              <a:schemeClr val="tx1"/>
            </a:solidFill>
            <a:miter lim="800000"/>
            <a:headEnd/>
            <a:tailEnd/>
          </a:ln>
        </p:spPr>
        <p:txBody>
          <a:bodyPr wrap="none" anchor="ctr"/>
          <a:lstStyle/>
          <a:p>
            <a:endParaRPr lang="fr-FR"/>
          </a:p>
        </p:txBody>
      </p:sp>
      <p:sp>
        <p:nvSpPr>
          <p:cNvPr id="43015" name="Rectangle 7"/>
          <p:cNvSpPr>
            <a:spLocks noChangeArrowheads="1"/>
          </p:cNvSpPr>
          <p:nvPr/>
        </p:nvSpPr>
        <p:spPr bwMode="auto">
          <a:xfrm>
            <a:off x="3800475" y="1916113"/>
            <a:ext cx="1385888" cy="647700"/>
          </a:xfrm>
          <a:prstGeom prst="rect">
            <a:avLst/>
          </a:prstGeom>
          <a:noFill/>
          <a:ln w="9525">
            <a:noFill/>
            <a:miter lim="800000"/>
            <a:headEnd/>
            <a:tailEnd/>
          </a:ln>
        </p:spPr>
        <p:txBody>
          <a:bodyPr wrap="none">
            <a:spAutoFit/>
          </a:bodyPr>
          <a:lstStyle/>
          <a:p>
            <a:r>
              <a:rPr lang="fr-FR" sz="3600" b="1">
                <a:latin typeface="Lithograph" pitchFamily="2" charset="0"/>
              </a:rPr>
              <a:t>Cumulus</a:t>
            </a:r>
          </a:p>
        </p:txBody>
      </p:sp>
      <p:sp>
        <p:nvSpPr>
          <p:cNvPr id="43016" name="Espace réservé du pied de page 7"/>
          <p:cNvSpPr>
            <a:spLocks noGrp="1"/>
          </p:cNvSpPr>
          <p:nvPr>
            <p:ph type="ftr" sz="quarter" idx="11"/>
          </p:nvPr>
        </p:nvSpPr>
        <p:spPr>
          <a:noFill/>
        </p:spPr>
        <p:txBody>
          <a:bodyPr/>
          <a:lstStyle/>
          <a:p>
            <a:r>
              <a:rPr lang="fr-FR"/>
              <a:t>Corbas 2012 Fièque Jean Paul</a:t>
            </a: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title"/>
          </p:nvPr>
        </p:nvSpPr>
        <p:spPr/>
        <p:txBody>
          <a:bodyPr/>
          <a:lstStyle/>
          <a:p>
            <a:pPr>
              <a:defRPr/>
            </a:pPr>
            <a:r>
              <a:rPr lang="fr-FR"/>
              <a:t>      Nuages de l ’étage inférieur</a:t>
            </a:r>
          </a:p>
        </p:txBody>
      </p:sp>
      <p:pic>
        <p:nvPicPr>
          <p:cNvPr id="44035" name="Picture 6" descr="cumulus2"/>
          <p:cNvPicPr>
            <a:picLocks noGrp="1" noChangeAspect="1" noChangeArrowheads="1"/>
          </p:cNvPicPr>
          <p:nvPr>
            <p:ph sz="half" idx="1"/>
          </p:nvPr>
        </p:nvPicPr>
        <p:blipFill>
          <a:blip r:embed="rId2" cstate="print"/>
          <a:srcRect/>
          <a:stretch>
            <a:fillRect/>
          </a:stretch>
        </p:blipFill>
        <p:spPr>
          <a:xfrm>
            <a:off x="323850" y="2420938"/>
            <a:ext cx="4897438" cy="3816350"/>
          </a:xfrm>
          <a:noFill/>
        </p:spPr>
      </p:pic>
      <p:sp>
        <p:nvSpPr>
          <p:cNvPr id="44036" name="Rectangle 3"/>
          <p:cNvSpPr>
            <a:spLocks noGrp="1" noChangeArrowheads="1"/>
          </p:cNvSpPr>
          <p:nvPr>
            <p:ph type="body" sz="half" idx="2"/>
          </p:nvPr>
        </p:nvSpPr>
        <p:spPr>
          <a:xfrm>
            <a:off x="5334000" y="2743200"/>
            <a:ext cx="3124200" cy="3221038"/>
          </a:xfrm>
        </p:spPr>
        <p:txBody>
          <a:bodyPr/>
          <a:lstStyle/>
          <a:p>
            <a:r>
              <a:rPr lang="fr-FR" sz="2800"/>
              <a:t>Poursuite de l’extension verticale </a:t>
            </a:r>
          </a:p>
          <a:p>
            <a:r>
              <a:rPr lang="fr-FR" sz="2800"/>
              <a:t>Conséquences : précipitations sous forme d’averses</a:t>
            </a:r>
          </a:p>
        </p:txBody>
      </p:sp>
      <p:sp>
        <p:nvSpPr>
          <p:cNvPr id="44037" name="AutoShape 4">
            <a:hlinkClick r:id="" action="ppaction://hlinkshowjump?jump=nextslide" highlightClick="1"/>
          </p:cNvPr>
          <p:cNvSpPr>
            <a:spLocks noChangeArrowheads="1"/>
          </p:cNvSpPr>
          <p:nvPr/>
        </p:nvSpPr>
        <p:spPr bwMode="auto">
          <a:xfrm>
            <a:off x="8458200" y="6248400"/>
            <a:ext cx="381000" cy="381000"/>
          </a:xfrm>
          <a:prstGeom prst="actionButtonForwardNext">
            <a:avLst/>
          </a:prstGeom>
          <a:solidFill>
            <a:schemeClr val="accent1"/>
          </a:solidFill>
          <a:ln w="9525">
            <a:solidFill>
              <a:schemeClr val="tx1"/>
            </a:solidFill>
            <a:miter lim="800000"/>
            <a:headEnd/>
            <a:tailEnd/>
          </a:ln>
        </p:spPr>
        <p:txBody>
          <a:bodyPr wrap="none" anchor="ctr"/>
          <a:lstStyle/>
          <a:p>
            <a:endParaRPr lang="fr-FR"/>
          </a:p>
        </p:txBody>
      </p:sp>
      <p:sp>
        <p:nvSpPr>
          <p:cNvPr id="44038" name="AutoShape 5">
            <a:hlinkClick r:id="" action="ppaction://hlinkshowjump?jump=previousslide" highlightClick="1"/>
          </p:cNvPr>
          <p:cNvSpPr>
            <a:spLocks noChangeArrowheads="1"/>
          </p:cNvSpPr>
          <p:nvPr/>
        </p:nvSpPr>
        <p:spPr bwMode="auto">
          <a:xfrm>
            <a:off x="7924800" y="6248400"/>
            <a:ext cx="381000" cy="381000"/>
          </a:xfrm>
          <a:prstGeom prst="actionButtonBackPrevious">
            <a:avLst/>
          </a:prstGeom>
          <a:solidFill>
            <a:schemeClr val="accent1"/>
          </a:solidFill>
          <a:ln w="9525">
            <a:solidFill>
              <a:schemeClr val="tx1"/>
            </a:solidFill>
            <a:miter lim="800000"/>
            <a:headEnd/>
            <a:tailEnd/>
          </a:ln>
        </p:spPr>
        <p:txBody>
          <a:bodyPr wrap="none" anchor="ctr"/>
          <a:lstStyle/>
          <a:p>
            <a:endParaRPr lang="fr-FR"/>
          </a:p>
        </p:txBody>
      </p:sp>
      <p:sp>
        <p:nvSpPr>
          <p:cNvPr id="44039" name="Text Box 7"/>
          <p:cNvSpPr txBox="1">
            <a:spLocks noChangeArrowheads="1"/>
          </p:cNvSpPr>
          <p:nvPr/>
        </p:nvSpPr>
        <p:spPr bwMode="auto">
          <a:xfrm>
            <a:off x="3429000" y="1828800"/>
            <a:ext cx="3519488" cy="646113"/>
          </a:xfrm>
          <a:prstGeom prst="rect">
            <a:avLst/>
          </a:prstGeom>
          <a:noFill/>
          <a:ln w="9525">
            <a:noFill/>
            <a:miter lim="800000"/>
            <a:headEnd/>
            <a:tailEnd/>
          </a:ln>
        </p:spPr>
        <p:txBody>
          <a:bodyPr>
            <a:spAutoFit/>
          </a:bodyPr>
          <a:lstStyle/>
          <a:p>
            <a:r>
              <a:rPr lang="fr-FR" sz="3600" b="1">
                <a:latin typeface="Lithograph" pitchFamily="2" charset="0"/>
              </a:rPr>
              <a:t>Cumulus congestus</a:t>
            </a:r>
          </a:p>
        </p:txBody>
      </p:sp>
      <p:sp>
        <p:nvSpPr>
          <p:cNvPr id="44040" name="Espace réservé du pied de page 7"/>
          <p:cNvSpPr>
            <a:spLocks noGrp="1"/>
          </p:cNvSpPr>
          <p:nvPr>
            <p:ph type="ftr" sz="quarter" idx="11"/>
          </p:nvPr>
        </p:nvSpPr>
        <p:spPr>
          <a:noFill/>
        </p:spPr>
        <p:txBody>
          <a:bodyPr/>
          <a:lstStyle/>
          <a:p>
            <a:r>
              <a:rPr lang="fr-FR"/>
              <a:t>Corbas 2012 Fièque Jean Paul</a:t>
            </a: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a:xfrm>
            <a:off x="381000" y="304800"/>
            <a:ext cx="8077200" cy="1143000"/>
          </a:xfrm>
        </p:spPr>
        <p:txBody>
          <a:bodyPr/>
          <a:lstStyle/>
          <a:p>
            <a:pPr>
              <a:defRPr/>
            </a:pPr>
            <a:r>
              <a:rPr lang="fr-FR"/>
              <a:t>  Nuages à développement vertical</a:t>
            </a:r>
          </a:p>
        </p:txBody>
      </p:sp>
      <p:sp>
        <p:nvSpPr>
          <p:cNvPr id="45059" name="Rectangle 3"/>
          <p:cNvSpPr>
            <a:spLocks noGrp="1" noChangeArrowheads="1"/>
          </p:cNvSpPr>
          <p:nvPr>
            <p:ph type="body" sz="half" idx="2"/>
          </p:nvPr>
        </p:nvSpPr>
        <p:spPr>
          <a:xfrm>
            <a:off x="5562600" y="2438400"/>
            <a:ext cx="3276600" cy="3678238"/>
          </a:xfrm>
        </p:spPr>
        <p:txBody>
          <a:bodyPr/>
          <a:lstStyle/>
          <a:p>
            <a:r>
              <a:rPr lang="fr-FR" sz="2800"/>
              <a:t>Base entre 800 et 2500 mètres</a:t>
            </a:r>
          </a:p>
          <a:p>
            <a:r>
              <a:rPr lang="fr-FR" sz="2800"/>
              <a:t>Epaisseur entre 5000 et 12000 m</a:t>
            </a:r>
          </a:p>
          <a:p>
            <a:r>
              <a:rPr lang="fr-FR" sz="2800"/>
              <a:t>Aspect en forme de tour </a:t>
            </a:r>
          </a:p>
          <a:p>
            <a:r>
              <a:rPr lang="fr-FR" sz="2800"/>
              <a:t>Code : CB</a:t>
            </a:r>
          </a:p>
          <a:p>
            <a:endParaRPr lang="fr-FR" sz="2800"/>
          </a:p>
        </p:txBody>
      </p:sp>
      <p:sp>
        <p:nvSpPr>
          <p:cNvPr id="45060" name="AutoShape 4">
            <a:hlinkClick r:id="" action="ppaction://hlinkshowjump?jump=nextslide" highlightClick="1"/>
          </p:cNvPr>
          <p:cNvSpPr>
            <a:spLocks noChangeArrowheads="1"/>
          </p:cNvSpPr>
          <p:nvPr/>
        </p:nvSpPr>
        <p:spPr bwMode="auto">
          <a:xfrm>
            <a:off x="8458200" y="6248400"/>
            <a:ext cx="381000" cy="381000"/>
          </a:xfrm>
          <a:prstGeom prst="actionButtonForwardNext">
            <a:avLst/>
          </a:prstGeom>
          <a:solidFill>
            <a:schemeClr val="accent1"/>
          </a:solidFill>
          <a:ln w="9525">
            <a:solidFill>
              <a:schemeClr val="tx1"/>
            </a:solidFill>
            <a:miter lim="800000"/>
            <a:headEnd/>
            <a:tailEnd/>
          </a:ln>
        </p:spPr>
        <p:txBody>
          <a:bodyPr wrap="none" anchor="ctr"/>
          <a:lstStyle/>
          <a:p>
            <a:endParaRPr lang="fr-FR"/>
          </a:p>
        </p:txBody>
      </p:sp>
      <p:sp>
        <p:nvSpPr>
          <p:cNvPr id="45061" name="AutoShape 5">
            <a:hlinkClick r:id="" action="ppaction://hlinkshowjump?jump=previousslide" highlightClick="1"/>
          </p:cNvPr>
          <p:cNvSpPr>
            <a:spLocks noChangeArrowheads="1"/>
          </p:cNvSpPr>
          <p:nvPr/>
        </p:nvSpPr>
        <p:spPr bwMode="auto">
          <a:xfrm>
            <a:off x="7924800" y="6248400"/>
            <a:ext cx="381000" cy="381000"/>
          </a:xfrm>
          <a:prstGeom prst="actionButtonBackPrevious">
            <a:avLst/>
          </a:prstGeom>
          <a:solidFill>
            <a:schemeClr val="accent1"/>
          </a:solidFill>
          <a:ln w="9525">
            <a:solidFill>
              <a:schemeClr val="tx1"/>
            </a:solidFill>
            <a:miter lim="800000"/>
            <a:headEnd/>
            <a:tailEnd/>
          </a:ln>
        </p:spPr>
        <p:txBody>
          <a:bodyPr wrap="none" anchor="ctr"/>
          <a:lstStyle/>
          <a:p>
            <a:endParaRPr lang="fr-FR"/>
          </a:p>
        </p:txBody>
      </p:sp>
      <p:sp>
        <p:nvSpPr>
          <p:cNvPr id="45062" name="Text Box 6"/>
          <p:cNvSpPr txBox="1">
            <a:spLocks noChangeArrowheads="1"/>
          </p:cNvSpPr>
          <p:nvPr/>
        </p:nvSpPr>
        <p:spPr bwMode="auto">
          <a:xfrm>
            <a:off x="2627313" y="1773238"/>
            <a:ext cx="3962400" cy="646112"/>
          </a:xfrm>
          <a:prstGeom prst="rect">
            <a:avLst/>
          </a:prstGeom>
          <a:noFill/>
          <a:ln w="9525">
            <a:noFill/>
            <a:miter lim="800000"/>
            <a:headEnd/>
            <a:tailEnd/>
          </a:ln>
        </p:spPr>
        <p:txBody>
          <a:bodyPr anchor="ctr">
            <a:spAutoFit/>
          </a:bodyPr>
          <a:lstStyle/>
          <a:p>
            <a:r>
              <a:rPr lang="fr-FR" sz="3600" b="1">
                <a:latin typeface="Lithograph" pitchFamily="2" charset="0"/>
              </a:rPr>
              <a:t>Cumulonimbus</a:t>
            </a:r>
          </a:p>
        </p:txBody>
      </p:sp>
      <p:pic>
        <p:nvPicPr>
          <p:cNvPr id="45063" name="Picture 7" descr="cunimb"/>
          <p:cNvPicPr>
            <a:picLocks noChangeAspect="1" noChangeArrowheads="1"/>
          </p:cNvPicPr>
          <p:nvPr/>
        </p:nvPicPr>
        <p:blipFill>
          <a:blip r:embed="rId2" cstate="print">
            <a:lum bright="6000" contrast="12000"/>
          </a:blip>
          <a:srcRect/>
          <a:stretch>
            <a:fillRect/>
          </a:stretch>
        </p:blipFill>
        <p:spPr bwMode="auto">
          <a:xfrm>
            <a:off x="685800" y="2590800"/>
            <a:ext cx="4572000" cy="3505200"/>
          </a:xfrm>
          <a:prstGeom prst="rect">
            <a:avLst/>
          </a:prstGeom>
          <a:noFill/>
          <a:ln w="9525">
            <a:noFill/>
            <a:miter lim="800000"/>
            <a:headEnd/>
            <a:tailEnd/>
          </a:ln>
        </p:spPr>
      </p:pic>
      <p:sp>
        <p:nvSpPr>
          <p:cNvPr id="45064" name="Espace réservé du pied de page 7"/>
          <p:cNvSpPr>
            <a:spLocks noGrp="1"/>
          </p:cNvSpPr>
          <p:nvPr>
            <p:ph type="ftr" sz="quarter" idx="11"/>
          </p:nvPr>
        </p:nvSpPr>
        <p:spPr>
          <a:noFill/>
        </p:spPr>
        <p:txBody>
          <a:bodyPr/>
          <a:lstStyle/>
          <a:p>
            <a:r>
              <a:rPr lang="fr-FR"/>
              <a:t>Corbas 2012 Fièque Jean Paul</a:t>
            </a: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p:txBody>
          <a:bodyPr/>
          <a:lstStyle/>
          <a:p>
            <a:pPr>
              <a:defRPr/>
            </a:pPr>
            <a:r>
              <a:rPr lang="fr-FR"/>
              <a:t>      Nuages de l ’étage moyen</a:t>
            </a:r>
          </a:p>
        </p:txBody>
      </p:sp>
      <p:pic>
        <p:nvPicPr>
          <p:cNvPr id="46083" name="Picture 6" descr="cumulus4"/>
          <p:cNvPicPr>
            <a:picLocks noGrp="1" noChangeAspect="1" noChangeArrowheads="1"/>
          </p:cNvPicPr>
          <p:nvPr>
            <p:ph sz="half" idx="1"/>
          </p:nvPr>
        </p:nvPicPr>
        <p:blipFill>
          <a:blip r:embed="rId2" cstate="print"/>
          <a:srcRect/>
          <a:stretch>
            <a:fillRect/>
          </a:stretch>
        </p:blipFill>
        <p:spPr>
          <a:xfrm>
            <a:off x="457200" y="2743200"/>
            <a:ext cx="3810000" cy="3313113"/>
          </a:xfrm>
          <a:noFill/>
        </p:spPr>
      </p:pic>
      <p:sp>
        <p:nvSpPr>
          <p:cNvPr id="46084" name="Rectangle 3"/>
          <p:cNvSpPr>
            <a:spLocks noGrp="1" noChangeArrowheads="1"/>
          </p:cNvSpPr>
          <p:nvPr>
            <p:ph type="body" sz="half" idx="2"/>
          </p:nvPr>
        </p:nvSpPr>
        <p:spPr>
          <a:xfrm>
            <a:off x="4495800" y="3048000"/>
            <a:ext cx="3810000" cy="4114800"/>
          </a:xfrm>
        </p:spPr>
        <p:txBody>
          <a:bodyPr/>
          <a:lstStyle/>
          <a:p>
            <a:r>
              <a:rPr lang="fr-FR" sz="2800"/>
              <a:t>Sommet situé au niveau de la tropopause</a:t>
            </a:r>
          </a:p>
          <a:p>
            <a:r>
              <a:rPr lang="fr-FR" sz="2800"/>
              <a:t>Début des fortes pluies </a:t>
            </a:r>
          </a:p>
        </p:txBody>
      </p:sp>
      <p:sp>
        <p:nvSpPr>
          <p:cNvPr id="46085" name="AutoShape 4">
            <a:hlinkClick r:id="" action="ppaction://hlinkshowjump?jump=nextslide" highlightClick="1"/>
          </p:cNvPr>
          <p:cNvSpPr>
            <a:spLocks noChangeArrowheads="1"/>
          </p:cNvSpPr>
          <p:nvPr/>
        </p:nvSpPr>
        <p:spPr bwMode="auto">
          <a:xfrm>
            <a:off x="8458200" y="6248400"/>
            <a:ext cx="381000" cy="381000"/>
          </a:xfrm>
          <a:prstGeom prst="actionButtonForwardNext">
            <a:avLst/>
          </a:prstGeom>
          <a:solidFill>
            <a:schemeClr val="accent1"/>
          </a:solidFill>
          <a:ln w="9525">
            <a:solidFill>
              <a:schemeClr val="tx1"/>
            </a:solidFill>
            <a:miter lim="800000"/>
            <a:headEnd/>
            <a:tailEnd/>
          </a:ln>
        </p:spPr>
        <p:txBody>
          <a:bodyPr wrap="none" anchor="ctr"/>
          <a:lstStyle/>
          <a:p>
            <a:endParaRPr lang="fr-FR"/>
          </a:p>
        </p:txBody>
      </p:sp>
      <p:sp>
        <p:nvSpPr>
          <p:cNvPr id="46086" name="AutoShape 5">
            <a:hlinkClick r:id="" action="ppaction://hlinkshowjump?jump=previousslide" highlightClick="1"/>
          </p:cNvPr>
          <p:cNvSpPr>
            <a:spLocks noChangeArrowheads="1"/>
          </p:cNvSpPr>
          <p:nvPr/>
        </p:nvSpPr>
        <p:spPr bwMode="auto">
          <a:xfrm>
            <a:off x="7924800" y="6248400"/>
            <a:ext cx="381000" cy="381000"/>
          </a:xfrm>
          <a:prstGeom prst="actionButtonBackPrevious">
            <a:avLst/>
          </a:prstGeom>
          <a:solidFill>
            <a:schemeClr val="accent1"/>
          </a:solidFill>
          <a:ln w="9525">
            <a:solidFill>
              <a:schemeClr val="tx1"/>
            </a:solidFill>
            <a:miter lim="800000"/>
            <a:headEnd/>
            <a:tailEnd/>
          </a:ln>
        </p:spPr>
        <p:txBody>
          <a:bodyPr wrap="none" anchor="ctr"/>
          <a:lstStyle/>
          <a:p>
            <a:endParaRPr lang="fr-FR"/>
          </a:p>
        </p:txBody>
      </p:sp>
      <p:sp>
        <p:nvSpPr>
          <p:cNvPr id="46087" name="Rectangle 7"/>
          <p:cNvSpPr>
            <a:spLocks noChangeArrowheads="1"/>
          </p:cNvSpPr>
          <p:nvPr/>
        </p:nvSpPr>
        <p:spPr bwMode="auto">
          <a:xfrm>
            <a:off x="3468688" y="1989138"/>
            <a:ext cx="2230437" cy="646112"/>
          </a:xfrm>
          <a:prstGeom prst="rect">
            <a:avLst/>
          </a:prstGeom>
          <a:noFill/>
          <a:ln w="9525">
            <a:noFill/>
            <a:miter lim="800000"/>
            <a:headEnd/>
            <a:tailEnd/>
          </a:ln>
        </p:spPr>
        <p:txBody>
          <a:bodyPr wrap="none">
            <a:spAutoFit/>
          </a:bodyPr>
          <a:lstStyle/>
          <a:p>
            <a:r>
              <a:rPr lang="fr-FR" sz="3600" b="1">
                <a:latin typeface="Lithograph" pitchFamily="2" charset="0"/>
              </a:rPr>
              <a:t>Cumulonimbus</a:t>
            </a:r>
          </a:p>
        </p:txBody>
      </p:sp>
      <p:sp>
        <p:nvSpPr>
          <p:cNvPr id="46088" name="Espace réservé du pied de page 7"/>
          <p:cNvSpPr>
            <a:spLocks noGrp="1"/>
          </p:cNvSpPr>
          <p:nvPr>
            <p:ph type="ftr" sz="quarter" idx="11"/>
          </p:nvPr>
        </p:nvSpPr>
        <p:spPr>
          <a:noFill/>
        </p:spPr>
        <p:txBody>
          <a:bodyPr/>
          <a:lstStyle/>
          <a:p>
            <a:r>
              <a:rPr lang="fr-FR"/>
              <a:t>Corbas 2012 Fièque Jean Paul</a:t>
            </a: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p:txBody>
          <a:bodyPr/>
          <a:lstStyle/>
          <a:p>
            <a:pPr>
              <a:defRPr/>
            </a:pPr>
            <a:r>
              <a:rPr lang="fr-FR"/>
              <a:t>      Nuages de l ’étage moyen</a:t>
            </a:r>
          </a:p>
        </p:txBody>
      </p:sp>
      <p:pic>
        <p:nvPicPr>
          <p:cNvPr id="47107" name="Picture 6" descr="cunimb1"/>
          <p:cNvPicPr>
            <a:picLocks noGrp="1" noChangeAspect="1" noChangeArrowheads="1"/>
          </p:cNvPicPr>
          <p:nvPr>
            <p:ph sz="half" idx="1"/>
          </p:nvPr>
        </p:nvPicPr>
        <p:blipFill>
          <a:blip r:embed="rId2" cstate="print"/>
          <a:srcRect/>
          <a:stretch>
            <a:fillRect/>
          </a:stretch>
        </p:blipFill>
        <p:spPr>
          <a:xfrm>
            <a:off x="304800" y="2743200"/>
            <a:ext cx="4191000" cy="3294063"/>
          </a:xfrm>
          <a:noFill/>
        </p:spPr>
      </p:pic>
      <p:sp>
        <p:nvSpPr>
          <p:cNvPr id="47108" name="Rectangle 3"/>
          <p:cNvSpPr>
            <a:spLocks noGrp="1" noChangeArrowheads="1"/>
          </p:cNvSpPr>
          <p:nvPr>
            <p:ph type="body" sz="half" idx="2"/>
          </p:nvPr>
        </p:nvSpPr>
        <p:spPr>
          <a:xfrm>
            <a:off x="4648200" y="2743200"/>
            <a:ext cx="3810000" cy="3221038"/>
          </a:xfrm>
        </p:spPr>
        <p:txBody>
          <a:bodyPr/>
          <a:lstStyle/>
          <a:p>
            <a:r>
              <a:rPr lang="fr-FR" sz="2800"/>
              <a:t>Sommet du nuage en forme d’enclume</a:t>
            </a:r>
          </a:p>
          <a:p>
            <a:r>
              <a:rPr lang="fr-FR" sz="2800"/>
              <a:t>Vent fort associé à de fortes turbulences</a:t>
            </a:r>
          </a:p>
          <a:p>
            <a:r>
              <a:rPr lang="fr-FR" sz="2800"/>
              <a:t>Orages</a:t>
            </a:r>
          </a:p>
        </p:txBody>
      </p:sp>
      <p:sp>
        <p:nvSpPr>
          <p:cNvPr id="47109" name="AutoShape 4">
            <a:hlinkClick r:id="" action="ppaction://hlinkshowjump?jump=nextslide" highlightClick="1"/>
          </p:cNvPr>
          <p:cNvSpPr>
            <a:spLocks noChangeArrowheads="1"/>
          </p:cNvSpPr>
          <p:nvPr/>
        </p:nvSpPr>
        <p:spPr bwMode="auto">
          <a:xfrm>
            <a:off x="8458200" y="6248400"/>
            <a:ext cx="381000" cy="381000"/>
          </a:xfrm>
          <a:prstGeom prst="actionButtonForwardNext">
            <a:avLst/>
          </a:prstGeom>
          <a:solidFill>
            <a:schemeClr val="accent1"/>
          </a:solidFill>
          <a:ln w="9525">
            <a:solidFill>
              <a:schemeClr val="tx1"/>
            </a:solidFill>
            <a:miter lim="800000"/>
            <a:headEnd/>
            <a:tailEnd/>
          </a:ln>
        </p:spPr>
        <p:txBody>
          <a:bodyPr wrap="none" anchor="ctr"/>
          <a:lstStyle/>
          <a:p>
            <a:endParaRPr lang="fr-FR"/>
          </a:p>
        </p:txBody>
      </p:sp>
      <p:sp>
        <p:nvSpPr>
          <p:cNvPr id="47110" name="AutoShape 5">
            <a:hlinkClick r:id="" action="ppaction://hlinkshowjump?jump=previousslide" highlightClick="1"/>
          </p:cNvPr>
          <p:cNvSpPr>
            <a:spLocks noChangeArrowheads="1"/>
          </p:cNvSpPr>
          <p:nvPr/>
        </p:nvSpPr>
        <p:spPr bwMode="auto">
          <a:xfrm>
            <a:off x="7924800" y="6248400"/>
            <a:ext cx="381000" cy="381000"/>
          </a:xfrm>
          <a:prstGeom prst="actionButtonBackPrevious">
            <a:avLst/>
          </a:prstGeom>
          <a:solidFill>
            <a:schemeClr val="accent1"/>
          </a:solidFill>
          <a:ln w="9525">
            <a:solidFill>
              <a:schemeClr val="tx1"/>
            </a:solidFill>
            <a:miter lim="800000"/>
            <a:headEnd/>
            <a:tailEnd/>
          </a:ln>
        </p:spPr>
        <p:txBody>
          <a:bodyPr wrap="none" anchor="ctr"/>
          <a:lstStyle/>
          <a:p>
            <a:endParaRPr lang="fr-FR"/>
          </a:p>
        </p:txBody>
      </p:sp>
      <p:sp>
        <p:nvSpPr>
          <p:cNvPr id="47111" name="Rectangle 7"/>
          <p:cNvSpPr>
            <a:spLocks noChangeArrowheads="1"/>
          </p:cNvSpPr>
          <p:nvPr/>
        </p:nvSpPr>
        <p:spPr bwMode="auto">
          <a:xfrm>
            <a:off x="3324225" y="1916113"/>
            <a:ext cx="2230438" cy="647700"/>
          </a:xfrm>
          <a:prstGeom prst="rect">
            <a:avLst/>
          </a:prstGeom>
          <a:noFill/>
          <a:ln w="9525">
            <a:noFill/>
            <a:miter lim="800000"/>
            <a:headEnd/>
            <a:tailEnd/>
          </a:ln>
        </p:spPr>
        <p:txBody>
          <a:bodyPr wrap="none">
            <a:spAutoFit/>
          </a:bodyPr>
          <a:lstStyle/>
          <a:p>
            <a:r>
              <a:rPr lang="fr-FR" sz="3600" b="1">
                <a:latin typeface="Lithograph" pitchFamily="2" charset="0"/>
              </a:rPr>
              <a:t>Cumulonimbus</a:t>
            </a:r>
          </a:p>
        </p:txBody>
      </p:sp>
      <p:sp>
        <p:nvSpPr>
          <p:cNvPr id="47112" name="Espace réservé du pied de page 7"/>
          <p:cNvSpPr>
            <a:spLocks noGrp="1"/>
          </p:cNvSpPr>
          <p:nvPr>
            <p:ph type="ftr" sz="quarter" idx="11"/>
          </p:nvPr>
        </p:nvSpPr>
        <p:spPr>
          <a:noFill/>
        </p:spPr>
        <p:txBody>
          <a:bodyPr/>
          <a:lstStyle/>
          <a:p>
            <a:r>
              <a:rPr lang="fr-FR"/>
              <a:t>Corbas 2012 Fièque Jean Paul</a:t>
            </a: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title"/>
          </p:nvPr>
        </p:nvSpPr>
        <p:spPr/>
        <p:txBody>
          <a:bodyPr/>
          <a:lstStyle/>
          <a:p>
            <a:pPr>
              <a:defRPr/>
            </a:pPr>
            <a:r>
              <a:rPr lang="fr-FR"/>
              <a:t>      Nuages de l ’étage inférieur </a:t>
            </a:r>
          </a:p>
        </p:txBody>
      </p:sp>
      <p:pic>
        <p:nvPicPr>
          <p:cNvPr id="48131" name="Picture 6" descr="stratocumu3"/>
          <p:cNvPicPr>
            <a:picLocks noGrp="1" noChangeAspect="1" noChangeArrowheads="1"/>
          </p:cNvPicPr>
          <p:nvPr>
            <p:ph sz="half" idx="1"/>
          </p:nvPr>
        </p:nvPicPr>
        <p:blipFill>
          <a:blip r:embed="rId2" cstate="print"/>
          <a:srcRect/>
          <a:stretch>
            <a:fillRect/>
          </a:stretch>
        </p:blipFill>
        <p:spPr>
          <a:xfrm>
            <a:off x="228600" y="2667000"/>
            <a:ext cx="4267200" cy="3352800"/>
          </a:xfrm>
          <a:noFill/>
        </p:spPr>
      </p:pic>
      <p:sp>
        <p:nvSpPr>
          <p:cNvPr id="48132" name="Rectangle 3"/>
          <p:cNvSpPr>
            <a:spLocks noGrp="1" noChangeArrowheads="1"/>
          </p:cNvSpPr>
          <p:nvPr>
            <p:ph type="body" sz="half" idx="2"/>
          </p:nvPr>
        </p:nvSpPr>
        <p:spPr>
          <a:xfrm>
            <a:off x="4876800" y="2743200"/>
            <a:ext cx="3810000" cy="3048000"/>
          </a:xfrm>
        </p:spPr>
        <p:txBody>
          <a:bodyPr/>
          <a:lstStyle/>
          <a:p>
            <a:r>
              <a:rPr lang="fr-FR" sz="2800"/>
              <a:t>Forte humidité au niveau de la cumulification</a:t>
            </a:r>
          </a:p>
          <a:p>
            <a:r>
              <a:rPr lang="fr-FR" sz="2800"/>
              <a:t>Transformation des       	CU en SC</a:t>
            </a:r>
          </a:p>
          <a:p>
            <a:endParaRPr lang="fr-FR" sz="2800"/>
          </a:p>
        </p:txBody>
      </p:sp>
      <p:sp>
        <p:nvSpPr>
          <p:cNvPr id="48133" name="AutoShape 4">
            <a:hlinkClick r:id="" action="ppaction://hlinkshowjump?jump=nextslide" highlightClick="1"/>
          </p:cNvPr>
          <p:cNvSpPr>
            <a:spLocks noChangeArrowheads="1"/>
          </p:cNvSpPr>
          <p:nvPr/>
        </p:nvSpPr>
        <p:spPr bwMode="auto">
          <a:xfrm>
            <a:off x="8458200" y="6248400"/>
            <a:ext cx="381000" cy="381000"/>
          </a:xfrm>
          <a:prstGeom prst="actionButtonForwardNext">
            <a:avLst/>
          </a:prstGeom>
          <a:solidFill>
            <a:schemeClr val="accent1"/>
          </a:solidFill>
          <a:ln w="9525">
            <a:solidFill>
              <a:schemeClr val="tx1"/>
            </a:solidFill>
            <a:miter lim="800000"/>
            <a:headEnd/>
            <a:tailEnd/>
          </a:ln>
        </p:spPr>
        <p:txBody>
          <a:bodyPr wrap="none" anchor="ctr"/>
          <a:lstStyle/>
          <a:p>
            <a:endParaRPr lang="fr-FR"/>
          </a:p>
        </p:txBody>
      </p:sp>
      <p:sp>
        <p:nvSpPr>
          <p:cNvPr id="48134" name="AutoShape 5">
            <a:hlinkClick r:id="" action="ppaction://hlinkshowjump?jump=previousslide" highlightClick="1"/>
          </p:cNvPr>
          <p:cNvSpPr>
            <a:spLocks noChangeArrowheads="1"/>
          </p:cNvSpPr>
          <p:nvPr/>
        </p:nvSpPr>
        <p:spPr bwMode="auto">
          <a:xfrm>
            <a:off x="7924800" y="6248400"/>
            <a:ext cx="381000" cy="381000"/>
          </a:xfrm>
          <a:prstGeom prst="actionButtonBackPrevious">
            <a:avLst/>
          </a:prstGeom>
          <a:solidFill>
            <a:schemeClr val="accent1"/>
          </a:solidFill>
          <a:ln w="9525">
            <a:solidFill>
              <a:schemeClr val="tx1"/>
            </a:solidFill>
            <a:miter lim="800000"/>
            <a:headEnd/>
            <a:tailEnd/>
          </a:ln>
        </p:spPr>
        <p:txBody>
          <a:bodyPr wrap="none" anchor="ctr"/>
          <a:lstStyle/>
          <a:p>
            <a:endParaRPr lang="fr-FR"/>
          </a:p>
        </p:txBody>
      </p:sp>
      <p:sp>
        <p:nvSpPr>
          <p:cNvPr id="48135" name="Text Box 7"/>
          <p:cNvSpPr txBox="1">
            <a:spLocks noChangeArrowheads="1"/>
          </p:cNvSpPr>
          <p:nvPr/>
        </p:nvSpPr>
        <p:spPr bwMode="auto">
          <a:xfrm>
            <a:off x="2209800" y="1749425"/>
            <a:ext cx="4419600" cy="647700"/>
          </a:xfrm>
          <a:prstGeom prst="rect">
            <a:avLst/>
          </a:prstGeom>
          <a:noFill/>
          <a:ln w="9525">
            <a:noFill/>
            <a:miter lim="800000"/>
            <a:headEnd/>
            <a:tailEnd/>
          </a:ln>
        </p:spPr>
        <p:txBody>
          <a:bodyPr anchor="ctr">
            <a:spAutoFit/>
          </a:bodyPr>
          <a:lstStyle/>
          <a:p>
            <a:r>
              <a:rPr lang="fr-FR" sz="3600" b="1">
                <a:latin typeface="Lithograph" pitchFamily="2" charset="0"/>
              </a:rPr>
              <a:t>Cumulus et stratocumulus</a:t>
            </a:r>
          </a:p>
        </p:txBody>
      </p:sp>
      <p:sp>
        <p:nvSpPr>
          <p:cNvPr id="48136" name="Espace réservé du pied de page 7"/>
          <p:cNvSpPr>
            <a:spLocks noGrp="1"/>
          </p:cNvSpPr>
          <p:nvPr>
            <p:ph type="ftr" sz="quarter" idx="11"/>
          </p:nvPr>
        </p:nvSpPr>
        <p:spPr>
          <a:noFill/>
        </p:spPr>
        <p:txBody>
          <a:bodyPr/>
          <a:lstStyle/>
          <a:p>
            <a:r>
              <a:rPr lang="fr-FR"/>
              <a:t>Corbas 2012 Fièque Jean Paul</a:t>
            </a: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p:txBody>
          <a:bodyPr/>
          <a:lstStyle/>
          <a:p>
            <a:pPr>
              <a:defRPr/>
            </a:pPr>
            <a:r>
              <a:rPr lang="fr-FR"/>
              <a:t>      Nuages de l ’étage inférieur </a:t>
            </a:r>
          </a:p>
        </p:txBody>
      </p:sp>
      <p:sp>
        <p:nvSpPr>
          <p:cNvPr id="49155" name="Rectangle 3"/>
          <p:cNvSpPr>
            <a:spLocks noGrp="1" noChangeArrowheads="1"/>
          </p:cNvSpPr>
          <p:nvPr>
            <p:ph type="body" sz="half" idx="2"/>
          </p:nvPr>
        </p:nvSpPr>
        <p:spPr>
          <a:xfrm>
            <a:off x="4953000" y="2971800"/>
            <a:ext cx="3505200" cy="3144838"/>
          </a:xfrm>
        </p:spPr>
        <p:txBody>
          <a:bodyPr/>
          <a:lstStyle/>
          <a:p>
            <a:r>
              <a:rPr lang="fr-FR" sz="2800"/>
              <a:t>Faible étalement des cumulus</a:t>
            </a:r>
          </a:p>
          <a:p>
            <a:r>
              <a:rPr lang="fr-FR" sz="2800"/>
              <a:t>Formation de CU  en dessous des SC</a:t>
            </a:r>
          </a:p>
        </p:txBody>
      </p:sp>
      <p:sp>
        <p:nvSpPr>
          <p:cNvPr id="49156" name="AutoShape 4">
            <a:hlinkClick r:id="" action="ppaction://hlinkshowjump?jump=nextslide" highlightClick="1"/>
          </p:cNvPr>
          <p:cNvSpPr>
            <a:spLocks noChangeArrowheads="1"/>
          </p:cNvSpPr>
          <p:nvPr/>
        </p:nvSpPr>
        <p:spPr bwMode="auto">
          <a:xfrm>
            <a:off x="8458200" y="6248400"/>
            <a:ext cx="381000" cy="381000"/>
          </a:xfrm>
          <a:prstGeom prst="actionButtonForwardNext">
            <a:avLst/>
          </a:prstGeom>
          <a:solidFill>
            <a:schemeClr val="accent1"/>
          </a:solidFill>
          <a:ln w="9525">
            <a:solidFill>
              <a:schemeClr val="tx1"/>
            </a:solidFill>
            <a:miter lim="800000"/>
            <a:headEnd/>
            <a:tailEnd/>
          </a:ln>
        </p:spPr>
        <p:txBody>
          <a:bodyPr wrap="none" anchor="ctr"/>
          <a:lstStyle/>
          <a:p>
            <a:endParaRPr lang="fr-FR"/>
          </a:p>
        </p:txBody>
      </p:sp>
      <p:sp>
        <p:nvSpPr>
          <p:cNvPr id="49157" name="AutoShape 5">
            <a:hlinkClick r:id="" action="ppaction://hlinkshowjump?jump=previousslide" highlightClick="1"/>
          </p:cNvPr>
          <p:cNvSpPr>
            <a:spLocks noChangeArrowheads="1"/>
          </p:cNvSpPr>
          <p:nvPr/>
        </p:nvSpPr>
        <p:spPr bwMode="auto">
          <a:xfrm>
            <a:off x="7924800" y="6248400"/>
            <a:ext cx="381000" cy="381000"/>
          </a:xfrm>
          <a:prstGeom prst="actionButtonBackPrevious">
            <a:avLst/>
          </a:prstGeom>
          <a:solidFill>
            <a:schemeClr val="accent1"/>
          </a:solidFill>
          <a:ln w="9525">
            <a:solidFill>
              <a:schemeClr val="tx1"/>
            </a:solidFill>
            <a:miter lim="800000"/>
            <a:headEnd/>
            <a:tailEnd/>
          </a:ln>
        </p:spPr>
        <p:txBody>
          <a:bodyPr wrap="none" anchor="ctr"/>
          <a:lstStyle/>
          <a:p>
            <a:endParaRPr lang="fr-FR"/>
          </a:p>
        </p:txBody>
      </p:sp>
      <p:pic>
        <p:nvPicPr>
          <p:cNvPr id="49158" name="Picture 6" descr="strato+cumul"/>
          <p:cNvPicPr>
            <a:picLocks noChangeAspect="1" noChangeArrowheads="1"/>
          </p:cNvPicPr>
          <p:nvPr/>
        </p:nvPicPr>
        <p:blipFill>
          <a:blip r:embed="rId2" cstate="print"/>
          <a:srcRect/>
          <a:stretch>
            <a:fillRect/>
          </a:stretch>
        </p:blipFill>
        <p:spPr bwMode="auto">
          <a:xfrm>
            <a:off x="304800" y="2743200"/>
            <a:ext cx="4343400" cy="3200400"/>
          </a:xfrm>
          <a:prstGeom prst="rect">
            <a:avLst/>
          </a:prstGeom>
          <a:noFill/>
          <a:ln w="9525">
            <a:noFill/>
            <a:miter lim="800000"/>
            <a:headEnd/>
            <a:tailEnd/>
          </a:ln>
        </p:spPr>
      </p:pic>
      <p:sp>
        <p:nvSpPr>
          <p:cNvPr id="49159" name="Text Box 7"/>
          <p:cNvSpPr txBox="1">
            <a:spLocks noChangeArrowheads="1"/>
          </p:cNvSpPr>
          <p:nvPr/>
        </p:nvSpPr>
        <p:spPr bwMode="auto">
          <a:xfrm>
            <a:off x="2209800" y="1749425"/>
            <a:ext cx="4419600" cy="647700"/>
          </a:xfrm>
          <a:prstGeom prst="rect">
            <a:avLst/>
          </a:prstGeom>
          <a:noFill/>
          <a:ln w="9525">
            <a:noFill/>
            <a:miter lim="800000"/>
            <a:headEnd/>
            <a:tailEnd/>
          </a:ln>
        </p:spPr>
        <p:txBody>
          <a:bodyPr anchor="ctr">
            <a:spAutoFit/>
          </a:bodyPr>
          <a:lstStyle/>
          <a:p>
            <a:r>
              <a:rPr lang="fr-FR" sz="3600" b="1">
                <a:latin typeface="Lithograph" pitchFamily="2" charset="0"/>
              </a:rPr>
              <a:t>Cumulus et stratocumulus</a:t>
            </a:r>
          </a:p>
        </p:txBody>
      </p:sp>
      <p:sp>
        <p:nvSpPr>
          <p:cNvPr id="49160" name="Espace réservé du pied de page 7"/>
          <p:cNvSpPr>
            <a:spLocks noGrp="1"/>
          </p:cNvSpPr>
          <p:nvPr>
            <p:ph type="ftr" sz="quarter" idx="11"/>
          </p:nvPr>
        </p:nvSpPr>
        <p:spPr>
          <a:noFill/>
        </p:spPr>
        <p:txBody>
          <a:bodyPr/>
          <a:lstStyle/>
          <a:p>
            <a:r>
              <a:rPr lang="fr-FR"/>
              <a:t>Corbas 2012 Fièque Jean Paul</a:t>
            </a:r>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p:txBody>
          <a:bodyPr/>
          <a:lstStyle/>
          <a:p>
            <a:pPr>
              <a:defRPr/>
            </a:pPr>
            <a:r>
              <a:rPr lang="fr-FR"/>
              <a:t>      </a:t>
            </a:r>
            <a:r>
              <a:rPr lang="fr-FR" b="1"/>
              <a:t>Nuages de l ’étage inférieur</a:t>
            </a:r>
            <a:r>
              <a:rPr lang="fr-FR"/>
              <a:t> </a:t>
            </a:r>
          </a:p>
        </p:txBody>
      </p:sp>
      <p:graphicFrame>
        <p:nvGraphicFramePr>
          <p:cNvPr id="1026" name="Object 4"/>
          <p:cNvGraphicFramePr>
            <a:graphicFrameLocks noGrp="1" noChangeAspect="1"/>
          </p:cNvGraphicFramePr>
          <p:nvPr>
            <p:ph sz="half" idx="1"/>
          </p:nvPr>
        </p:nvGraphicFramePr>
        <p:xfrm>
          <a:off x="457200" y="2703513"/>
          <a:ext cx="3810000" cy="2857500"/>
        </p:xfrm>
        <a:graphic>
          <a:graphicData uri="http://schemas.openxmlformats.org/presentationml/2006/ole">
            <p:oleObj spid="_x0000_s1027" name="Image" r:id="rId3" imgW="6095238" imgH="4571429" progId="">
              <p:embed/>
            </p:oleObj>
          </a:graphicData>
        </a:graphic>
      </p:graphicFrame>
      <p:sp>
        <p:nvSpPr>
          <p:cNvPr id="1028" name="Rectangle 3"/>
          <p:cNvSpPr>
            <a:spLocks noGrp="1" noChangeArrowheads="1"/>
          </p:cNvSpPr>
          <p:nvPr>
            <p:ph type="body" sz="half" idx="2"/>
          </p:nvPr>
        </p:nvSpPr>
        <p:spPr>
          <a:xfrm>
            <a:off x="4419600" y="2667000"/>
            <a:ext cx="4495800" cy="3352800"/>
          </a:xfrm>
        </p:spPr>
        <p:txBody>
          <a:bodyPr/>
          <a:lstStyle/>
          <a:p>
            <a:r>
              <a:rPr lang="fr-FR" sz="2800"/>
              <a:t>Base du nuage : sol à 300 mètres</a:t>
            </a:r>
          </a:p>
          <a:p>
            <a:r>
              <a:rPr lang="fr-FR" sz="2800"/>
              <a:t>Epaisseur : 300 à 600 mètres.</a:t>
            </a:r>
          </a:p>
          <a:p>
            <a:r>
              <a:rPr lang="fr-FR" sz="2800"/>
              <a:t>Visibilité &lt; 1000 mètres</a:t>
            </a:r>
          </a:p>
          <a:p>
            <a:r>
              <a:rPr lang="fr-FR" sz="2800"/>
              <a:t>Code du nuage : ST</a:t>
            </a:r>
          </a:p>
        </p:txBody>
      </p:sp>
      <p:sp>
        <p:nvSpPr>
          <p:cNvPr id="1029" name="Text Box 5"/>
          <p:cNvSpPr txBox="1">
            <a:spLocks noChangeArrowheads="1"/>
          </p:cNvSpPr>
          <p:nvPr/>
        </p:nvSpPr>
        <p:spPr bwMode="auto">
          <a:xfrm>
            <a:off x="2895600" y="1689100"/>
            <a:ext cx="2347913" cy="646113"/>
          </a:xfrm>
          <a:prstGeom prst="rect">
            <a:avLst/>
          </a:prstGeom>
          <a:noFill/>
          <a:ln w="9525">
            <a:noFill/>
            <a:miter lim="800000"/>
            <a:headEnd/>
            <a:tailEnd/>
          </a:ln>
        </p:spPr>
        <p:txBody>
          <a:bodyPr anchor="ctr">
            <a:spAutoFit/>
          </a:bodyPr>
          <a:lstStyle/>
          <a:p>
            <a:r>
              <a:rPr lang="fr-FR" sz="3600" b="1">
                <a:latin typeface="Times New Roman" pitchFamily="18" charset="0"/>
              </a:rPr>
              <a:t>  </a:t>
            </a:r>
            <a:r>
              <a:rPr lang="fr-FR" sz="3600" b="1">
                <a:latin typeface="Lithograph" pitchFamily="2" charset="0"/>
              </a:rPr>
              <a:t>Stratus</a:t>
            </a:r>
          </a:p>
        </p:txBody>
      </p:sp>
      <p:sp>
        <p:nvSpPr>
          <p:cNvPr id="1030" name="AutoShape 6">
            <a:hlinkClick r:id="" action="ppaction://hlinkshowjump?jump=nextslide" highlightClick="1"/>
          </p:cNvPr>
          <p:cNvSpPr>
            <a:spLocks noChangeArrowheads="1"/>
          </p:cNvSpPr>
          <p:nvPr/>
        </p:nvSpPr>
        <p:spPr bwMode="auto">
          <a:xfrm>
            <a:off x="8458200" y="6248400"/>
            <a:ext cx="381000" cy="381000"/>
          </a:xfrm>
          <a:prstGeom prst="actionButtonForwardNext">
            <a:avLst/>
          </a:prstGeom>
          <a:solidFill>
            <a:schemeClr val="accent1"/>
          </a:solidFill>
          <a:ln w="9525">
            <a:solidFill>
              <a:schemeClr val="tx1"/>
            </a:solidFill>
            <a:miter lim="800000"/>
            <a:headEnd/>
            <a:tailEnd/>
          </a:ln>
        </p:spPr>
        <p:txBody>
          <a:bodyPr wrap="none" anchor="ctr"/>
          <a:lstStyle/>
          <a:p>
            <a:endParaRPr lang="fr-FR"/>
          </a:p>
        </p:txBody>
      </p:sp>
      <p:sp>
        <p:nvSpPr>
          <p:cNvPr id="1031" name="AutoShape 7">
            <a:hlinkClick r:id="" action="ppaction://hlinkshowjump?jump=previousslide" highlightClick="1"/>
          </p:cNvPr>
          <p:cNvSpPr>
            <a:spLocks noChangeArrowheads="1"/>
          </p:cNvSpPr>
          <p:nvPr/>
        </p:nvSpPr>
        <p:spPr bwMode="auto">
          <a:xfrm>
            <a:off x="7924800" y="6248400"/>
            <a:ext cx="381000" cy="381000"/>
          </a:xfrm>
          <a:prstGeom prst="actionButtonBackPrevious">
            <a:avLst/>
          </a:prstGeom>
          <a:solidFill>
            <a:schemeClr val="accent1"/>
          </a:solidFill>
          <a:ln w="9525">
            <a:solidFill>
              <a:schemeClr val="tx1"/>
            </a:solidFill>
            <a:miter lim="800000"/>
            <a:headEnd/>
            <a:tailEnd/>
          </a:ln>
        </p:spPr>
        <p:txBody>
          <a:bodyPr wrap="none" anchor="ctr"/>
          <a:lstStyle/>
          <a:p>
            <a:endParaRPr lang="fr-FR"/>
          </a:p>
        </p:txBody>
      </p:sp>
      <p:sp>
        <p:nvSpPr>
          <p:cNvPr id="1032" name="Espace réservé du pied de page 7"/>
          <p:cNvSpPr>
            <a:spLocks noGrp="1"/>
          </p:cNvSpPr>
          <p:nvPr>
            <p:ph type="ftr" sz="quarter" idx="11"/>
          </p:nvPr>
        </p:nvSpPr>
        <p:spPr>
          <a:noFill/>
        </p:spPr>
        <p:txBody>
          <a:bodyPr/>
          <a:lstStyle/>
          <a:p>
            <a:r>
              <a:rPr lang="fr-FR"/>
              <a:t>Corbas 2012 Fièque Jean Paul</a:t>
            </a: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ChangeArrowheads="1"/>
          </p:cNvSpPr>
          <p:nvPr>
            <p:ph type="title"/>
          </p:nvPr>
        </p:nvSpPr>
        <p:spPr/>
        <p:txBody>
          <a:bodyPr/>
          <a:lstStyle/>
          <a:p>
            <a:pPr>
              <a:defRPr/>
            </a:pPr>
            <a:r>
              <a:rPr lang="fr-FR"/>
              <a:t>      Nuages de l ’étage inférieur </a:t>
            </a:r>
          </a:p>
        </p:txBody>
      </p:sp>
      <p:pic>
        <p:nvPicPr>
          <p:cNvPr id="50179" name="Picture 3"/>
          <p:cNvPicPr>
            <a:picLocks noGrp="1" noChangeAspect="1" noChangeArrowheads="1"/>
          </p:cNvPicPr>
          <p:nvPr>
            <p:ph sz="half" idx="1"/>
          </p:nvPr>
        </p:nvPicPr>
        <p:blipFill>
          <a:blip r:embed="rId2" cstate="print"/>
          <a:srcRect/>
          <a:stretch>
            <a:fillRect/>
          </a:stretch>
        </p:blipFill>
        <p:spPr>
          <a:xfrm>
            <a:off x="685800" y="3144838"/>
            <a:ext cx="3810000" cy="1524000"/>
          </a:xfrm>
        </p:spPr>
      </p:pic>
      <p:sp>
        <p:nvSpPr>
          <p:cNvPr id="50180" name="Rectangle 7"/>
          <p:cNvSpPr>
            <a:spLocks noGrp="1" noChangeArrowheads="1"/>
          </p:cNvSpPr>
          <p:nvPr>
            <p:ph type="body" sz="half" idx="2"/>
          </p:nvPr>
        </p:nvSpPr>
        <p:spPr>
          <a:xfrm>
            <a:off x="5029200" y="2362200"/>
            <a:ext cx="3429000" cy="3352800"/>
          </a:xfrm>
        </p:spPr>
        <p:txBody>
          <a:bodyPr/>
          <a:lstStyle/>
          <a:p>
            <a:pPr>
              <a:lnSpc>
                <a:spcPct val="90000"/>
              </a:lnSpc>
            </a:pPr>
            <a:r>
              <a:rPr lang="fr-FR" sz="2800"/>
              <a:t>Souvent présent par situation anticyclonique</a:t>
            </a:r>
          </a:p>
          <a:p>
            <a:pPr>
              <a:lnSpc>
                <a:spcPct val="90000"/>
              </a:lnSpc>
            </a:pPr>
            <a:r>
              <a:rPr lang="fr-FR" sz="2800"/>
              <a:t>Formation dans les fonds de vallées</a:t>
            </a:r>
          </a:p>
          <a:p>
            <a:pPr>
              <a:lnSpc>
                <a:spcPct val="90000"/>
              </a:lnSpc>
            </a:pPr>
            <a:r>
              <a:rPr lang="fr-FR" sz="2800"/>
              <a:t>Dissipation en cours de matinée sauf l’hiver</a:t>
            </a:r>
          </a:p>
          <a:p>
            <a:pPr>
              <a:lnSpc>
                <a:spcPct val="90000"/>
              </a:lnSpc>
            </a:pPr>
            <a:endParaRPr lang="fr-FR" sz="2800"/>
          </a:p>
          <a:p>
            <a:pPr>
              <a:lnSpc>
                <a:spcPct val="90000"/>
              </a:lnSpc>
            </a:pPr>
            <a:endParaRPr lang="fr-FR" sz="2800"/>
          </a:p>
        </p:txBody>
      </p:sp>
      <p:sp>
        <p:nvSpPr>
          <p:cNvPr id="50181" name="Text Box 4"/>
          <p:cNvSpPr txBox="1">
            <a:spLocks noChangeArrowheads="1"/>
          </p:cNvSpPr>
          <p:nvPr/>
        </p:nvSpPr>
        <p:spPr bwMode="auto">
          <a:xfrm>
            <a:off x="2484438" y="1773238"/>
            <a:ext cx="2347912" cy="646112"/>
          </a:xfrm>
          <a:prstGeom prst="rect">
            <a:avLst/>
          </a:prstGeom>
          <a:noFill/>
          <a:ln w="9525">
            <a:noFill/>
            <a:miter lim="800000"/>
            <a:headEnd/>
            <a:tailEnd/>
          </a:ln>
        </p:spPr>
        <p:txBody>
          <a:bodyPr anchor="ctr">
            <a:spAutoFit/>
          </a:bodyPr>
          <a:lstStyle/>
          <a:p>
            <a:r>
              <a:rPr lang="fr-FR" sz="3600" b="1">
                <a:latin typeface="Lithograph" pitchFamily="2" charset="0"/>
              </a:rPr>
              <a:t>  Stratus</a:t>
            </a:r>
          </a:p>
        </p:txBody>
      </p:sp>
      <p:sp>
        <p:nvSpPr>
          <p:cNvPr id="50182" name="AutoShape 5">
            <a:hlinkClick r:id="" action="ppaction://hlinkshowjump?jump=nextslide" highlightClick="1"/>
          </p:cNvPr>
          <p:cNvSpPr>
            <a:spLocks noChangeArrowheads="1"/>
          </p:cNvSpPr>
          <p:nvPr/>
        </p:nvSpPr>
        <p:spPr bwMode="auto">
          <a:xfrm>
            <a:off x="8458200" y="6248400"/>
            <a:ext cx="381000" cy="381000"/>
          </a:xfrm>
          <a:prstGeom prst="actionButtonForwardNext">
            <a:avLst/>
          </a:prstGeom>
          <a:solidFill>
            <a:schemeClr val="accent1"/>
          </a:solidFill>
          <a:ln w="9525">
            <a:solidFill>
              <a:schemeClr val="tx1"/>
            </a:solidFill>
            <a:miter lim="800000"/>
            <a:headEnd/>
            <a:tailEnd/>
          </a:ln>
        </p:spPr>
        <p:txBody>
          <a:bodyPr wrap="none" anchor="ctr"/>
          <a:lstStyle/>
          <a:p>
            <a:endParaRPr lang="fr-FR"/>
          </a:p>
        </p:txBody>
      </p:sp>
      <p:sp>
        <p:nvSpPr>
          <p:cNvPr id="50183" name="AutoShape 6">
            <a:hlinkClick r:id="" action="ppaction://hlinkshowjump?jump=previousslide" highlightClick="1"/>
          </p:cNvPr>
          <p:cNvSpPr>
            <a:spLocks noChangeArrowheads="1"/>
          </p:cNvSpPr>
          <p:nvPr/>
        </p:nvSpPr>
        <p:spPr bwMode="auto">
          <a:xfrm>
            <a:off x="7924800" y="6248400"/>
            <a:ext cx="381000" cy="381000"/>
          </a:xfrm>
          <a:prstGeom prst="actionButtonBackPrevious">
            <a:avLst/>
          </a:prstGeom>
          <a:solidFill>
            <a:schemeClr val="accent1"/>
          </a:solidFill>
          <a:ln w="9525">
            <a:solidFill>
              <a:schemeClr val="tx1"/>
            </a:solidFill>
            <a:miter lim="800000"/>
            <a:headEnd/>
            <a:tailEnd/>
          </a:ln>
        </p:spPr>
        <p:txBody>
          <a:bodyPr wrap="none" anchor="ctr"/>
          <a:lstStyle/>
          <a:p>
            <a:endParaRPr lang="fr-FR"/>
          </a:p>
        </p:txBody>
      </p:sp>
      <p:sp>
        <p:nvSpPr>
          <p:cNvPr id="50184" name="Espace réservé du pied de page 7"/>
          <p:cNvSpPr>
            <a:spLocks noGrp="1"/>
          </p:cNvSpPr>
          <p:nvPr>
            <p:ph type="ftr" sz="quarter" idx="11"/>
          </p:nvPr>
        </p:nvSpPr>
        <p:spPr>
          <a:noFill/>
        </p:spPr>
        <p:txBody>
          <a:bodyPr/>
          <a:lstStyle/>
          <a:p>
            <a:r>
              <a:rPr lang="fr-FR"/>
              <a:t>Corbas 2012 Fièque Jean Paul</a:t>
            </a: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937" y="5937"/>
            <a:ext cx="3782291" cy="748145"/>
          </a:xfrm>
          <a:prstGeom prst="rect">
            <a:avLst/>
          </a:prstGeom>
          <a:blipFill>
            <a:blip r:embed="rId2" cstate="print"/>
            <a:stretch>
              <a:fillRect/>
            </a:stretch>
          </a:blipFill>
        </p:spPr>
        <p:txBody>
          <a:bodyPr wrap="square" lIns="0" tIns="0" rIns="0" bIns="0" rtlCol="0">
            <a:noAutofit/>
          </a:bodyPr>
          <a:lstStyle/>
          <a:p>
            <a:endParaRPr/>
          </a:p>
        </p:txBody>
      </p:sp>
      <p:sp>
        <p:nvSpPr>
          <p:cNvPr id="3" name="object 3"/>
          <p:cNvSpPr/>
          <p:nvPr/>
        </p:nvSpPr>
        <p:spPr>
          <a:xfrm>
            <a:off x="1092529" y="1347849"/>
            <a:ext cx="2719449" cy="1223158"/>
          </a:xfrm>
          <a:prstGeom prst="rect">
            <a:avLst/>
          </a:prstGeom>
          <a:blipFill>
            <a:blip r:embed="rId3" cstate="print"/>
            <a:stretch>
              <a:fillRect/>
            </a:stretch>
          </a:blipFill>
        </p:spPr>
        <p:txBody>
          <a:bodyPr wrap="square" lIns="0" tIns="0" rIns="0" bIns="0" rtlCol="0">
            <a:noAutofit/>
          </a:bodyPr>
          <a:lstStyle/>
          <a:p>
            <a:endParaRPr/>
          </a:p>
        </p:txBody>
      </p:sp>
      <p:sp>
        <p:nvSpPr>
          <p:cNvPr id="4" name="object 4"/>
          <p:cNvSpPr/>
          <p:nvPr/>
        </p:nvSpPr>
        <p:spPr>
          <a:xfrm>
            <a:off x="1110342" y="3954483"/>
            <a:ext cx="2689760" cy="1721921"/>
          </a:xfrm>
          <a:prstGeom prst="rect">
            <a:avLst/>
          </a:prstGeom>
          <a:blipFill>
            <a:blip r:embed="rId4" cstate="print"/>
            <a:stretch>
              <a:fillRect/>
            </a:stretch>
          </a:blipFill>
        </p:spPr>
        <p:txBody>
          <a:bodyPr wrap="square" lIns="0" tIns="0" rIns="0" bIns="0" rtlCol="0">
            <a:noAutofit/>
          </a:bodyPr>
          <a:lstStyle/>
          <a:p>
            <a:endParaRPr/>
          </a:p>
        </p:txBody>
      </p:sp>
      <p:sp>
        <p:nvSpPr>
          <p:cNvPr id="5" name="object 5"/>
          <p:cNvSpPr/>
          <p:nvPr/>
        </p:nvSpPr>
        <p:spPr>
          <a:xfrm>
            <a:off x="3942608" y="225630"/>
            <a:ext cx="1258784" cy="403761"/>
          </a:xfrm>
          <a:prstGeom prst="rect">
            <a:avLst/>
          </a:prstGeom>
          <a:blipFill>
            <a:blip r:embed="rId5" cstate="print"/>
            <a:stretch>
              <a:fillRect/>
            </a:stretch>
          </a:blipFill>
        </p:spPr>
        <p:txBody>
          <a:bodyPr wrap="square" lIns="0" tIns="0" rIns="0" bIns="0" rtlCol="0">
            <a:noAutofit/>
          </a:bodyPr>
          <a:lstStyle/>
          <a:p>
            <a:endParaRPr/>
          </a:p>
        </p:txBody>
      </p:sp>
      <p:sp>
        <p:nvSpPr>
          <p:cNvPr id="6" name="object 6"/>
          <p:cNvSpPr/>
          <p:nvPr/>
        </p:nvSpPr>
        <p:spPr>
          <a:xfrm>
            <a:off x="5355771" y="77190"/>
            <a:ext cx="2381002" cy="665018"/>
          </a:xfrm>
          <a:prstGeom prst="rect">
            <a:avLst/>
          </a:prstGeom>
          <a:blipFill>
            <a:blip r:embed="rId6" cstate="print"/>
            <a:stretch>
              <a:fillRect/>
            </a:stretch>
          </a:blipFill>
        </p:spPr>
        <p:txBody>
          <a:bodyPr wrap="square" lIns="0" tIns="0" rIns="0" bIns="0" rtlCol="0">
            <a:noAutofit/>
          </a:bodyPr>
          <a:lstStyle/>
          <a:p>
            <a:endParaRPr/>
          </a:p>
        </p:txBody>
      </p:sp>
      <p:sp>
        <p:nvSpPr>
          <p:cNvPr id="7" name="object 7"/>
          <p:cNvSpPr/>
          <p:nvPr/>
        </p:nvSpPr>
        <p:spPr>
          <a:xfrm>
            <a:off x="7879277" y="344384"/>
            <a:ext cx="1246909" cy="385948"/>
          </a:xfrm>
          <a:prstGeom prst="rect">
            <a:avLst/>
          </a:prstGeom>
          <a:blipFill>
            <a:blip r:embed="rId7" cstate="print"/>
            <a:stretch>
              <a:fillRect/>
            </a:stretch>
          </a:blipFill>
        </p:spPr>
        <p:txBody>
          <a:bodyPr wrap="square" lIns="0" tIns="0" rIns="0" bIns="0" rtlCol="0">
            <a:noAutofit/>
          </a:bodyPr>
          <a:lstStyle/>
          <a:p>
            <a:endParaRPr/>
          </a:p>
        </p:txBody>
      </p:sp>
      <p:sp>
        <p:nvSpPr>
          <p:cNvPr id="8" name="object 8"/>
          <p:cNvSpPr/>
          <p:nvPr/>
        </p:nvSpPr>
        <p:spPr>
          <a:xfrm>
            <a:off x="5367647" y="1258783"/>
            <a:ext cx="2737262" cy="1603169"/>
          </a:xfrm>
          <a:prstGeom prst="rect">
            <a:avLst/>
          </a:prstGeom>
          <a:blipFill>
            <a:blip r:embed="rId8" cstate="print"/>
            <a:stretch>
              <a:fillRect/>
            </a:stretch>
          </a:blipFill>
        </p:spPr>
        <p:txBody>
          <a:bodyPr wrap="square" lIns="0" tIns="0" rIns="0" bIns="0" rtlCol="0">
            <a:noAutofit/>
          </a:bodyPr>
          <a:lstStyle/>
          <a:p>
            <a:endParaRPr/>
          </a:p>
        </p:txBody>
      </p:sp>
      <p:sp>
        <p:nvSpPr>
          <p:cNvPr id="9" name="object 9"/>
          <p:cNvSpPr/>
          <p:nvPr/>
        </p:nvSpPr>
        <p:spPr>
          <a:xfrm>
            <a:off x="5462649" y="3663537"/>
            <a:ext cx="2654134" cy="2012867"/>
          </a:xfrm>
          <a:prstGeom prst="rect">
            <a:avLst/>
          </a:prstGeom>
          <a:blipFill>
            <a:blip r:embed="rId9" cstate="print"/>
            <a:stretch>
              <a:fillRect/>
            </a:stretch>
          </a:blipFill>
        </p:spPr>
        <p:txBody>
          <a:bodyPr wrap="square" lIns="0" tIns="0" rIns="0" bIns="0" rtlCol="0">
            <a:noAutofit/>
          </a:bodyPr>
          <a:lstStyle/>
          <a:p>
            <a:endParaRPr/>
          </a:p>
        </p:txBody>
      </p:sp>
      <p:sp>
        <p:nvSpPr>
          <p:cNvPr id="10" name="object 10"/>
          <p:cNvSpPr/>
          <p:nvPr/>
        </p:nvSpPr>
        <p:spPr>
          <a:xfrm>
            <a:off x="11859" y="6227821"/>
            <a:ext cx="9132140" cy="0"/>
          </a:xfrm>
          <a:custGeom>
            <a:avLst/>
            <a:gdLst/>
            <a:ahLst/>
            <a:cxnLst/>
            <a:rect l="l" t="t" r="r" b="b"/>
            <a:pathLst>
              <a:path w="9132140">
                <a:moveTo>
                  <a:pt x="0" y="0"/>
                </a:moveTo>
                <a:lnTo>
                  <a:pt x="9132140" y="0"/>
                </a:lnTo>
              </a:path>
            </a:pathLst>
          </a:custGeom>
          <a:ln w="47439">
            <a:solidFill>
              <a:srgbClr val="ACACC8"/>
            </a:solidFill>
          </a:ln>
        </p:spPr>
        <p:txBody>
          <a:bodyPr wrap="square" lIns="0" tIns="0" rIns="0" bIns="0" rtlCol="0">
            <a:noAutofit/>
          </a:bodyPr>
          <a:lstStyle/>
          <a:p>
            <a:endParaRPr/>
          </a:p>
        </p:txBody>
      </p:sp>
      <p:sp>
        <p:nvSpPr>
          <p:cNvPr id="11" name="object 11"/>
          <p:cNvSpPr txBox="1"/>
          <p:nvPr/>
        </p:nvSpPr>
        <p:spPr>
          <a:xfrm>
            <a:off x="1908606" y="2097576"/>
            <a:ext cx="1812925" cy="859155"/>
          </a:xfrm>
          <a:prstGeom prst="rect">
            <a:avLst/>
          </a:prstGeom>
        </p:spPr>
        <p:txBody>
          <a:bodyPr vert="horz" wrap="square" lIns="0" tIns="0" rIns="0" bIns="0" rtlCol="0">
            <a:noAutofit/>
          </a:bodyPr>
          <a:lstStyle/>
          <a:p>
            <a:pPr marL="12700">
              <a:lnSpc>
                <a:spcPts val="5200"/>
              </a:lnSpc>
            </a:pPr>
            <a:r>
              <a:rPr sz="4450" spc="5415" dirty="0">
                <a:solidFill>
                  <a:srgbClr val="F20103"/>
                </a:solidFill>
                <a:latin typeface="Arial"/>
                <a:cs typeface="Arial"/>
              </a:rPr>
              <a:t>/</a:t>
            </a:r>
            <a:endParaRPr sz="4450" dirty="0">
              <a:latin typeface="Arial"/>
              <a:cs typeface="Arial"/>
            </a:endParaRPr>
          </a:p>
          <a:p>
            <a:pPr marL="534035">
              <a:lnSpc>
                <a:spcPts val="1480"/>
              </a:lnSpc>
            </a:pPr>
            <a:r>
              <a:rPr sz="1600" spc="130" dirty="0">
                <a:solidFill>
                  <a:srgbClr val="F20103"/>
                </a:solidFill>
                <a:latin typeface="Arial"/>
                <a:cs typeface="Arial"/>
              </a:rPr>
              <a:t>AIR</a:t>
            </a:r>
            <a:r>
              <a:rPr sz="1600" spc="60" dirty="0">
                <a:solidFill>
                  <a:srgbClr val="F20103"/>
                </a:solidFill>
                <a:latin typeface="Arial"/>
                <a:cs typeface="Arial"/>
              </a:rPr>
              <a:t> </a:t>
            </a:r>
            <a:r>
              <a:rPr sz="1600" spc="125" dirty="0">
                <a:solidFill>
                  <a:srgbClr val="F20103"/>
                </a:solidFill>
                <a:latin typeface="Arial"/>
                <a:cs typeface="Arial"/>
              </a:rPr>
              <a:t>CHAUD</a:t>
            </a:r>
            <a:endParaRPr sz="1600" dirty="0">
              <a:latin typeface="Arial"/>
              <a:cs typeface="Aria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109973" y="716280"/>
            <a:ext cx="284226" cy="6350"/>
          </a:xfrm>
          <a:custGeom>
            <a:avLst/>
            <a:gdLst/>
            <a:ahLst/>
            <a:cxnLst/>
            <a:rect l="l" t="t" r="r" b="b"/>
            <a:pathLst>
              <a:path w="284226" h="6350">
                <a:moveTo>
                  <a:pt x="284226" y="0"/>
                </a:moveTo>
                <a:lnTo>
                  <a:pt x="0" y="0"/>
                </a:lnTo>
                <a:lnTo>
                  <a:pt x="4826" y="1270"/>
                </a:lnTo>
                <a:lnTo>
                  <a:pt x="26416" y="6350"/>
                </a:lnTo>
                <a:lnTo>
                  <a:pt x="267716" y="6350"/>
                </a:lnTo>
                <a:lnTo>
                  <a:pt x="274066" y="5080"/>
                </a:lnTo>
                <a:lnTo>
                  <a:pt x="279146" y="3810"/>
                </a:lnTo>
                <a:lnTo>
                  <a:pt x="280416" y="2540"/>
                </a:lnTo>
                <a:lnTo>
                  <a:pt x="281686" y="2540"/>
                </a:lnTo>
                <a:lnTo>
                  <a:pt x="284226" y="1270"/>
                </a:lnTo>
                <a:lnTo>
                  <a:pt x="284226" y="0"/>
                </a:lnTo>
                <a:close/>
              </a:path>
            </a:pathLst>
          </a:custGeom>
          <a:solidFill>
            <a:srgbClr val="C4C4DD"/>
          </a:solidFill>
        </p:spPr>
        <p:txBody>
          <a:bodyPr wrap="square" lIns="0" tIns="0" rIns="0" bIns="0" rtlCol="0">
            <a:noAutofit/>
          </a:bodyPr>
          <a:lstStyle/>
          <a:p>
            <a:endParaRPr/>
          </a:p>
        </p:txBody>
      </p:sp>
      <p:sp>
        <p:nvSpPr>
          <p:cNvPr id="3" name="object 3"/>
          <p:cNvSpPr/>
          <p:nvPr/>
        </p:nvSpPr>
        <p:spPr>
          <a:xfrm>
            <a:off x="4136390" y="722630"/>
            <a:ext cx="241300" cy="7620"/>
          </a:xfrm>
          <a:custGeom>
            <a:avLst/>
            <a:gdLst/>
            <a:ahLst/>
            <a:cxnLst/>
            <a:rect l="l" t="t" r="r" b="b"/>
            <a:pathLst>
              <a:path w="241300" h="7620">
                <a:moveTo>
                  <a:pt x="241300" y="0"/>
                </a:moveTo>
                <a:lnTo>
                  <a:pt x="0" y="0"/>
                </a:lnTo>
                <a:lnTo>
                  <a:pt x="24130" y="3810"/>
                </a:lnTo>
                <a:lnTo>
                  <a:pt x="50800" y="6350"/>
                </a:lnTo>
                <a:lnTo>
                  <a:pt x="82550" y="7620"/>
                </a:lnTo>
                <a:lnTo>
                  <a:pt x="149860" y="7620"/>
                </a:lnTo>
                <a:lnTo>
                  <a:pt x="209550" y="5080"/>
                </a:lnTo>
                <a:lnTo>
                  <a:pt x="232410" y="1270"/>
                </a:lnTo>
                <a:lnTo>
                  <a:pt x="241300" y="0"/>
                </a:lnTo>
                <a:close/>
              </a:path>
            </a:pathLst>
          </a:custGeom>
          <a:solidFill>
            <a:srgbClr val="C6C6DE"/>
          </a:solidFill>
        </p:spPr>
        <p:txBody>
          <a:bodyPr wrap="square" lIns="0" tIns="0" rIns="0" bIns="0" rtlCol="0">
            <a:noAutofit/>
          </a:bodyPr>
          <a:lstStyle/>
          <a:p>
            <a:endParaRPr/>
          </a:p>
        </p:txBody>
      </p:sp>
      <p:sp>
        <p:nvSpPr>
          <p:cNvPr id="4" name="object 4"/>
          <p:cNvSpPr/>
          <p:nvPr/>
        </p:nvSpPr>
        <p:spPr>
          <a:xfrm>
            <a:off x="4324350" y="520700"/>
            <a:ext cx="13970" cy="58420"/>
          </a:xfrm>
          <a:custGeom>
            <a:avLst/>
            <a:gdLst/>
            <a:ahLst/>
            <a:cxnLst/>
            <a:rect l="l" t="t" r="r" b="b"/>
            <a:pathLst>
              <a:path w="13970" h="58420">
                <a:moveTo>
                  <a:pt x="13970" y="0"/>
                </a:moveTo>
                <a:lnTo>
                  <a:pt x="11429" y="3810"/>
                </a:lnTo>
                <a:lnTo>
                  <a:pt x="6350" y="8889"/>
                </a:lnTo>
                <a:lnTo>
                  <a:pt x="6350" y="11429"/>
                </a:lnTo>
                <a:lnTo>
                  <a:pt x="3810" y="12700"/>
                </a:lnTo>
                <a:lnTo>
                  <a:pt x="2539" y="17779"/>
                </a:lnTo>
                <a:lnTo>
                  <a:pt x="1270" y="20320"/>
                </a:lnTo>
                <a:lnTo>
                  <a:pt x="1270" y="22860"/>
                </a:lnTo>
                <a:lnTo>
                  <a:pt x="0" y="25400"/>
                </a:lnTo>
                <a:lnTo>
                  <a:pt x="0" y="35560"/>
                </a:lnTo>
                <a:lnTo>
                  <a:pt x="1270" y="38100"/>
                </a:lnTo>
                <a:lnTo>
                  <a:pt x="1270" y="41910"/>
                </a:lnTo>
                <a:lnTo>
                  <a:pt x="2539" y="45720"/>
                </a:lnTo>
                <a:lnTo>
                  <a:pt x="3810" y="48260"/>
                </a:lnTo>
                <a:lnTo>
                  <a:pt x="6350" y="50800"/>
                </a:lnTo>
                <a:lnTo>
                  <a:pt x="7620" y="53339"/>
                </a:lnTo>
                <a:lnTo>
                  <a:pt x="10160" y="55879"/>
                </a:lnTo>
                <a:lnTo>
                  <a:pt x="13970" y="58420"/>
                </a:lnTo>
                <a:lnTo>
                  <a:pt x="13970" y="0"/>
                </a:lnTo>
                <a:close/>
              </a:path>
            </a:pathLst>
          </a:custGeom>
          <a:solidFill>
            <a:srgbClr val="9696B6"/>
          </a:solidFill>
        </p:spPr>
        <p:txBody>
          <a:bodyPr wrap="square" lIns="0" tIns="0" rIns="0" bIns="0" rtlCol="0">
            <a:noAutofit/>
          </a:bodyPr>
          <a:lstStyle/>
          <a:p>
            <a:endParaRPr/>
          </a:p>
        </p:txBody>
      </p:sp>
      <p:sp>
        <p:nvSpPr>
          <p:cNvPr id="5" name="object 5"/>
          <p:cNvSpPr/>
          <p:nvPr/>
        </p:nvSpPr>
        <p:spPr>
          <a:xfrm>
            <a:off x="4338320" y="516572"/>
            <a:ext cx="13969" cy="70530"/>
          </a:xfrm>
          <a:custGeom>
            <a:avLst/>
            <a:gdLst/>
            <a:ahLst/>
            <a:cxnLst/>
            <a:rect l="l" t="t" r="r" b="b"/>
            <a:pathLst>
              <a:path w="13969" h="70530">
                <a:moveTo>
                  <a:pt x="13969" y="0"/>
                </a:moveTo>
                <a:lnTo>
                  <a:pt x="12700" y="317"/>
                </a:lnTo>
                <a:lnTo>
                  <a:pt x="5079" y="2857"/>
                </a:lnTo>
                <a:lnTo>
                  <a:pt x="2539" y="4127"/>
                </a:lnTo>
                <a:lnTo>
                  <a:pt x="0" y="4127"/>
                </a:lnTo>
                <a:lnTo>
                  <a:pt x="0" y="62547"/>
                </a:lnTo>
                <a:lnTo>
                  <a:pt x="2539" y="65087"/>
                </a:lnTo>
                <a:lnTo>
                  <a:pt x="5079" y="66357"/>
                </a:lnTo>
                <a:lnTo>
                  <a:pt x="8889" y="67627"/>
                </a:lnTo>
                <a:lnTo>
                  <a:pt x="13969" y="70530"/>
                </a:lnTo>
                <a:lnTo>
                  <a:pt x="13969" y="0"/>
                </a:lnTo>
                <a:close/>
              </a:path>
            </a:pathLst>
          </a:custGeom>
          <a:solidFill>
            <a:srgbClr val="9797B6"/>
          </a:solidFill>
        </p:spPr>
        <p:txBody>
          <a:bodyPr wrap="square" lIns="0" tIns="0" rIns="0" bIns="0" rtlCol="0">
            <a:noAutofit/>
          </a:bodyPr>
          <a:lstStyle/>
          <a:p>
            <a:endParaRPr/>
          </a:p>
        </p:txBody>
      </p:sp>
      <p:sp>
        <p:nvSpPr>
          <p:cNvPr id="6" name="object 6"/>
          <p:cNvSpPr/>
          <p:nvPr/>
        </p:nvSpPr>
        <p:spPr>
          <a:xfrm>
            <a:off x="4352290" y="514350"/>
            <a:ext cx="12700" cy="77470"/>
          </a:xfrm>
          <a:custGeom>
            <a:avLst/>
            <a:gdLst/>
            <a:ahLst/>
            <a:cxnLst/>
            <a:rect l="l" t="t" r="r" b="b"/>
            <a:pathLst>
              <a:path w="12700" h="77470">
                <a:moveTo>
                  <a:pt x="12700" y="0"/>
                </a:moveTo>
                <a:lnTo>
                  <a:pt x="11430" y="0"/>
                </a:lnTo>
                <a:lnTo>
                  <a:pt x="6350" y="1270"/>
                </a:lnTo>
                <a:lnTo>
                  <a:pt x="3810" y="1270"/>
                </a:lnTo>
                <a:lnTo>
                  <a:pt x="0" y="2222"/>
                </a:lnTo>
                <a:lnTo>
                  <a:pt x="0" y="72752"/>
                </a:lnTo>
                <a:lnTo>
                  <a:pt x="3810" y="74929"/>
                </a:lnTo>
                <a:lnTo>
                  <a:pt x="12700" y="77470"/>
                </a:lnTo>
                <a:lnTo>
                  <a:pt x="12700" y="0"/>
                </a:lnTo>
                <a:close/>
              </a:path>
            </a:pathLst>
          </a:custGeom>
          <a:solidFill>
            <a:srgbClr val="9999B7"/>
          </a:solidFill>
        </p:spPr>
        <p:txBody>
          <a:bodyPr wrap="square" lIns="0" tIns="0" rIns="0" bIns="0" rtlCol="0">
            <a:noAutofit/>
          </a:bodyPr>
          <a:lstStyle/>
          <a:p>
            <a:endParaRPr/>
          </a:p>
        </p:txBody>
      </p:sp>
      <p:sp>
        <p:nvSpPr>
          <p:cNvPr id="7" name="object 7"/>
          <p:cNvSpPr/>
          <p:nvPr/>
        </p:nvSpPr>
        <p:spPr>
          <a:xfrm>
            <a:off x="4364990" y="514350"/>
            <a:ext cx="13970" cy="82211"/>
          </a:xfrm>
          <a:custGeom>
            <a:avLst/>
            <a:gdLst/>
            <a:ahLst/>
            <a:cxnLst/>
            <a:rect l="l" t="t" r="r" b="b"/>
            <a:pathLst>
              <a:path w="13970" h="82211">
                <a:moveTo>
                  <a:pt x="3810" y="0"/>
                </a:moveTo>
                <a:lnTo>
                  <a:pt x="0" y="0"/>
                </a:lnTo>
                <a:lnTo>
                  <a:pt x="0" y="77470"/>
                </a:lnTo>
                <a:lnTo>
                  <a:pt x="10160" y="81279"/>
                </a:lnTo>
                <a:lnTo>
                  <a:pt x="13970" y="82211"/>
                </a:lnTo>
                <a:lnTo>
                  <a:pt x="13970" y="1270"/>
                </a:lnTo>
                <a:lnTo>
                  <a:pt x="10160" y="1270"/>
                </a:lnTo>
                <a:lnTo>
                  <a:pt x="3810" y="0"/>
                </a:lnTo>
                <a:close/>
              </a:path>
            </a:pathLst>
          </a:custGeom>
          <a:solidFill>
            <a:srgbClr val="9999B8"/>
          </a:solidFill>
        </p:spPr>
        <p:txBody>
          <a:bodyPr wrap="square" lIns="0" tIns="0" rIns="0" bIns="0" rtlCol="0">
            <a:noAutofit/>
          </a:bodyPr>
          <a:lstStyle/>
          <a:p>
            <a:endParaRPr/>
          </a:p>
        </p:txBody>
      </p:sp>
      <p:sp>
        <p:nvSpPr>
          <p:cNvPr id="8" name="object 8"/>
          <p:cNvSpPr/>
          <p:nvPr/>
        </p:nvSpPr>
        <p:spPr>
          <a:xfrm>
            <a:off x="4378959" y="515619"/>
            <a:ext cx="12700" cy="84045"/>
          </a:xfrm>
          <a:custGeom>
            <a:avLst/>
            <a:gdLst/>
            <a:ahLst/>
            <a:cxnLst/>
            <a:rect l="l" t="t" r="r" b="b"/>
            <a:pathLst>
              <a:path w="12700" h="84045">
                <a:moveTo>
                  <a:pt x="2539" y="0"/>
                </a:moveTo>
                <a:lnTo>
                  <a:pt x="0" y="0"/>
                </a:lnTo>
                <a:lnTo>
                  <a:pt x="0" y="80941"/>
                </a:lnTo>
                <a:lnTo>
                  <a:pt x="12700" y="84045"/>
                </a:lnTo>
                <a:lnTo>
                  <a:pt x="12700" y="923"/>
                </a:lnTo>
                <a:lnTo>
                  <a:pt x="2539" y="0"/>
                </a:lnTo>
                <a:close/>
              </a:path>
            </a:pathLst>
          </a:custGeom>
          <a:solidFill>
            <a:srgbClr val="9A9AB9"/>
          </a:solidFill>
        </p:spPr>
        <p:txBody>
          <a:bodyPr wrap="square" lIns="0" tIns="0" rIns="0" bIns="0" rtlCol="0">
            <a:noAutofit/>
          </a:bodyPr>
          <a:lstStyle/>
          <a:p>
            <a:endParaRPr/>
          </a:p>
        </p:txBody>
      </p:sp>
      <p:sp>
        <p:nvSpPr>
          <p:cNvPr id="9" name="object 9"/>
          <p:cNvSpPr/>
          <p:nvPr/>
        </p:nvSpPr>
        <p:spPr>
          <a:xfrm>
            <a:off x="4391659" y="516543"/>
            <a:ext cx="13969" cy="86537"/>
          </a:xfrm>
          <a:custGeom>
            <a:avLst/>
            <a:gdLst/>
            <a:ahLst/>
            <a:cxnLst/>
            <a:rect l="l" t="t" r="r" b="b"/>
            <a:pathLst>
              <a:path w="13969" h="86537">
                <a:moveTo>
                  <a:pt x="0" y="0"/>
                </a:moveTo>
                <a:lnTo>
                  <a:pt x="0" y="83122"/>
                </a:lnTo>
                <a:lnTo>
                  <a:pt x="13969" y="86537"/>
                </a:lnTo>
                <a:lnTo>
                  <a:pt x="13969" y="2743"/>
                </a:lnTo>
                <a:lnTo>
                  <a:pt x="3810" y="346"/>
                </a:lnTo>
                <a:lnTo>
                  <a:pt x="0" y="0"/>
                </a:lnTo>
                <a:close/>
              </a:path>
            </a:pathLst>
          </a:custGeom>
          <a:solidFill>
            <a:srgbClr val="9B9BBA"/>
          </a:solidFill>
        </p:spPr>
        <p:txBody>
          <a:bodyPr wrap="square" lIns="0" tIns="0" rIns="0" bIns="0" rtlCol="0">
            <a:noAutofit/>
          </a:bodyPr>
          <a:lstStyle/>
          <a:p>
            <a:endParaRPr/>
          </a:p>
        </p:txBody>
      </p:sp>
      <p:sp>
        <p:nvSpPr>
          <p:cNvPr id="10" name="object 10"/>
          <p:cNvSpPr/>
          <p:nvPr/>
        </p:nvSpPr>
        <p:spPr>
          <a:xfrm>
            <a:off x="4405629" y="519287"/>
            <a:ext cx="13970" cy="87208"/>
          </a:xfrm>
          <a:custGeom>
            <a:avLst/>
            <a:gdLst/>
            <a:ahLst/>
            <a:cxnLst/>
            <a:rect l="l" t="t" r="r" b="b"/>
            <a:pathLst>
              <a:path w="13970" h="87208">
                <a:moveTo>
                  <a:pt x="0" y="0"/>
                </a:moveTo>
                <a:lnTo>
                  <a:pt x="0" y="83793"/>
                </a:lnTo>
                <a:lnTo>
                  <a:pt x="13970" y="87208"/>
                </a:lnTo>
                <a:lnTo>
                  <a:pt x="13970" y="3296"/>
                </a:lnTo>
                <a:lnTo>
                  <a:pt x="0" y="0"/>
                </a:lnTo>
                <a:close/>
              </a:path>
            </a:pathLst>
          </a:custGeom>
          <a:solidFill>
            <a:srgbClr val="9C9CBB"/>
          </a:solidFill>
        </p:spPr>
        <p:txBody>
          <a:bodyPr wrap="square" lIns="0" tIns="0" rIns="0" bIns="0" rtlCol="0">
            <a:noAutofit/>
          </a:bodyPr>
          <a:lstStyle/>
          <a:p>
            <a:endParaRPr/>
          </a:p>
        </p:txBody>
      </p:sp>
      <p:sp>
        <p:nvSpPr>
          <p:cNvPr id="11" name="object 11"/>
          <p:cNvSpPr/>
          <p:nvPr/>
        </p:nvSpPr>
        <p:spPr>
          <a:xfrm>
            <a:off x="4419600" y="522583"/>
            <a:ext cx="12700" cy="87016"/>
          </a:xfrm>
          <a:custGeom>
            <a:avLst/>
            <a:gdLst/>
            <a:ahLst/>
            <a:cxnLst/>
            <a:rect l="l" t="t" r="r" b="b"/>
            <a:pathLst>
              <a:path w="12700" h="87016">
                <a:moveTo>
                  <a:pt x="0" y="0"/>
                </a:moveTo>
                <a:lnTo>
                  <a:pt x="0" y="83911"/>
                </a:lnTo>
                <a:lnTo>
                  <a:pt x="12700" y="87016"/>
                </a:lnTo>
                <a:lnTo>
                  <a:pt x="12700" y="2996"/>
                </a:lnTo>
                <a:lnTo>
                  <a:pt x="0" y="0"/>
                </a:lnTo>
                <a:close/>
              </a:path>
            </a:pathLst>
          </a:custGeom>
          <a:solidFill>
            <a:srgbClr val="9D9DBB"/>
          </a:solidFill>
        </p:spPr>
        <p:txBody>
          <a:bodyPr wrap="square" lIns="0" tIns="0" rIns="0" bIns="0" rtlCol="0">
            <a:noAutofit/>
          </a:bodyPr>
          <a:lstStyle/>
          <a:p>
            <a:endParaRPr/>
          </a:p>
        </p:txBody>
      </p:sp>
      <p:sp>
        <p:nvSpPr>
          <p:cNvPr id="12" name="object 12"/>
          <p:cNvSpPr/>
          <p:nvPr/>
        </p:nvSpPr>
        <p:spPr>
          <a:xfrm>
            <a:off x="4432300" y="525580"/>
            <a:ext cx="13970" cy="88288"/>
          </a:xfrm>
          <a:custGeom>
            <a:avLst/>
            <a:gdLst/>
            <a:ahLst/>
            <a:cxnLst/>
            <a:rect l="l" t="t" r="r" b="b"/>
            <a:pathLst>
              <a:path w="13970" h="88288">
                <a:moveTo>
                  <a:pt x="0" y="0"/>
                </a:moveTo>
                <a:lnTo>
                  <a:pt x="0" y="84019"/>
                </a:lnTo>
                <a:lnTo>
                  <a:pt x="13970" y="88288"/>
                </a:lnTo>
                <a:lnTo>
                  <a:pt x="13970" y="3296"/>
                </a:lnTo>
                <a:lnTo>
                  <a:pt x="0" y="0"/>
                </a:lnTo>
                <a:close/>
              </a:path>
            </a:pathLst>
          </a:custGeom>
          <a:solidFill>
            <a:srgbClr val="9E9EBC"/>
          </a:solidFill>
        </p:spPr>
        <p:txBody>
          <a:bodyPr wrap="square" lIns="0" tIns="0" rIns="0" bIns="0" rtlCol="0">
            <a:noAutofit/>
          </a:bodyPr>
          <a:lstStyle/>
          <a:p>
            <a:endParaRPr/>
          </a:p>
        </p:txBody>
      </p:sp>
      <p:sp>
        <p:nvSpPr>
          <p:cNvPr id="13" name="object 13"/>
          <p:cNvSpPr/>
          <p:nvPr/>
        </p:nvSpPr>
        <p:spPr>
          <a:xfrm>
            <a:off x="4446270" y="528876"/>
            <a:ext cx="13969" cy="89260"/>
          </a:xfrm>
          <a:custGeom>
            <a:avLst/>
            <a:gdLst/>
            <a:ahLst/>
            <a:cxnLst/>
            <a:rect l="l" t="t" r="r" b="b"/>
            <a:pathLst>
              <a:path w="13969" h="89260">
                <a:moveTo>
                  <a:pt x="0" y="0"/>
                </a:moveTo>
                <a:lnTo>
                  <a:pt x="0" y="84992"/>
                </a:lnTo>
                <a:lnTo>
                  <a:pt x="13969" y="89260"/>
                </a:lnTo>
                <a:lnTo>
                  <a:pt x="13969" y="3296"/>
                </a:lnTo>
                <a:lnTo>
                  <a:pt x="0" y="0"/>
                </a:lnTo>
                <a:close/>
              </a:path>
            </a:pathLst>
          </a:custGeom>
          <a:solidFill>
            <a:srgbClr val="9F9FBD"/>
          </a:solidFill>
        </p:spPr>
        <p:txBody>
          <a:bodyPr wrap="square" lIns="0" tIns="0" rIns="0" bIns="0" rtlCol="0">
            <a:noAutofit/>
          </a:bodyPr>
          <a:lstStyle/>
          <a:p>
            <a:endParaRPr/>
          </a:p>
        </p:txBody>
      </p:sp>
      <p:sp>
        <p:nvSpPr>
          <p:cNvPr id="14" name="object 14"/>
          <p:cNvSpPr/>
          <p:nvPr/>
        </p:nvSpPr>
        <p:spPr>
          <a:xfrm>
            <a:off x="4460240" y="532172"/>
            <a:ext cx="12700" cy="89844"/>
          </a:xfrm>
          <a:custGeom>
            <a:avLst/>
            <a:gdLst/>
            <a:ahLst/>
            <a:cxnLst/>
            <a:rect l="l" t="t" r="r" b="b"/>
            <a:pathLst>
              <a:path w="12700" h="89844">
                <a:moveTo>
                  <a:pt x="0" y="0"/>
                </a:moveTo>
                <a:lnTo>
                  <a:pt x="0" y="85964"/>
                </a:lnTo>
                <a:lnTo>
                  <a:pt x="12700" y="89844"/>
                </a:lnTo>
                <a:lnTo>
                  <a:pt x="12700" y="2996"/>
                </a:lnTo>
                <a:lnTo>
                  <a:pt x="0" y="0"/>
                </a:lnTo>
                <a:close/>
              </a:path>
            </a:pathLst>
          </a:custGeom>
          <a:solidFill>
            <a:srgbClr val="A0A0BE"/>
          </a:solidFill>
        </p:spPr>
        <p:txBody>
          <a:bodyPr wrap="square" lIns="0" tIns="0" rIns="0" bIns="0" rtlCol="0">
            <a:noAutofit/>
          </a:bodyPr>
          <a:lstStyle/>
          <a:p>
            <a:endParaRPr/>
          </a:p>
        </p:txBody>
      </p:sp>
      <p:sp>
        <p:nvSpPr>
          <p:cNvPr id="15" name="object 15"/>
          <p:cNvSpPr/>
          <p:nvPr/>
        </p:nvSpPr>
        <p:spPr>
          <a:xfrm>
            <a:off x="4472940" y="535169"/>
            <a:ext cx="13970" cy="91116"/>
          </a:xfrm>
          <a:custGeom>
            <a:avLst/>
            <a:gdLst/>
            <a:ahLst/>
            <a:cxnLst/>
            <a:rect l="l" t="t" r="r" b="b"/>
            <a:pathLst>
              <a:path w="13970" h="91116">
                <a:moveTo>
                  <a:pt x="0" y="0"/>
                </a:moveTo>
                <a:lnTo>
                  <a:pt x="0" y="86848"/>
                </a:lnTo>
                <a:lnTo>
                  <a:pt x="13970" y="91116"/>
                </a:lnTo>
                <a:lnTo>
                  <a:pt x="13970" y="3296"/>
                </a:lnTo>
                <a:lnTo>
                  <a:pt x="0" y="0"/>
                </a:lnTo>
                <a:close/>
              </a:path>
            </a:pathLst>
          </a:custGeom>
          <a:solidFill>
            <a:srgbClr val="A1A1BF"/>
          </a:solidFill>
        </p:spPr>
        <p:txBody>
          <a:bodyPr wrap="square" lIns="0" tIns="0" rIns="0" bIns="0" rtlCol="0">
            <a:noAutofit/>
          </a:bodyPr>
          <a:lstStyle/>
          <a:p>
            <a:endParaRPr/>
          </a:p>
        </p:txBody>
      </p:sp>
      <p:sp>
        <p:nvSpPr>
          <p:cNvPr id="16" name="object 16"/>
          <p:cNvSpPr/>
          <p:nvPr/>
        </p:nvSpPr>
        <p:spPr>
          <a:xfrm>
            <a:off x="4486909" y="538465"/>
            <a:ext cx="12700" cy="91701"/>
          </a:xfrm>
          <a:custGeom>
            <a:avLst/>
            <a:gdLst/>
            <a:ahLst/>
            <a:cxnLst/>
            <a:rect l="l" t="t" r="r" b="b"/>
            <a:pathLst>
              <a:path w="12700" h="91701">
                <a:moveTo>
                  <a:pt x="0" y="0"/>
                </a:moveTo>
                <a:lnTo>
                  <a:pt x="0" y="87820"/>
                </a:lnTo>
                <a:lnTo>
                  <a:pt x="12700" y="91701"/>
                </a:lnTo>
                <a:lnTo>
                  <a:pt x="12700" y="2996"/>
                </a:lnTo>
                <a:lnTo>
                  <a:pt x="0" y="0"/>
                </a:lnTo>
                <a:close/>
              </a:path>
            </a:pathLst>
          </a:custGeom>
          <a:solidFill>
            <a:srgbClr val="A2A2C0"/>
          </a:solidFill>
        </p:spPr>
        <p:txBody>
          <a:bodyPr wrap="square" lIns="0" tIns="0" rIns="0" bIns="0" rtlCol="0">
            <a:noAutofit/>
          </a:bodyPr>
          <a:lstStyle/>
          <a:p>
            <a:endParaRPr/>
          </a:p>
        </p:txBody>
      </p:sp>
      <p:sp>
        <p:nvSpPr>
          <p:cNvPr id="17" name="object 17"/>
          <p:cNvSpPr/>
          <p:nvPr/>
        </p:nvSpPr>
        <p:spPr>
          <a:xfrm>
            <a:off x="4499609" y="541462"/>
            <a:ext cx="13969" cy="92973"/>
          </a:xfrm>
          <a:custGeom>
            <a:avLst/>
            <a:gdLst/>
            <a:ahLst/>
            <a:cxnLst/>
            <a:rect l="l" t="t" r="r" b="b"/>
            <a:pathLst>
              <a:path w="13969" h="92973">
                <a:moveTo>
                  <a:pt x="0" y="0"/>
                </a:moveTo>
                <a:lnTo>
                  <a:pt x="0" y="88704"/>
                </a:lnTo>
                <a:lnTo>
                  <a:pt x="13969" y="92973"/>
                </a:lnTo>
                <a:lnTo>
                  <a:pt x="13969" y="3442"/>
                </a:lnTo>
                <a:lnTo>
                  <a:pt x="8889" y="2097"/>
                </a:lnTo>
                <a:lnTo>
                  <a:pt x="0" y="0"/>
                </a:lnTo>
                <a:close/>
              </a:path>
            </a:pathLst>
          </a:custGeom>
          <a:solidFill>
            <a:srgbClr val="A3A3C1"/>
          </a:solidFill>
        </p:spPr>
        <p:txBody>
          <a:bodyPr wrap="square" lIns="0" tIns="0" rIns="0" bIns="0" rtlCol="0">
            <a:noAutofit/>
          </a:bodyPr>
          <a:lstStyle/>
          <a:p>
            <a:endParaRPr/>
          </a:p>
        </p:txBody>
      </p:sp>
      <p:sp>
        <p:nvSpPr>
          <p:cNvPr id="18" name="object 18"/>
          <p:cNvSpPr/>
          <p:nvPr/>
        </p:nvSpPr>
        <p:spPr>
          <a:xfrm>
            <a:off x="4513579" y="544904"/>
            <a:ext cx="13970" cy="93698"/>
          </a:xfrm>
          <a:custGeom>
            <a:avLst/>
            <a:gdLst/>
            <a:ahLst/>
            <a:cxnLst/>
            <a:rect l="l" t="t" r="r" b="b"/>
            <a:pathLst>
              <a:path w="13970" h="93698">
                <a:moveTo>
                  <a:pt x="0" y="0"/>
                </a:moveTo>
                <a:lnTo>
                  <a:pt x="0" y="89530"/>
                </a:lnTo>
                <a:lnTo>
                  <a:pt x="10160" y="92635"/>
                </a:lnTo>
                <a:lnTo>
                  <a:pt x="13970" y="93698"/>
                </a:lnTo>
                <a:lnTo>
                  <a:pt x="13970" y="3697"/>
                </a:lnTo>
                <a:lnTo>
                  <a:pt x="0" y="0"/>
                </a:lnTo>
                <a:close/>
              </a:path>
            </a:pathLst>
          </a:custGeom>
          <a:solidFill>
            <a:srgbClr val="A4A4C1"/>
          </a:solidFill>
        </p:spPr>
        <p:txBody>
          <a:bodyPr wrap="square" lIns="0" tIns="0" rIns="0" bIns="0" rtlCol="0">
            <a:noAutofit/>
          </a:bodyPr>
          <a:lstStyle/>
          <a:p>
            <a:endParaRPr/>
          </a:p>
        </p:txBody>
      </p:sp>
      <p:sp>
        <p:nvSpPr>
          <p:cNvPr id="19" name="object 19"/>
          <p:cNvSpPr/>
          <p:nvPr/>
        </p:nvSpPr>
        <p:spPr>
          <a:xfrm>
            <a:off x="4527550" y="548602"/>
            <a:ext cx="12700" cy="93544"/>
          </a:xfrm>
          <a:custGeom>
            <a:avLst/>
            <a:gdLst/>
            <a:ahLst/>
            <a:cxnLst/>
            <a:rect l="l" t="t" r="r" b="b"/>
            <a:pathLst>
              <a:path w="12700" h="93544">
                <a:moveTo>
                  <a:pt x="0" y="0"/>
                </a:moveTo>
                <a:lnTo>
                  <a:pt x="0" y="90000"/>
                </a:lnTo>
                <a:lnTo>
                  <a:pt x="12700" y="93544"/>
                </a:lnTo>
                <a:lnTo>
                  <a:pt x="12700" y="3361"/>
                </a:lnTo>
                <a:lnTo>
                  <a:pt x="0" y="0"/>
                </a:lnTo>
                <a:close/>
              </a:path>
            </a:pathLst>
          </a:custGeom>
          <a:solidFill>
            <a:srgbClr val="A5A5C2"/>
          </a:solidFill>
        </p:spPr>
        <p:txBody>
          <a:bodyPr wrap="square" lIns="0" tIns="0" rIns="0" bIns="0" rtlCol="0">
            <a:noAutofit/>
          </a:bodyPr>
          <a:lstStyle/>
          <a:p>
            <a:endParaRPr/>
          </a:p>
        </p:txBody>
      </p:sp>
      <p:sp>
        <p:nvSpPr>
          <p:cNvPr id="20" name="object 20"/>
          <p:cNvSpPr/>
          <p:nvPr/>
        </p:nvSpPr>
        <p:spPr>
          <a:xfrm>
            <a:off x="4540250" y="551964"/>
            <a:ext cx="13970" cy="94081"/>
          </a:xfrm>
          <a:custGeom>
            <a:avLst/>
            <a:gdLst/>
            <a:ahLst/>
            <a:cxnLst/>
            <a:rect l="l" t="t" r="r" b="b"/>
            <a:pathLst>
              <a:path w="13970" h="94081">
                <a:moveTo>
                  <a:pt x="0" y="0"/>
                </a:moveTo>
                <a:lnTo>
                  <a:pt x="0" y="90183"/>
                </a:lnTo>
                <a:lnTo>
                  <a:pt x="13970" y="94081"/>
                </a:lnTo>
                <a:lnTo>
                  <a:pt x="13970" y="3741"/>
                </a:lnTo>
                <a:lnTo>
                  <a:pt x="11429" y="3025"/>
                </a:lnTo>
                <a:lnTo>
                  <a:pt x="0" y="0"/>
                </a:lnTo>
                <a:close/>
              </a:path>
            </a:pathLst>
          </a:custGeom>
          <a:solidFill>
            <a:srgbClr val="A6A6C3"/>
          </a:solidFill>
        </p:spPr>
        <p:txBody>
          <a:bodyPr wrap="square" lIns="0" tIns="0" rIns="0" bIns="0" rtlCol="0">
            <a:noAutofit/>
          </a:bodyPr>
          <a:lstStyle/>
          <a:p>
            <a:endParaRPr/>
          </a:p>
        </p:txBody>
      </p:sp>
      <p:sp>
        <p:nvSpPr>
          <p:cNvPr id="21" name="object 21"/>
          <p:cNvSpPr/>
          <p:nvPr/>
        </p:nvSpPr>
        <p:spPr>
          <a:xfrm>
            <a:off x="4554220" y="555706"/>
            <a:ext cx="13969" cy="94238"/>
          </a:xfrm>
          <a:custGeom>
            <a:avLst/>
            <a:gdLst/>
            <a:ahLst/>
            <a:cxnLst/>
            <a:rect l="l" t="t" r="r" b="b"/>
            <a:pathLst>
              <a:path w="13969" h="94238">
                <a:moveTo>
                  <a:pt x="0" y="0"/>
                </a:moveTo>
                <a:lnTo>
                  <a:pt x="0" y="90339"/>
                </a:lnTo>
                <a:lnTo>
                  <a:pt x="13969" y="94238"/>
                </a:lnTo>
                <a:lnTo>
                  <a:pt x="13969" y="3940"/>
                </a:lnTo>
                <a:lnTo>
                  <a:pt x="0" y="0"/>
                </a:lnTo>
                <a:close/>
              </a:path>
            </a:pathLst>
          </a:custGeom>
          <a:solidFill>
            <a:srgbClr val="A7A7C4"/>
          </a:solidFill>
        </p:spPr>
        <p:txBody>
          <a:bodyPr wrap="square" lIns="0" tIns="0" rIns="0" bIns="0" rtlCol="0">
            <a:noAutofit/>
          </a:bodyPr>
          <a:lstStyle/>
          <a:p>
            <a:endParaRPr/>
          </a:p>
        </p:txBody>
      </p:sp>
      <p:sp>
        <p:nvSpPr>
          <p:cNvPr id="22" name="object 22"/>
          <p:cNvSpPr/>
          <p:nvPr/>
        </p:nvSpPr>
        <p:spPr>
          <a:xfrm>
            <a:off x="4568190" y="559646"/>
            <a:ext cx="12700" cy="93617"/>
          </a:xfrm>
          <a:custGeom>
            <a:avLst/>
            <a:gdLst/>
            <a:ahLst/>
            <a:cxnLst/>
            <a:rect l="l" t="t" r="r" b="b"/>
            <a:pathLst>
              <a:path w="12700" h="93617">
                <a:moveTo>
                  <a:pt x="0" y="0"/>
                </a:moveTo>
                <a:lnTo>
                  <a:pt x="0" y="90297"/>
                </a:lnTo>
                <a:lnTo>
                  <a:pt x="10160" y="93133"/>
                </a:lnTo>
                <a:lnTo>
                  <a:pt x="12700" y="93617"/>
                </a:lnTo>
                <a:lnTo>
                  <a:pt x="12700" y="3582"/>
                </a:lnTo>
                <a:lnTo>
                  <a:pt x="0" y="0"/>
                </a:lnTo>
                <a:close/>
              </a:path>
            </a:pathLst>
          </a:custGeom>
          <a:solidFill>
            <a:srgbClr val="A8A8C5"/>
          </a:solidFill>
        </p:spPr>
        <p:txBody>
          <a:bodyPr wrap="square" lIns="0" tIns="0" rIns="0" bIns="0" rtlCol="0">
            <a:noAutofit/>
          </a:bodyPr>
          <a:lstStyle/>
          <a:p>
            <a:endParaRPr/>
          </a:p>
        </p:txBody>
      </p:sp>
      <p:sp>
        <p:nvSpPr>
          <p:cNvPr id="23" name="object 23"/>
          <p:cNvSpPr/>
          <p:nvPr/>
        </p:nvSpPr>
        <p:spPr>
          <a:xfrm>
            <a:off x="4580890" y="563228"/>
            <a:ext cx="13970" cy="92696"/>
          </a:xfrm>
          <a:custGeom>
            <a:avLst/>
            <a:gdLst/>
            <a:ahLst/>
            <a:cxnLst/>
            <a:rect l="l" t="t" r="r" b="b"/>
            <a:pathLst>
              <a:path w="13970" h="92696">
                <a:moveTo>
                  <a:pt x="0" y="0"/>
                </a:moveTo>
                <a:lnTo>
                  <a:pt x="0" y="90035"/>
                </a:lnTo>
                <a:lnTo>
                  <a:pt x="13970" y="92696"/>
                </a:lnTo>
                <a:lnTo>
                  <a:pt x="13970" y="3940"/>
                </a:lnTo>
                <a:lnTo>
                  <a:pt x="0" y="0"/>
                </a:lnTo>
                <a:close/>
              </a:path>
            </a:pathLst>
          </a:custGeom>
          <a:solidFill>
            <a:srgbClr val="A9A9C6"/>
          </a:solidFill>
        </p:spPr>
        <p:txBody>
          <a:bodyPr wrap="square" lIns="0" tIns="0" rIns="0" bIns="0" rtlCol="0">
            <a:noAutofit/>
          </a:bodyPr>
          <a:lstStyle/>
          <a:p>
            <a:endParaRPr/>
          </a:p>
        </p:txBody>
      </p:sp>
      <p:sp>
        <p:nvSpPr>
          <p:cNvPr id="24" name="object 24"/>
          <p:cNvSpPr/>
          <p:nvPr/>
        </p:nvSpPr>
        <p:spPr>
          <a:xfrm>
            <a:off x="4594859" y="567168"/>
            <a:ext cx="12700" cy="91174"/>
          </a:xfrm>
          <a:custGeom>
            <a:avLst/>
            <a:gdLst/>
            <a:ahLst/>
            <a:cxnLst/>
            <a:rect l="l" t="t" r="r" b="b"/>
            <a:pathLst>
              <a:path w="12700" h="91174">
                <a:moveTo>
                  <a:pt x="0" y="0"/>
                </a:moveTo>
                <a:lnTo>
                  <a:pt x="0" y="88755"/>
                </a:lnTo>
                <a:lnTo>
                  <a:pt x="12700" y="91174"/>
                </a:lnTo>
                <a:lnTo>
                  <a:pt x="12700" y="3339"/>
                </a:lnTo>
                <a:lnTo>
                  <a:pt x="6350" y="1791"/>
                </a:lnTo>
                <a:lnTo>
                  <a:pt x="0" y="0"/>
                </a:lnTo>
                <a:close/>
              </a:path>
            </a:pathLst>
          </a:custGeom>
          <a:solidFill>
            <a:srgbClr val="AAAAC7"/>
          </a:solidFill>
        </p:spPr>
        <p:txBody>
          <a:bodyPr wrap="square" lIns="0" tIns="0" rIns="0" bIns="0" rtlCol="0">
            <a:noAutofit/>
          </a:bodyPr>
          <a:lstStyle/>
          <a:p>
            <a:endParaRPr/>
          </a:p>
        </p:txBody>
      </p:sp>
      <p:sp>
        <p:nvSpPr>
          <p:cNvPr id="25" name="object 25"/>
          <p:cNvSpPr/>
          <p:nvPr/>
        </p:nvSpPr>
        <p:spPr>
          <a:xfrm>
            <a:off x="4607559" y="570508"/>
            <a:ext cx="13969" cy="90495"/>
          </a:xfrm>
          <a:custGeom>
            <a:avLst/>
            <a:gdLst/>
            <a:ahLst/>
            <a:cxnLst/>
            <a:rect l="l" t="t" r="r" b="b"/>
            <a:pathLst>
              <a:path w="13969" h="90495">
                <a:moveTo>
                  <a:pt x="0" y="0"/>
                </a:moveTo>
                <a:lnTo>
                  <a:pt x="0" y="87835"/>
                </a:lnTo>
                <a:lnTo>
                  <a:pt x="13969" y="90495"/>
                </a:lnTo>
                <a:lnTo>
                  <a:pt x="13969" y="3407"/>
                </a:lnTo>
                <a:lnTo>
                  <a:pt x="0" y="0"/>
                </a:lnTo>
                <a:close/>
              </a:path>
            </a:pathLst>
          </a:custGeom>
          <a:solidFill>
            <a:srgbClr val="ABABC7"/>
          </a:solidFill>
        </p:spPr>
        <p:txBody>
          <a:bodyPr wrap="square" lIns="0" tIns="0" rIns="0" bIns="0" rtlCol="0">
            <a:noAutofit/>
          </a:bodyPr>
          <a:lstStyle/>
          <a:p>
            <a:endParaRPr/>
          </a:p>
        </p:txBody>
      </p:sp>
      <p:sp>
        <p:nvSpPr>
          <p:cNvPr id="26" name="object 26"/>
          <p:cNvSpPr/>
          <p:nvPr/>
        </p:nvSpPr>
        <p:spPr>
          <a:xfrm>
            <a:off x="4621529" y="573916"/>
            <a:ext cx="13970" cy="89404"/>
          </a:xfrm>
          <a:custGeom>
            <a:avLst/>
            <a:gdLst/>
            <a:ahLst/>
            <a:cxnLst/>
            <a:rect l="l" t="t" r="r" b="b"/>
            <a:pathLst>
              <a:path w="13970" h="89404">
                <a:moveTo>
                  <a:pt x="0" y="0"/>
                </a:moveTo>
                <a:lnTo>
                  <a:pt x="0" y="87088"/>
                </a:lnTo>
                <a:lnTo>
                  <a:pt x="10160" y="89023"/>
                </a:lnTo>
                <a:lnTo>
                  <a:pt x="13970" y="89404"/>
                </a:lnTo>
                <a:lnTo>
                  <a:pt x="13970" y="3407"/>
                </a:lnTo>
                <a:lnTo>
                  <a:pt x="0" y="0"/>
                </a:lnTo>
                <a:close/>
              </a:path>
            </a:pathLst>
          </a:custGeom>
          <a:solidFill>
            <a:srgbClr val="ACACC8"/>
          </a:solidFill>
        </p:spPr>
        <p:txBody>
          <a:bodyPr wrap="square" lIns="0" tIns="0" rIns="0" bIns="0" rtlCol="0">
            <a:noAutofit/>
          </a:bodyPr>
          <a:lstStyle/>
          <a:p>
            <a:endParaRPr/>
          </a:p>
        </p:txBody>
      </p:sp>
      <p:sp>
        <p:nvSpPr>
          <p:cNvPr id="27" name="object 27"/>
          <p:cNvSpPr/>
          <p:nvPr/>
        </p:nvSpPr>
        <p:spPr>
          <a:xfrm>
            <a:off x="4635500" y="577323"/>
            <a:ext cx="12700" cy="87267"/>
          </a:xfrm>
          <a:custGeom>
            <a:avLst/>
            <a:gdLst/>
            <a:ahLst/>
            <a:cxnLst/>
            <a:rect l="l" t="t" r="r" b="b"/>
            <a:pathLst>
              <a:path w="12700" h="87267">
                <a:moveTo>
                  <a:pt x="0" y="0"/>
                </a:moveTo>
                <a:lnTo>
                  <a:pt x="0" y="85997"/>
                </a:lnTo>
                <a:lnTo>
                  <a:pt x="12700" y="87267"/>
                </a:lnTo>
                <a:lnTo>
                  <a:pt x="12700" y="3097"/>
                </a:lnTo>
                <a:lnTo>
                  <a:pt x="0" y="0"/>
                </a:lnTo>
                <a:close/>
              </a:path>
            </a:pathLst>
          </a:custGeom>
          <a:solidFill>
            <a:srgbClr val="ADADC9"/>
          </a:solidFill>
        </p:spPr>
        <p:txBody>
          <a:bodyPr wrap="square" lIns="0" tIns="0" rIns="0" bIns="0" rtlCol="0">
            <a:noAutofit/>
          </a:bodyPr>
          <a:lstStyle/>
          <a:p>
            <a:endParaRPr/>
          </a:p>
        </p:txBody>
      </p:sp>
      <p:sp>
        <p:nvSpPr>
          <p:cNvPr id="28" name="object 28"/>
          <p:cNvSpPr/>
          <p:nvPr/>
        </p:nvSpPr>
        <p:spPr>
          <a:xfrm>
            <a:off x="4648200" y="580420"/>
            <a:ext cx="13970" cy="85567"/>
          </a:xfrm>
          <a:custGeom>
            <a:avLst/>
            <a:gdLst/>
            <a:ahLst/>
            <a:cxnLst/>
            <a:rect l="l" t="t" r="r" b="b"/>
            <a:pathLst>
              <a:path w="13970" h="85567">
                <a:moveTo>
                  <a:pt x="0" y="0"/>
                </a:moveTo>
                <a:lnTo>
                  <a:pt x="0" y="84170"/>
                </a:lnTo>
                <a:lnTo>
                  <a:pt x="13970" y="85567"/>
                </a:lnTo>
                <a:lnTo>
                  <a:pt x="13970" y="2855"/>
                </a:lnTo>
                <a:lnTo>
                  <a:pt x="5079" y="1239"/>
                </a:lnTo>
                <a:lnTo>
                  <a:pt x="0" y="0"/>
                </a:lnTo>
                <a:close/>
              </a:path>
            </a:pathLst>
          </a:custGeom>
          <a:solidFill>
            <a:srgbClr val="AEAECA"/>
          </a:solidFill>
        </p:spPr>
        <p:txBody>
          <a:bodyPr wrap="square" lIns="0" tIns="0" rIns="0" bIns="0" rtlCol="0">
            <a:noAutofit/>
          </a:bodyPr>
          <a:lstStyle/>
          <a:p>
            <a:endParaRPr/>
          </a:p>
        </p:txBody>
      </p:sp>
      <p:sp>
        <p:nvSpPr>
          <p:cNvPr id="29" name="object 29"/>
          <p:cNvSpPr/>
          <p:nvPr/>
        </p:nvSpPr>
        <p:spPr>
          <a:xfrm>
            <a:off x="4662170" y="583276"/>
            <a:ext cx="13969" cy="84108"/>
          </a:xfrm>
          <a:custGeom>
            <a:avLst/>
            <a:gdLst/>
            <a:ahLst/>
            <a:cxnLst/>
            <a:rect l="l" t="t" r="r" b="b"/>
            <a:pathLst>
              <a:path w="13969" h="84108">
                <a:moveTo>
                  <a:pt x="0" y="0"/>
                </a:moveTo>
                <a:lnTo>
                  <a:pt x="0" y="82711"/>
                </a:lnTo>
                <a:lnTo>
                  <a:pt x="13969" y="84108"/>
                </a:lnTo>
                <a:lnTo>
                  <a:pt x="13969" y="2539"/>
                </a:lnTo>
                <a:lnTo>
                  <a:pt x="0" y="0"/>
                </a:lnTo>
                <a:close/>
              </a:path>
            </a:pathLst>
          </a:custGeom>
          <a:solidFill>
            <a:srgbClr val="AFAFCC"/>
          </a:solidFill>
        </p:spPr>
        <p:txBody>
          <a:bodyPr wrap="square" lIns="0" tIns="0" rIns="0" bIns="0" rtlCol="0">
            <a:noAutofit/>
          </a:bodyPr>
          <a:lstStyle/>
          <a:p>
            <a:endParaRPr/>
          </a:p>
        </p:txBody>
      </p:sp>
      <p:sp>
        <p:nvSpPr>
          <p:cNvPr id="30" name="object 30"/>
          <p:cNvSpPr/>
          <p:nvPr/>
        </p:nvSpPr>
        <p:spPr>
          <a:xfrm>
            <a:off x="4676140" y="585816"/>
            <a:ext cx="12700" cy="82646"/>
          </a:xfrm>
          <a:custGeom>
            <a:avLst/>
            <a:gdLst/>
            <a:ahLst/>
            <a:cxnLst/>
            <a:rect l="l" t="t" r="r" b="b"/>
            <a:pathLst>
              <a:path w="12700" h="82646">
                <a:moveTo>
                  <a:pt x="0" y="0"/>
                </a:moveTo>
                <a:lnTo>
                  <a:pt x="0" y="81568"/>
                </a:lnTo>
                <a:lnTo>
                  <a:pt x="6350" y="82203"/>
                </a:lnTo>
                <a:lnTo>
                  <a:pt x="12700" y="82646"/>
                </a:lnTo>
                <a:lnTo>
                  <a:pt x="12700" y="2012"/>
                </a:lnTo>
                <a:lnTo>
                  <a:pt x="5080" y="923"/>
                </a:lnTo>
                <a:lnTo>
                  <a:pt x="0" y="0"/>
                </a:lnTo>
                <a:close/>
              </a:path>
            </a:pathLst>
          </a:custGeom>
          <a:solidFill>
            <a:srgbClr val="B0B0CC"/>
          </a:solidFill>
        </p:spPr>
        <p:txBody>
          <a:bodyPr wrap="square" lIns="0" tIns="0" rIns="0" bIns="0" rtlCol="0">
            <a:noAutofit/>
          </a:bodyPr>
          <a:lstStyle/>
          <a:p>
            <a:endParaRPr/>
          </a:p>
        </p:txBody>
      </p:sp>
      <p:sp>
        <p:nvSpPr>
          <p:cNvPr id="31" name="object 31"/>
          <p:cNvSpPr/>
          <p:nvPr/>
        </p:nvSpPr>
        <p:spPr>
          <a:xfrm>
            <a:off x="4688840" y="587828"/>
            <a:ext cx="13970" cy="81609"/>
          </a:xfrm>
          <a:custGeom>
            <a:avLst/>
            <a:gdLst/>
            <a:ahLst/>
            <a:cxnLst/>
            <a:rect l="l" t="t" r="r" b="b"/>
            <a:pathLst>
              <a:path w="13970" h="81609">
                <a:moveTo>
                  <a:pt x="0" y="0"/>
                </a:moveTo>
                <a:lnTo>
                  <a:pt x="0" y="80634"/>
                </a:lnTo>
                <a:lnTo>
                  <a:pt x="13970" y="81609"/>
                </a:lnTo>
                <a:lnTo>
                  <a:pt x="13970" y="1995"/>
                </a:lnTo>
                <a:lnTo>
                  <a:pt x="0" y="0"/>
                </a:lnTo>
                <a:close/>
              </a:path>
            </a:pathLst>
          </a:custGeom>
          <a:solidFill>
            <a:srgbClr val="B1B1CC"/>
          </a:solidFill>
        </p:spPr>
        <p:txBody>
          <a:bodyPr wrap="square" lIns="0" tIns="0" rIns="0" bIns="0" rtlCol="0">
            <a:noAutofit/>
          </a:bodyPr>
          <a:lstStyle/>
          <a:p>
            <a:endParaRPr/>
          </a:p>
        </p:txBody>
      </p:sp>
      <p:sp>
        <p:nvSpPr>
          <p:cNvPr id="32" name="object 32"/>
          <p:cNvSpPr/>
          <p:nvPr/>
        </p:nvSpPr>
        <p:spPr>
          <a:xfrm>
            <a:off x="4702809" y="589824"/>
            <a:ext cx="12700" cy="80499"/>
          </a:xfrm>
          <a:custGeom>
            <a:avLst/>
            <a:gdLst/>
            <a:ahLst/>
            <a:cxnLst/>
            <a:rect l="l" t="t" r="r" b="b"/>
            <a:pathLst>
              <a:path w="12700" h="80499">
                <a:moveTo>
                  <a:pt x="0" y="0"/>
                </a:moveTo>
                <a:lnTo>
                  <a:pt x="0" y="79613"/>
                </a:lnTo>
                <a:lnTo>
                  <a:pt x="12700" y="80499"/>
                </a:lnTo>
                <a:lnTo>
                  <a:pt x="12700" y="1388"/>
                </a:lnTo>
                <a:lnTo>
                  <a:pt x="5079" y="725"/>
                </a:lnTo>
                <a:lnTo>
                  <a:pt x="0" y="0"/>
                </a:lnTo>
                <a:close/>
              </a:path>
            </a:pathLst>
          </a:custGeom>
          <a:solidFill>
            <a:srgbClr val="B2B2CD"/>
          </a:solidFill>
        </p:spPr>
        <p:txBody>
          <a:bodyPr wrap="square" lIns="0" tIns="0" rIns="0" bIns="0" rtlCol="0">
            <a:noAutofit/>
          </a:bodyPr>
          <a:lstStyle/>
          <a:p>
            <a:endParaRPr/>
          </a:p>
        </p:txBody>
      </p:sp>
      <p:sp>
        <p:nvSpPr>
          <p:cNvPr id="33" name="object 33"/>
          <p:cNvSpPr/>
          <p:nvPr/>
        </p:nvSpPr>
        <p:spPr>
          <a:xfrm>
            <a:off x="4722495" y="591212"/>
            <a:ext cx="0" cy="80085"/>
          </a:xfrm>
          <a:custGeom>
            <a:avLst/>
            <a:gdLst/>
            <a:ahLst/>
            <a:cxnLst/>
            <a:rect l="l" t="t" r="r" b="b"/>
            <a:pathLst>
              <a:path h="80085">
                <a:moveTo>
                  <a:pt x="0" y="0"/>
                </a:moveTo>
                <a:lnTo>
                  <a:pt x="0" y="80085"/>
                </a:lnTo>
              </a:path>
            </a:pathLst>
          </a:custGeom>
          <a:ln w="15239">
            <a:solidFill>
              <a:srgbClr val="B3B3CE"/>
            </a:solidFill>
          </a:ln>
        </p:spPr>
        <p:txBody>
          <a:bodyPr wrap="square" lIns="0" tIns="0" rIns="0" bIns="0" rtlCol="0">
            <a:noAutofit/>
          </a:bodyPr>
          <a:lstStyle/>
          <a:p>
            <a:endParaRPr/>
          </a:p>
        </p:txBody>
      </p:sp>
      <p:sp>
        <p:nvSpPr>
          <p:cNvPr id="34" name="object 34"/>
          <p:cNvSpPr/>
          <p:nvPr/>
        </p:nvSpPr>
        <p:spPr>
          <a:xfrm>
            <a:off x="4729479" y="592427"/>
            <a:ext cx="13970" cy="79569"/>
          </a:xfrm>
          <a:custGeom>
            <a:avLst/>
            <a:gdLst/>
            <a:ahLst/>
            <a:cxnLst/>
            <a:rect l="l" t="t" r="r" b="b"/>
            <a:pathLst>
              <a:path w="13970" h="79569">
                <a:moveTo>
                  <a:pt x="0" y="0"/>
                </a:moveTo>
                <a:lnTo>
                  <a:pt x="0" y="78870"/>
                </a:lnTo>
                <a:lnTo>
                  <a:pt x="7620" y="79402"/>
                </a:lnTo>
                <a:lnTo>
                  <a:pt x="13970" y="79569"/>
                </a:lnTo>
                <a:lnTo>
                  <a:pt x="13970" y="927"/>
                </a:lnTo>
                <a:lnTo>
                  <a:pt x="7620" y="662"/>
                </a:lnTo>
                <a:lnTo>
                  <a:pt x="0" y="0"/>
                </a:lnTo>
                <a:close/>
              </a:path>
            </a:pathLst>
          </a:custGeom>
          <a:solidFill>
            <a:srgbClr val="B4B4CF"/>
          </a:solidFill>
        </p:spPr>
        <p:txBody>
          <a:bodyPr wrap="square" lIns="0" tIns="0" rIns="0" bIns="0" rtlCol="0">
            <a:noAutofit/>
          </a:bodyPr>
          <a:lstStyle/>
          <a:p>
            <a:endParaRPr/>
          </a:p>
        </p:txBody>
      </p:sp>
      <p:sp>
        <p:nvSpPr>
          <p:cNvPr id="35" name="object 35"/>
          <p:cNvSpPr/>
          <p:nvPr/>
        </p:nvSpPr>
        <p:spPr>
          <a:xfrm>
            <a:off x="4749800" y="593354"/>
            <a:ext cx="0" cy="78976"/>
          </a:xfrm>
          <a:custGeom>
            <a:avLst/>
            <a:gdLst/>
            <a:ahLst/>
            <a:cxnLst/>
            <a:rect l="l" t="t" r="r" b="b"/>
            <a:pathLst>
              <a:path h="78976">
                <a:moveTo>
                  <a:pt x="0" y="0"/>
                </a:moveTo>
                <a:lnTo>
                  <a:pt x="0" y="78976"/>
                </a:lnTo>
              </a:path>
            </a:pathLst>
          </a:custGeom>
          <a:ln w="13970">
            <a:solidFill>
              <a:srgbClr val="B5B5D0"/>
            </a:solidFill>
          </a:ln>
        </p:spPr>
        <p:txBody>
          <a:bodyPr wrap="square" lIns="0" tIns="0" rIns="0" bIns="0" rtlCol="0">
            <a:noAutofit/>
          </a:bodyPr>
          <a:lstStyle/>
          <a:p>
            <a:endParaRPr/>
          </a:p>
        </p:txBody>
      </p:sp>
      <p:sp>
        <p:nvSpPr>
          <p:cNvPr id="36" name="object 36"/>
          <p:cNvSpPr/>
          <p:nvPr/>
        </p:nvSpPr>
        <p:spPr>
          <a:xfrm>
            <a:off x="4756150" y="593883"/>
            <a:ext cx="13970" cy="78815"/>
          </a:xfrm>
          <a:custGeom>
            <a:avLst/>
            <a:gdLst/>
            <a:ahLst/>
            <a:cxnLst/>
            <a:rect l="l" t="t" r="r" b="b"/>
            <a:pathLst>
              <a:path w="13970" h="78815">
                <a:moveTo>
                  <a:pt x="0" y="0"/>
                </a:moveTo>
                <a:lnTo>
                  <a:pt x="0" y="78447"/>
                </a:lnTo>
                <a:lnTo>
                  <a:pt x="13970" y="78815"/>
                </a:lnTo>
                <a:lnTo>
                  <a:pt x="13970" y="476"/>
                </a:lnTo>
                <a:lnTo>
                  <a:pt x="11429" y="476"/>
                </a:lnTo>
                <a:lnTo>
                  <a:pt x="0" y="0"/>
                </a:lnTo>
                <a:close/>
              </a:path>
            </a:pathLst>
          </a:custGeom>
          <a:solidFill>
            <a:srgbClr val="B6B6D1"/>
          </a:solidFill>
        </p:spPr>
        <p:txBody>
          <a:bodyPr wrap="square" lIns="0" tIns="0" rIns="0" bIns="0" rtlCol="0">
            <a:noAutofit/>
          </a:bodyPr>
          <a:lstStyle/>
          <a:p>
            <a:endParaRPr/>
          </a:p>
        </p:txBody>
      </p:sp>
      <p:sp>
        <p:nvSpPr>
          <p:cNvPr id="37" name="object 37"/>
          <p:cNvSpPr/>
          <p:nvPr/>
        </p:nvSpPr>
        <p:spPr>
          <a:xfrm>
            <a:off x="4770120" y="594023"/>
            <a:ext cx="13969" cy="79043"/>
          </a:xfrm>
          <a:custGeom>
            <a:avLst/>
            <a:gdLst/>
            <a:ahLst/>
            <a:cxnLst/>
            <a:rect l="l" t="t" r="r" b="b"/>
            <a:pathLst>
              <a:path w="13969" h="79043">
                <a:moveTo>
                  <a:pt x="13969" y="336"/>
                </a:moveTo>
                <a:lnTo>
                  <a:pt x="0" y="336"/>
                </a:lnTo>
                <a:lnTo>
                  <a:pt x="0" y="78675"/>
                </a:lnTo>
                <a:lnTo>
                  <a:pt x="13969" y="79043"/>
                </a:lnTo>
                <a:lnTo>
                  <a:pt x="13969" y="336"/>
                </a:lnTo>
                <a:close/>
              </a:path>
              <a:path w="13969" h="79043">
                <a:moveTo>
                  <a:pt x="13969" y="0"/>
                </a:moveTo>
                <a:lnTo>
                  <a:pt x="0" y="285"/>
                </a:lnTo>
                <a:lnTo>
                  <a:pt x="13969" y="336"/>
                </a:lnTo>
                <a:lnTo>
                  <a:pt x="13969" y="0"/>
                </a:lnTo>
                <a:close/>
              </a:path>
            </a:pathLst>
          </a:custGeom>
          <a:solidFill>
            <a:srgbClr val="B7B7D2"/>
          </a:solidFill>
        </p:spPr>
        <p:txBody>
          <a:bodyPr wrap="square" lIns="0" tIns="0" rIns="0" bIns="0" rtlCol="0">
            <a:noAutofit/>
          </a:bodyPr>
          <a:lstStyle/>
          <a:p>
            <a:endParaRPr/>
          </a:p>
        </p:txBody>
      </p:sp>
      <p:sp>
        <p:nvSpPr>
          <p:cNvPr id="38" name="object 38"/>
          <p:cNvSpPr/>
          <p:nvPr/>
        </p:nvSpPr>
        <p:spPr>
          <a:xfrm>
            <a:off x="4784090" y="593763"/>
            <a:ext cx="12700" cy="79336"/>
          </a:xfrm>
          <a:custGeom>
            <a:avLst/>
            <a:gdLst/>
            <a:ahLst/>
            <a:cxnLst/>
            <a:rect l="l" t="t" r="r" b="b"/>
            <a:pathLst>
              <a:path w="12700" h="79336">
                <a:moveTo>
                  <a:pt x="12700" y="0"/>
                </a:moveTo>
                <a:lnTo>
                  <a:pt x="0" y="259"/>
                </a:lnTo>
                <a:lnTo>
                  <a:pt x="0" y="79302"/>
                </a:lnTo>
                <a:lnTo>
                  <a:pt x="1270" y="79336"/>
                </a:lnTo>
                <a:lnTo>
                  <a:pt x="12700" y="78978"/>
                </a:lnTo>
                <a:lnTo>
                  <a:pt x="12700" y="0"/>
                </a:lnTo>
                <a:close/>
              </a:path>
            </a:pathLst>
          </a:custGeom>
          <a:solidFill>
            <a:srgbClr val="B8B8D2"/>
          </a:solidFill>
        </p:spPr>
        <p:txBody>
          <a:bodyPr wrap="square" lIns="0" tIns="0" rIns="0" bIns="0" rtlCol="0">
            <a:noAutofit/>
          </a:bodyPr>
          <a:lstStyle/>
          <a:p>
            <a:endParaRPr/>
          </a:p>
        </p:txBody>
      </p:sp>
      <p:sp>
        <p:nvSpPr>
          <p:cNvPr id="39" name="object 39"/>
          <p:cNvSpPr/>
          <p:nvPr/>
        </p:nvSpPr>
        <p:spPr>
          <a:xfrm>
            <a:off x="4803775" y="593478"/>
            <a:ext cx="0" cy="79264"/>
          </a:xfrm>
          <a:custGeom>
            <a:avLst/>
            <a:gdLst/>
            <a:ahLst/>
            <a:cxnLst/>
            <a:rect l="l" t="t" r="r" b="b"/>
            <a:pathLst>
              <a:path h="79264">
                <a:moveTo>
                  <a:pt x="0" y="0"/>
                </a:moveTo>
                <a:lnTo>
                  <a:pt x="0" y="79264"/>
                </a:lnTo>
              </a:path>
            </a:pathLst>
          </a:custGeom>
          <a:ln w="15240">
            <a:solidFill>
              <a:srgbClr val="B9B9D3"/>
            </a:solidFill>
          </a:ln>
        </p:spPr>
        <p:txBody>
          <a:bodyPr wrap="square" lIns="0" tIns="0" rIns="0" bIns="0" rtlCol="0">
            <a:noAutofit/>
          </a:bodyPr>
          <a:lstStyle/>
          <a:p>
            <a:endParaRPr/>
          </a:p>
        </p:txBody>
      </p:sp>
      <p:sp>
        <p:nvSpPr>
          <p:cNvPr id="40" name="object 40"/>
          <p:cNvSpPr/>
          <p:nvPr/>
        </p:nvSpPr>
        <p:spPr>
          <a:xfrm>
            <a:off x="4817109" y="593219"/>
            <a:ext cx="0" cy="79086"/>
          </a:xfrm>
          <a:custGeom>
            <a:avLst/>
            <a:gdLst/>
            <a:ahLst/>
            <a:cxnLst/>
            <a:rect l="l" t="t" r="r" b="b"/>
            <a:pathLst>
              <a:path h="79086">
                <a:moveTo>
                  <a:pt x="0" y="0"/>
                </a:moveTo>
                <a:lnTo>
                  <a:pt x="0" y="79086"/>
                </a:lnTo>
              </a:path>
            </a:pathLst>
          </a:custGeom>
          <a:ln w="13970">
            <a:solidFill>
              <a:srgbClr val="BABAD4"/>
            </a:solidFill>
          </a:ln>
        </p:spPr>
        <p:txBody>
          <a:bodyPr wrap="square" lIns="0" tIns="0" rIns="0" bIns="0" rtlCol="0">
            <a:noAutofit/>
          </a:bodyPr>
          <a:lstStyle/>
          <a:p>
            <a:endParaRPr/>
          </a:p>
        </p:txBody>
      </p:sp>
      <p:sp>
        <p:nvSpPr>
          <p:cNvPr id="41" name="object 41"/>
          <p:cNvSpPr/>
          <p:nvPr/>
        </p:nvSpPr>
        <p:spPr>
          <a:xfrm>
            <a:off x="4830445" y="592934"/>
            <a:ext cx="0" cy="78974"/>
          </a:xfrm>
          <a:custGeom>
            <a:avLst/>
            <a:gdLst/>
            <a:ahLst/>
            <a:cxnLst/>
            <a:rect l="l" t="t" r="r" b="b"/>
            <a:pathLst>
              <a:path h="78974">
                <a:moveTo>
                  <a:pt x="0" y="0"/>
                </a:moveTo>
                <a:lnTo>
                  <a:pt x="0" y="78974"/>
                </a:lnTo>
              </a:path>
            </a:pathLst>
          </a:custGeom>
          <a:ln w="15239">
            <a:solidFill>
              <a:srgbClr val="BBBBD5"/>
            </a:solidFill>
          </a:ln>
        </p:spPr>
        <p:txBody>
          <a:bodyPr wrap="square" lIns="0" tIns="0" rIns="0" bIns="0" rtlCol="0">
            <a:noAutofit/>
          </a:bodyPr>
          <a:lstStyle/>
          <a:p>
            <a:endParaRPr/>
          </a:p>
        </p:txBody>
      </p:sp>
      <p:sp>
        <p:nvSpPr>
          <p:cNvPr id="42" name="object 42"/>
          <p:cNvSpPr/>
          <p:nvPr/>
        </p:nvSpPr>
        <p:spPr>
          <a:xfrm>
            <a:off x="4837429" y="592649"/>
            <a:ext cx="13970" cy="79180"/>
          </a:xfrm>
          <a:custGeom>
            <a:avLst/>
            <a:gdLst/>
            <a:ahLst/>
            <a:cxnLst/>
            <a:rect l="l" t="t" r="r" b="b"/>
            <a:pathLst>
              <a:path w="13970" h="79180">
                <a:moveTo>
                  <a:pt x="13970" y="0"/>
                </a:moveTo>
                <a:lnTo>
                  <a:pt x="0" y="285"/>
                </a:lnTo>
                <a:lnTo>
                  <a:pt x="0" y="79180"/>
                </a:lnTo>
                <a:lnTo>
                  <a:pt x="6350" y="79180"/>
                </a:lnTo>
                <a:lnTo>
                  <a:pt x="13970" y="78008"/>
                </a:lnTo>
                <a:lnTo>
                  <a:pt x="13970" y="0"/>
                </a:lnTo>
                <a:close/>
              </a:path>
            </a:pathLst>
          </a:custGeom>
          <a:solidFill>
            <a:srgbClr val="BCBCD6"/>
          </a:solidFill>
        </p:spPr>
        <p:txBody>
          <a:bodyPr wrap="square" lIns="0" tIns="0" rIns="0" bIns="0" rtlCol="0">
            <a:noAutofit/>
          </a:bodyPr>
          <a:lstStyle/>
          <a:p>
            <a:endParaRPr/>
          </a:p>
        </p:txBody>
      </p:sp>
      <p:sp>
        <p:nvSpPr>
          <p:cNvPr id="43" name="object 43"/>
          <p:cNvSpPr/>
          <p:nvPr/>
        </p:nvSpPr>
        <p:spPr>
          <a:xfrm>
            <a:off x="4851400" y="592390"/>
            <a:ext cx="12700" cy="78267"/>
          </a:xfrm>
          <a:custGeom>
            <a:avLst/>
            <a:gdLst/>
            <a:ahLst/>
            <a:cxnLst/>
            <a:rect l="l" t="t" r="r" b="b"/>
            <a:pathLst>
              <a:path w="12700" h="78267">
                <a:moveTo>
                  <a:pt x="12700" y="0"/>
                </a:moveTo>
                <a:lnTo>
                  <a:pt x="0" y="259"/>
                </a:lnTo>
                <a:lnTo>
                  <a:pt x="0" y="78267"/>
                </a:lnTo>
                <a:lnTo>
                  <a:pt x="8889" y="76899"/>
                </a:lnTo>
                <a:lnTo>
                  <a:pt x="12700" y="76536"/>
                </a:lnTo>
                <a:lnTo>
                  <a:pt x="12700" y="0"/>
                </a:lnTo>
                <a:close/>
              </a:path>
            </a:pathLst>
          </a:custGeom>
          <a:solidFill>
            <a:srgbClr val="BDBDD7"/>
          </a:solidFill>
        </p:spPr>
        <p:txBody>
          <a:bodyPr wrap="square" lIns="0" tIns="0" rIns="0" bIns="0" rtlCol="0">
            <a:noAutofit/>
          </a:bodyPr>
          <a:lstStyle/>
          <a:p>
            <a:endParaRPr/>
          </a:p>
        </p:txBody>
      </p:sp>
      <p:sp>
        <p:nvSpPr>
          <p:cNvPr id="44" name="object 44"/>
          <p:cNvSpPr/>
          <p:nvPr/>
        </p:nvSpPr>
        <p:spPr>
          <a:xfrm>
            <a:off x="4864100" y="592105"/>
            <a:ext cx="13970" cy="76822"/>
          </a:xfrm>
          <a:custGeom>
            <a:avLst/>
            <a:gdLst/>
            <a:ahLst/>
            <a:cxnLst/>
            <a:rect l="l" t="t" r="r" b="b"/>
            <a:pathLst>
              <a:path w="13970" h="76822">
                <a:moveTo>
                  <a:pt x="13970" y="0"/>
                </a:moveTo>
                <a:lnTo>
                  <a:pt x="0" y="285"/>
                </a:lnTo>
                <a:lnTo>
                  <a:pt x="0" y="76822"/>
                </a:lnTo>
                <a:lnTo>
                  <a:pt x="13970" y="75491"/>
                </a:lnTo>
                <a:lnTo>
                  <a:pt x="13970" y="0"/>
                </a:lnTo>
                <a:close/>
              </a:path>
            </a:pathLst>
          </a:custGeom>
          <a:solidFill>
            <a:srgbClr val="BEBED8"/>
          </a:solidFill>
        </p:spPr>
        <p:txBody>
          <a:bodyPr wrap="square" lIns="0" tIns="0" rIns="0" bIns="0" rtlCol="0">
            <a:noAutofit/>
          </a:bodyPr>
          <a:lstStyle/>
          <a:p>
            <a:endParaRPr/>
          </a:p>
        </p:txBody>
      </p:sp>
      <p:sp>
        <p:nvSpPr>
          <p:cNvPr id="45" name="object 45"/>
          <p:cNvSpPr/>
          <p:nvPr/>
        </p:nvSpPr>
        <p:spPr>
          <a:xfrm>
            <a:off x="4878070" y="591819"/>
            <a:ext cx="13969" cy="75776"/>
          </a:xfrm>
          <a:custGeom>
            <a:avLst/>
            <a:gdLst/>
            <a:ahLst/>
            <a:cxnLst/>
            <a:rect l="l" t="t" r="r" b="b"/>
            <a:pathLst>
              <a:path w="13969" h="75776">
                <a:moveTo>
                  <a:pt x="13969" y="0"/>
                </a:moveTo>
                <a:lnTo>
                  <a:pt x="0" y="285"/>
                </a:lnTo>
                <a:lnTo>
                  <a:pt x="0" y="75776"/>
                </a:lnTo>
                <a:lnTo>
                  <a:pt x="8889" y="74929"/>
                </a:lnTo>
                <a:lnTo>
                  <a:pt x="13969" y="73025"/>
                </a:lnTo>
                <a:lnTo>
                  <a:pt x="13969" y="0"/>
                </a:lnTo>
                <a:close/>
              </a:path>
            </a:pathLst>
          </a:custGeom>
          <a:solidFill>
            <a:srgbClr val="BFBFD8"/>
          </a:solidFill>
        </p:spPr>
        <p:txBody>
          <a:bodyPr wrap="square" lIns="0" tIns="0" rIns="0" bIns="0" rtlCol="0">
            <a:noAutofit/>
          </a:bodyPr>
          <a:lstStyle/>
          <a:p>
            <a:endParaRPr/>
          </a:p>
        </p:txBody>
      </p:sp>
      <p:sp>
        <p:nvSpPr>
          <p:cNvPr id="46" name="object 46"/>
          <p:cNvSpPr/>
          <p:nvPr/>
        </p:nvSpPr>
        <p:spPr>
          <a:xfrm>
            <a:off x="4892040" y="591184"/>
            <a:ext cx="12700" cy="73660"/>
          </a:xfrm>
          <a:custGeom>
            <a:avLst/>
            <a:gdLst/>
            <a:ahLst/>
            <a:cxnLst/>
            <a:rect l="l" t="t" r="r" b="b"/>
            <a:pathLst>
              <a:path w="12700" h="73660">
                <a:moveTo>
                  <a:pt x="12700" y="0"/>
                </a:moveTo>
                <a:lnTo>
                  <a:pt x="0" y="635"/>
                </a:lnTo>
                <a:lnTo>
                  <a:pt x="0" y="73660"/>
                </a:lnTo>
                <a:lnTo>
                  <a:pt x="5080" y="71754"/>
                </a:lnTo>
                <a:lnTo>
                  <a:pt x="12700" y="70061"/>
                </a:lnTo>
                <a:lnTo>
                  <a:pt x="12700" y="0"/>
                </a:lnTo>
                <a:close/>
              </a:path>
            </a:pathLst>
          </a:custGeom>
          <a:solidFill>
            <a:srgbClr val="C0C0D9"/>
          </a:solidFill>
        </p:spPr>
        <p:txBody>
          <a:bodyPr wrap="square" lIns="0" tIns="0" rIns="0" bIns="0" rtlCol="0">
            <a:noAutofit/>
          </a:bodyPr>
          <a:lstStyle/>
          <a:p>
            <a:endParaRPr/>
          </a:p>
        </p:txBody>
      </p:sp>
      <p:sp>
        <p:nvSpPr>
          <p:cNvPr id="47" name="object 47"/>
          <p:cNvSpPr/>
          <p:nvPr/>
        </p:nvSpPr>
        <p:spPr>
          <a:xfrm>
            <a:off x="4904740" y="590550"/>
            <a:ext cx="13970" cy="70696"/>
          </a:xfrm>
          <a:custGeom>
            <a:avLst/>
            <a:gdLst/>
            <a:ahLst/>
            <a:cxnLst/>
            <a:rect l="l" t="t" r="r" b="b"/>
            <a:pathLst>
              <a:path w="13970" h="70696">
                <a:moveTo>
                  <a:pt x="13970" y="0"/>
                </a:moveTo>
                <a:lnTo>
                  <a:pt x="12700" y="0"/>
                </a:lnTo>
                <a:lnTo>
                  <a:pt x="0" y="635"/>
                </a:lnTo>
                <a:lnTo>
                  <a:pt x="0" y="70696"/>
                </a:lnTo>
                <a:lnTo>
                  <a:pt x="3810" y="69850"/>
                </a:lnTo>
                <a:lnTo>
                  <a:pt x="12700" y="66039"/>
                </a:lnTo>
                <a:lnTo>
                  <a:pt x="13970" y="65563"/>
                </a:lnTo>
                <a:lnTo>
                  <a:pt x="13970" y="0"/>
                </a:lnTo>
                <a:close/>
              </a:path>
            </a:pathLst>
          </a:custGeom>
          <a:solidFill>
            <a:srgbClr val="C1C1DA"/>
          </a:solidFill>
        </p:spPr>
        <p:txBody>
          <a:bodyPr wrap="square" lIns="0" tIns="0" rIns="0" bIns="0" rtlCol="0">
            <a:noAutofit/>
          </a:bodyPr>
          <a:lstStyle/>
          <a:p>
            <a:endParaRPr/>
          </a:p>
        </p:txBody>
      </p:sp>
      <p:sp>
        <p:nvSpPr>
          <p:cNvPr id="48" name="object 48"/>
          <p:cNvSpPr/>
          <p:nvPr/>
        </p:nvSpPr>
        <p:spPr>
          <a:xfrm>
            <a:off x="4918709" y="590550"/>
            <a:ext cx="12700" cy="65563"/>
          </a:xfrm>
          <a:custGeom>
            <a:avLst/>
            <a:gdLst/>
            <a:ahLst/>
            <a:cxnLst/>
            <a:rect l="l" t="t" r="r" b="b"/>
            <a:pathLst>
              <a:path w="12700" h="65563">
                <a:moveTo>
                  <a:pt x="12700" y="0"/>
                </a:moveTo>
                <a:lnTo>
                  <a:pt x="0" y="0"/>
                </a:lnTo>
                <a:lnTo>
                  <a:pt x="0" y="65563"/>
                </a:lnTo>
                <a:lnTo>
                  <a:pt x="8889" y="62229"/>
                </a:lnTo>
                <a:lnTo>
                  <a:pt x="12700" y="59689"/>
                </a:lnTo>
                <a:lnTo>
                  <a:pt x="12700" y="0"/>
                </a:lnTo>
                <a:close/>
              </a:path>
            </a:pathLst>
          </a:custGeom>
          <a:solidFill>
            <a:srgbClr val="C2C2DB"/>
          </a:solidFill>
        </p:spPr>
        <p:txBody>
          <a:bodyPr wrap="square" lIns="0" tIns="0" rIns="0" bIns="0" rtlCol="0">
            <a:noAutofit/>
          </a:bodyPr>
          <a:lstStyle/>
          <a:p>
            <a:endParaRPr/>
          </a:p>
        </p:txBody>
      </p:sp>
      <p:sp>
        <p:nvSpPr>
          <p:cNvPr id="49" name="object 49"/>
          <p:cNvSpPr/>
          <p:nvPr/>
        </p:nvSpPr>
        <p:spPr>
          <a:xfrm>
            <a:off x="4931409" y="590550"/>
            <a:ext cx="13969" cy="59689"/>
          </a:xfrm>
          <a:custGeom>
            <a:avLst/>
            <a:gdLst/>
            <a:ahLst/>
            <a:cxnLst/>
            <a:rect l="l" t="t" r="r" b="b"/>
            <a:pathLst>
              <a:path w="13969" h="59689">
                <a:moveTo>
                  <a:pt x="5079" y="0"/>
                </a:moveTo>
                <a:lnTo>
                  <a:pt x="0" y="0"/>
                </a:lnTo>
                <a:lnTo>
                  <a:pt x="0" y="59689"/>
                </a:lnTo>
                <a:lnTo>
                  <a:pt x="3810" y="57150"/>
                </a:lnTo>
                <a:lnTo>
                  <a:pt x="8889" y="54610"/>
                </a:lnTo>
                <a:lnTo>
                  <a:pt x="11429" y="50800"/>
                </a:lnTo>
                <a:lnTo>
                  <a:pt x="13969" y="48260"/>
                </a:lnTo>
                <a:lnTo>
                  <a:pt x="13969" y="493"/>
                </a:lnTo>
                <a:lnTo>
                  <a:pt x="5079" y="0"/>
                </a:lnTo>
                <a:close/>
              </a:path>
            </a:pathLst>
          </a:custGeom>
          <a:solidFill>
            <a:srgbClr val="C3C3DC"/>
          </a:solidFill>
        </p:spPr>
        <p:txBody>
          <a:bodyPr wrap="square" lIns="0" tIns="0" rIns="0" bIns="0" rtlCol="0">
            <a:noAutofit/>
          </a:bodyPr>
          <a:lstStyle/>
          <a:p>
            <a:endParaRPr/>
          </a:p>
        </p:txBody>
      </p:sp>
      <p:sp>
        <p:nvSpPr>
          <p:cNvPr id="50" name="object 50"/>
          <p:cNvSpPr/>
          <p:nvPr/>
        </p:nvSpPr>
        <p:spPr>
          <a:xfrm>
            <a:off x="4945379" y="591043"/>
            <a:ext cx="13970" cy="47766"/>
          </a:xfrm>
          <a:custGeom>
            <a:avLst/>
            <a:gdLst/>
            <a:ahLst/>
            <a:cxnLst/>
            <a:rect l="l" t="t" r="r" b="b"/>
            <a:pathLst>
              <a:path w="13970" h="47766">
                <a:moveTo>
                  <a:pt x="0" y="0"/>
                </a:moveTo>
                <a:lnTo>
                  <a:pt x="0" y="47766"/>
                </a:lnTo>
                <a:lnTo>
                  <a:pt x="5080" y="42686"/>
                </a:lnTo>
                <a:lnTo>
                  <a:pt x="11430" y="35066"/>
                </a:lnTo>
                <a:lnTo>
                  <a:pt x="13970" y="31256"/>
                </a:lnTo>
                <a:lnTo>
                  <a:pt x="13970" y="776"/>
                </a:lnTo>
                <a:lnTo>
                  <a:pt x="0" y="0"/>
                </a:lnTo>
                <a:close/>
              </a:path>
            </a:pathLst>
          </a:custGeom>
          <a:solidFill>
            <a:srgbClr val="C4C4DD"/>
          </a:solidFill>
        </p:spPr>
        <p:txBody>
          <a:bodyPr wrap="square" lIns="0" tIns="0" rIns="0" bIns="0" rtlCol="0">
            <a:noAutofit/>
          </a:bodyPr>
          <a:lstStyle/>
          <a:p>
            <a:endParaRPr/>
          </a:p>
        </p:txBody>
      </p:sp>
      <p:sp>
        <p:nvSpPr>
          <p:cNvPr id="51" name="object 51"/>
          <p:cNvSpPr/>
          <p:nvPr/>
        </p:nvSpPr>
        <p:spPr>
          <a:xfrm>
            <a:off x="4959350" y="591819"/>
            <a:ext cx="11429" cy="30479"/>
          </a:xfrm>
          <a:custGeom>
            <a:avLst/>
            <a:gdLst/>
            <a:ahLst/>
            <a:cxnLst/>
            <a:rect l="l" t="t" r="r" b="b"/>
            <a:pathLst>
              <a:path w="11429" h="30479">
                <a:moveTo>
                  <a:pt x="6350" y="0"/>
                </a:moveTo>
                <a:lnTo>
                  <a:pt x="0" y="0"/>
                </a:lnTo>
                <a:lnTo>
                  <a:pt x="0" y="30479"/>
                </a:lnTo>
                <a:lnTo>
                  <a:pt x="2539" y="26669"/>
                </a:lnTo>
                <a:lnTo>
                  <a:pt x="6350" y="17779"/>
                </a:lnTo>
                <a:lnTo>
                  <a:pt x="7620" y="16509"/>
                </a:lnTo>
                <a:lnTo>
                  <a:pt x="8889" y="12700"/>
                </a:lnTo>
                <a:lnTo>
                  <a:pt x="10160" y="10159"/>
                </a:lnTo>
                <a:lnTo>
                  <a:pt x="10160" y="5079"/>
                </a:lnTo>
                <a:lnTo>
                  <a:pt x="11429" y="5079"/>
                </a:lnTo>
                <a:lnTo>
                  <a:pt x="11429" y="1269"/>
                </a:lnTo>
                <a:lnTo>
                  <a:pt x="8889" y="1269"/>
                </a:lnTo>
                <a:lnTo>
                  <a:pt x="6350" y="0"/>
                </a:lnTo>
                <a:close/>
              </a:path>
            </a:pathLst>
          </a:custGeom>
          <a:solidFill>
            <a:srgbClr val="C6C6DE"/>
          </a:solidFill>
        </p:spPr>
        <p:txBody>
          <a:bodyPr wrap="square" lIns="0" tIns="0" rIns="0" bIns="0" rtlCol="0">
            <a:noAutofit/>
          </a:bodyPr>
          <a:lstStyle/>
          <a:p>
            <a:endParaRPr/>
          </a:p>
        </p:txBody>
      </p:sp>
      <p:sp>
        <p:nvSpPr>
          <p:cNvPr id="52" name="object 52"/>
          <p:cNvSpPr/>
          <p:nvPr/>
        </p:nvSpPr>
        <p:spPr>
          <a:xfrm>
            <a:off x="5024120" y="702309"/>
            <a:ext cx="3809" cy="238"/>
          </a:xfrm>
          <a:custGeom>
            <a:avLst/>
            <a:gdLst/>
            <a:ahLst/>
            <a:cxnLst/>
            <a:rect l="l" t="t" r="r" b="b"/>
            <a:pathLst>
              <a:path w="3809" h="238">
                <a:moveTo>
                  <a:pt x="3809" y="0"/>
                </a:moveTo>
                <a:lnTo>
                  <a:pt x="0" y="0"/>
                </a:lnTo>
                <a:lnTo>
                  <a:pt x="3809" y="238"/>
                </a:lnTo>
                <a:lnTo>
                  <a:pt x="3809" y="0"/>
                </a:lnTo>
                <a:close/>
              </a:path>
            </a:pathLst>
          </a:custGeom>
          <a:solidFill>
            <a:srgbClr val="C6C6DE"/>
          </a:solidFill>
        </p:spPr>
        <p:txBody>
          <a:bodyPr wrap="square" lIns="0" tIns="0" rIns="0" bIns="0" rtlCol="0">
            <a:noAutofit/>
          </a:bodyPr>
          <a:lstStyle/>
          <a:p>
            <a:endParaRPr/>
          </a:p>
        </p:txBody>
      </p:sp>
      <p:sp>
        <p:nvSpPr>
          <p:cNvPr id="53" name="object 53"/>
          <p:cNvSpPr/>
          <p:nvPr/>
        </p:nvSpPr>
        <p:spPr>
          <a:xfrm>
            <a:off x="5027929" y="700023"/>
            <a:ext cx="5080" cy="2841"/>
          </a:xfrm>
          <a:custGeom>
            <a:avLst/>
            <a:gdLst/>
            <a:ahLst/>
            <a:cxnLst/>
            <a:rect l="l" t="t" r="r" b="b"/>
            <a:pathLst>
              <a:path w="5080" h="2841">
                <a:moveTo>
                  <a:pt x="5080" y="0"/>
                </a:moveTo>
                <a:lnTo>
                  <a:pt x="1270" y="2286"/>
                </a:lnTo>
                <a:lnTo>
                  <a:pt x="0" y="2286"/>
                </a:lnTo>
                <a:lnTo>
                  <a:pt x="0" y="2524"/>
                </a:lnTo>
                <a:lnTo>
                  <a:pt x="5080" y="2841"/>
                </a:lnTo>
                <a:lnTo>
                  <a:pt x="5080" y="0"/>
                </a:lnTo>
                <a:close/>
              </a:path>
            </a:pathLst>
          </a:custGeom>
          <a:solidFill>
            <a:srgbClr val="C4C4DD"/>
          </a:solidFill>
        </p:spPr>
        <p:txBody>
          <a:bodyPr wrap="square" lIns="0" tIns="0" rIns="0" bIns="0" rtlCol="0">
            <a:noAutofit/>
          </a:bodyPr>
          <a:lstStyle/>
          <a:p>
            <a:endParaRPr/>
          </a:p>
        </p:txBody>
      </p:sp>
      <p:sp>
        <p:nvSpPr>
          <p:cNvPr id="54" name="object 54"/>
          <p:cNvSpPr/>
          <p:nvPr/>
        </p:nvSpPr>
        <p:spPr>
          <a:xfrm>
            <a:off x="5033009" y="696976"/>
            <a:ext cx="5079" cy="6207"/>
          </a:xfrm>
          <a:custGeom>
            <a:avLst/>
            <a:gdLst/>
            <a:ahLst/>
            <a:cxnLst/>
            <a:rect l="l" t="t" r="r" b="b"/>
            <a:pathLst>
              <a:path w="5079" h="6207">
                <a:moveTo>
                  <a:pt x="5079" y="0"/>
                </a:moveTo>
                <a:lnTo>
                  <a:pt x="0" y="3048"/>
                </a:lnTo>
                <a:lnTo>
                  <a:pt x="0" y="5889"/>
                </a:lnTo>
                <a:lnTo>
                  <a:pt x="5079" y="6207"/>
                </a:lnTo>
                <a:lnTo>
                  <a:pt x="5079" y="0"/>
                </a:lnTo>
                <a:close/>
              </a:path>
            </a:pathLst>
          </a:custGeom>
          <a:solidFill>
            <a:srgbClr val="C3C3DC"/>
          </a:solidFill>
        </p:spPr>
        <p:txBody>
          <a:bodyPr wrap="square" lIns="0" tIns="0" rIns="0" bIns="0" rtlCol="0">
            <a:noAutofit/>
          </a:bodyPr>
          <a:lstStyle/>
          <a:p>
            <a:endParaRPr/>
          </a:p>
        </p:txBody>
      </p:sp>
      <p:sp>
        <p:nvSpPr>
          <p:cNvPr id="55" name="object 55"/>
          <p:cNvSpPr/>
          <p:nvPr/>
        </p:nvSpPr>
        <p:spPr>
          <a:xfrm>
            <a:off x="5038090" y="693927"/>
            <a:ext cx="5080" cy="9572"/>
          </a:xfrm>
          <a:custGeom>
            <a:avLst/>
            <a:gdLst/>
            <a:ahLst/>
            <a:cxnLst/>
            <a:rect l="l" t="t" r="r" b="b"/>
            <a:pathLst>
              <a:path w="5080" h="9572">
                <a:moveTo>
                  <a:pt x="5080" y="0"/>
                </a:moveTo>
                <a:lnTo>
                  <a:pt x="0" y="3048"/>
                </a:lnTo>
                <a:lnTo>
                  <a:pt x="0" y="9255"/>
                </a:lnTo>
                <a:lnTo>
                  <a:pt x="5080" y="9572"/>
                </a:lnTo>
                <a:lnTo>
                  <a:pt x="5080" y="0"/>
                </a:lnTo>
                <a:close/>
              </a:path>
            </a:pathLst>
          </a:custGeom>
          <a:solidFill>
            <a:srgbClr val="C2C2DB"/>
          </a:solidFill>
        </p:spPr>
        <p:txBody>
          <a:bodyPr wrap="square" lIns="0" tIns="0" rIns="0" bIns="0" rtlCol="0">
            <a:noAutofit/>
          </a:bodyPr>
          <a:lstStyle/>
          <a:p>
            <a:endParaRPr/>
          </a:p>
        </p:txBody>
      </p:sp>
      <p:sp>
        <p:nvSpPr>
          <p:cNvPr id="56" name="object 56"/>
          <p:cNvSpPr/>
          <p:nvPr/>
        </p:nvSpPr>
        <p:spPr>
          <a:xfrm>
            <a:off x="5043170" y="690880"/>
            <a:ext cx="5079" cy="12938"/>
          </a:xfrm>
          <a:custGeom>
            <a:avLst/>
            <a:gdLst/>
            <a:ahLst/>
            <a:cxnLst/>
            <a:rect l="l" t="t" r="r" b="b"/>
            <a:pathLst>
              <a:path w="5079" h="12938">
                <a:moveTo>
                  <a:pt x="5079" y="0"/>
                </a:moveTo>
                <a:lnTo>
                  <a:pt x="0" y="3047"/>
                </a:lnTo>
                <a:lnTo>
                  <a:pt x="0" y="12620"/>
                </a:lnTo>
                <a:lnTo>
                  <a:pt x="5079" y="12938"/>
                </a:lnTo>
                <a:lnTo>
                  <a:pt x="5079" y="0"/>
                </a:lnTo>
                <a:close/>
              </a:path>
            </a:pathLst>
          </a:custGeom>
          <a:solidFill>
            <a:srgbClr val="C1C1DA"/>
          </a:solidFill>
        </p:spPr>
        <p:txBody>
          <a:bodyPr wrap="square" lIns="0" tIns="0" rIns="0" bIns="0" rtlCol="0">
            <a:noAutofit/>
          </a:bodyPr>
          <a:lstStyle/>
          <a:p>
            <a:endParaRPr/>
          </a:p>
        </p:txBody>
      </p:sp>
      <p:sp>
        <p:nvSpPr>
          <p:cNvPr id="57" name="object 57"/>
          <p:cNvSpPr/>
          <p:nvPr/>
        </p:nvSpPr>
        <p:spPr>
          <a:xfrm>
            <a:off x="5048250" y="687831"/>
            <a:ext cx="5079" cy="16303"/>
          </a:xfrm>
          <a:custGeom>
            <a:avLst/>
            <a:gdLst/>
            <a:ahLst/>
            <a:cxnLst/>
            <a:rect l="l" t="t" r="r" b="b"/>
            <a:pathLst>
              <a:path w="5079" h="16303">
                <a:moveTo>
                  <a:pt x="5079" y="0"/>
                </a:moveTo>
                <a:lnTo>
                  <a:pt x="0" y="3048"/>
                </a:lnTo>
                <a:lnTo>
                  <a:pt x="0" y="15986"/>
                </a:lnTo>
                <a:lnTo>
                  <a:pt x="5079" y="16303"/>
                </a:lnTo>
                <a:lnTo>
                  <a:pt x="5079" y="0"/>
                </a:lnTo>
                <a:close/>
              </a:path>
            </a:pathLst>
          </a:custGeom>
          <a:solidFill>
            <a:srgbClr val="C0C0D9"/>
          </a:solidFill>
        </p:spPr>
        <p:txBody>
          <a:bodyPr wrap="square" lIns="0" tIns="0" rIns="0" bIns="0" rtlCol="0">
            <a:noAutofit/>
          </a:bodyPr>
          <a:lstStyle/>
          <a:p>
            <a:endParaRPr/>
          </a:p>
        </p:txBody>
      </p:sp>
      <p:sp>
        <p:nvSpPr>
          <p:cNvPr id="58" name="object 58"/>
          <p:cNvSpPr/>
          <p:nvPr/>
        </p:nvSpPr>
        <p:spPr>
          <a:xfrm>
            <a:off x="5053329" y="684783"/>
            <a:ext cx="5080" cy="19669"/>
          </a:xfrm>
          <a:custGeom>
            <a:avLst/>
            <a:gdLst/>
            <a:ahLst/>
            <a:cxnLst/>
            <a:rect l="l" t="t" r="r" b="b"/>
            <a:pathLst>
              <a:path w="5080" h="19669">
                <a:moveTo>
                  <a:pt x="5080" y="0"/>
                </a:moveTo>
                <a:lnTo>
                  <a:pt x="0" y="3048"/>
                </a:lnTo>
                <a:lnTo>
                  <a:pt x="0" y="19351"/>
                </a:lnTo>
                <a:lnTo>
                  <a:pt x="5080" y="19669"/>
                </a:lnTo>
                <a:lnTo>
                  <a:pt x="5080" y="0"/>
                </a:lnTo>
                <a:close/>
              </a:path>
            </a:pathLst>
          </a:custGeom>
          <a:solidFill>
            <a:srgbClr val="BFBFD8"/>
          </a:solidFill>
        </p:spPr>
        <p:txBody>
          <a:bodyPr wrap="square" lIns="0" tIns="0" rIns="0" bIns="0" rtlCol="0">
            <a:noAutofit/>
          </a:bodyPr>
          <a:lstStyle/>
          <a:p>
            <a:endParaRPr/>
          </a:p>
        </p:txBody>
      </p:sp>
      <p:sp>
        <p:nvSpPr>
          <p:cNvPr id="59" name="object 59"/>
          <p:cNvSpPr/>
          <p:nvPr/>
        </p:nvSpPr>
        <p:spPr>
          <a:xfrm>
            <a:off x="5058409" y="681736"/>
            <a:ext cx="5079" cy="23034"/>
          </a:xfrm>
          <a:custGeom>
            <a:avLst/>
            <a:gdLst/>
            <a:ahLst/>
            <a:cxnLst/>
            <a:rect l="l" t="t" r="r" b="b"/>
            <a:pathLst>
              <a:path w="5079" h="23034">
                <a:moveTo>
                  <a:pt x="5079" y="0"/>
                </a:moveTo>
                <a:lnTo>
                  <a:pt x="0" y="3048"/>
                </a:lnTo>
                <a:lnTo>
                  <a:pt x="0" y="22717"/>
                </a:lnTo>
                <a:lnTo>
                  <a:pt x="5079" y="23034"/>
                </a:lnTo>
                <a:lnTo>
                  <a:pt x="5079" y="0"/>
                </a:lnTo>
                <a:close/>
              </a:path>
            </a:pathLst>
          </a:custGeom>
          <a:solidFill>
            <a:srgbClr val="BEBED8"/>
          </a:solidFill>
        </p:spPr>
        <p:txBody>
          <a:bodyPr wrap="square" lIns="0" tIns="0" rIns="0" bIns="0" rtlCol="0">
            <a:noAutofit/>
          </a:bodyPr>
          <a:lstStyle/>
          <a:p>
            <a:endParaRPr/>
          </a:p>
        </p:txBody>
      </p:sp>
      <p:sp>
        <p:nvSpPr>
          <p:cNvPr id="60" name="object 60"/>
          <p:cNvSpPr/>
          <p:nvPr/>
        </p:nvSpPr>
        <p:spPr>
          <a:xfrm>
            <a:off x="5063490" y="678687"/>
            <a:ext cx="5080" cy="26400"/>
          </a:xfrm>
          <a:custGeom>
            <a:avLst/>
            <a:gdLst/>
            <a:ahLst/>
            <a:cxnLst/>
            <a:rect l="l" t="t" r="r" b="b"/>
            <a:pathLst>
              <a:path w="5080" h="26400">
                <a:moveTo>
                  <a:pt x="5080" y="0"/>
                </a:moveTo>
                <a:lnTo>
                  <a:pt x="0" y="3048"/>
                </a:lnTo>
                <a:lnTo>
                  <a:pt x="0" y="26082"/>
                </a:lnTo>
                <a:lnTo>
                  <a:pt x="5080" y="26400"/>
                </a:lnTo>
                <a:lnTo>
                  <a:pt x="5080" y="0"/>
                </a:lnTo>
                <a:close/>
              </a:path>
            </a:pathLst>
          </a:custGeom>
          <a:solidFill>
            <a:srgbClr val="BDBDD7"/>
          </a:solidFill>
        </p:spPr>
        <p:txBody>
          <a:bodyPr wrap="square" lIns="0" tIns="0" rIns="0" bIns="0" rtlCol="0">
            <a:noAutofit/>
          </a:bodyPr>
          <a:lstStyle/>
          <a:p>
            <a:endParaRPr/>
          </a:p>
        </p:txBody>
      </p:sp>
      <p:sp>
        <p:nvSpPr>
          <p:cNvPr id="61" name="object 61"/>
          <p:cNvSpPr/>
          <p:nvPr/>
        </p:nvSpPr>
        <p:spPr>
          <a:xfrm>
            <a:off x="5068570" y="675640"/>
            <a:ext cx="5079" cy="29765"/>
          </a:xfrm>
          <a:custGeom>
            <a:avLst/>
            <a:gdLst/>
            <a:ahLst/>
            <a:cxnLst/>
            <a:rect l="l" t="t" r="r" b="b"/>
            <a:pathLst>
              <a:path w="5079" h="29765">
                <a:moveTo>
                  <a:pt x="5079" y="0"/>
                </a:moveTo>
                <a:lnTo>
                  <a:pt x="0" y="3048"/>
                </a:lnTo>
                <a:lnTo>
                  <a:pt x="0" y="29448"/>
                </a:lnTo>
                <a:lnTo>
                  <a:pt x="5079" y="29765"/>
                </a:lnTo>
                <a:lnTo>
                  <a:pt x="5079" y="0"/>
                </a:lnTo>
                <a:close/>
              </a:path>
            </a:pathLst>
          </a:custGeom>
          <a:solidFill>
            <a:srgbClr val="BCBCD6"/>
          </a:solidFill>
        </p:spPr>
        <p:txBody>
          <a:bodyPr wrap="square" lIns="0" tIns="0" rIns="0" bIns="0" rtlCol="0">
            <a:noAutofit/>
          </a:bodyPr>
          <a:lstStyle/>
          <a:p>
            <a:endParaRPr/>
          </a:p>
        </p:txBody>
      </p:sp>
      <p:sp>
        <p:nvSpPr>
          <p:cNvPr id="62" name="object 62"/>
          <p:cNvSpPr/>
          <p:nvPr/>
        </p:nvSpPr>
        <p:spPr>
          <a:xfrm>
            <a:off x="5073650" y="672591"/>
            <a:ext cx="5079" cy="33131"/>
          </a:xfrm>
          <a:custGeom>
            <a:avLst/>
            <a:gdLst/>
            <a:ahLst/>
            <a:cxnLst/>
            <a:rect l="l" t="t" r="r" b="b"/>
            <a:pathLst>
              <a:path w="5079" h="33131">
                <a:moveTo>
                  <a:pt x="5079" y="0"/>
                </a:moveTo>
                <a:lnTo>
                  <a:pt x="0" y="3047"/>
                </a:lnTo>
                <a:lnTo>
                  <a:pt x="0" y="32813"/>
                </a:lnTo>
                <a:lnTo>
                  <a:pt x="5079" y="33131"/>
                </a:lnTo>
                <a:lnTo>
                  <a:pt x="5079" y="0"/>
                </a:lnTo>
                <a:close/>
              </a:path>
            </a:pathLst>
          </a:custGeom>
          <a:solidFill>
            <a:srgbClr val="BBBBD5"/>
          </a:solidFill>
        </p:spPr>
        <p:txBody>
          <a:bodyPr wrap="square" lIns="0" tIns="0" rIns="0" bIns="0" rtlCol="0">
            <a:noAutofit/>
          </a:bodyPr>
          <a:lstStyle/>
          <a:p>
            <a:endParaRPr/>
          </a:p>
        </p:txBody>
      </p:sp>
      <p:sp>
        <p:nvSpPr>
          <p:cNvPr id="63" name="object 63"/>
          <p:cNvSpPr/>
          <p:nvPr/>
        </p:nvSpPr>
        <p:spPr>
          <a:xfrm>
            <a:off x="5078729" y="669544"/>
            <a:ext cx="5080" cy="36496"/>
          </a:xfrm>
          <a:custGeom>
            <a:avLst/>
            <a:gdLst/>
            <a:ahLst/>
            <a:cxnLst/>
            <a:rect l="l" t="t" r="r" b="b"/>
            <a:pathLst>
              <a:path w="5080" h="36496">
                <a:moveTo>
                  <a:pt x="5080" y="0"/>
                </a:moveTo>
                <a:lnTo>
                  <a:pt x="0" y="3048"/>
                </a:lnTo>
                <a:lnTo>
                  <a:pt x="0" y="36179"/>
                </a:lnTo>
                <a:lnTo>
                  <a:pt x="5080" y="36496"/>
                </a:lnTo>
                <a:lnTo>
                  <a:pt x="5080" y="0"/>
                </a:lnTo>
                <a:close/>
              </a:path>
            </a:pathLst>
          </a:custGeom>
          <a:solidFill>
            <a:srgbClr val="BABAD4"/>
          </a:solidFill>
        </p:spPr>
        <p:txBody>
          <a:bodyPr wrap="square" lIns="0" tIns="0" rIns="0" bIns="0" rtlCol="0">
            <a:noAutofit/>
          </a:bodyPr>
          <a:lstStyle/>
          <a:p>
            <a:endParaRPr/>
          </a:p>
        </p:txBody>
      </p:sp>
      <p:sp>
        <p:nvSpPr>
          <p:cNvPr id="64" name="object 64"/>
          <p:cNvSpPr/>
          <p:nvPr/>
        </p:nvSpPr>
        <p:spPr>
          <a:xfrm>
            <a:off x="5083809" y="666495"/>
            <a:ext cx="5079" cy="39862"/>
          </a:xfrm>
          <a:custGeom>
            <a:avLst/>
            <a:gdLst/>
            <a:ahLst/>
            <a:cxnLst/>
            <a:rect l="l" t="t" r="r" b="b"/>
            <a:pathLst>
              <a:path w="5079" h="39862">
                <a:moveTo>
                  <a:pt x="5079" y="0"/>
                </a:moveTo>
                <a:lnTo>
                  <a:pt x="0" y="3048"/>
                </a:lnTo>
                <a:lnTo>
                  <a:pt x="0" y="39544"/>
                </a:lnTo>
                <a:lnTo>
                  <a:pt x="5079" y="39862"/>
                </a:lnTo>
                <a:lnTo>
                  <a:pt x="5079" y="0"/>
                </a:lnTo>
                <a:close/>
              </a:path>
            </a:pathLst>
          </a:custGeom>
          <a:solidFill>
            <a:srgbClr val="B9B9D3"/>
          </a:solidFill>
        </p:spPr>
        <p:txBody>
          <a:bodyPr wrap="square" lIns="0" tIns="0" rIns="0" bIns="0" rtlCol="0">
            <a:noAutofit/>
          </a:bodyPr>
          <a:lstStyle/>
          <a:p>
            <a:endParaRPr/>
          </a:p>
        </p:txBody>
      </p:sp>
      <p:sp>
        <p:nvSpPr>
          <p:cNvPr id="65" name="object 65"/>
          <p:cNvSpPr/>
          <p:nvPr/>
        </p:nvSpPr>
        <p:spPr>
          <a:xfrm>
            <a:off x="5088890" y="664209"/>
            <a:ext cx="3810" cy="42386"/>
          </a:xfrm>
          <a:custGeom>
            <a:avLst/>
            <a:gdLst/>
            <a:ahLst/>
            <a:cxnLst/>
            <a:rect l="l" t="t" r="r" b="b"/>
            <a:pathLst>
              <a:path w="3810" h="42386">
                <a:moveTo>
                  <a:pt x="3810" y="0"/>
                </a:moveTo>
                <a:lnTo>
                  <a:pt x="0" y="2286"/>
                </a:lnTo>
                <a:lnTo>
                  <a:pt x="0" y="42148"/>
                </a:lnTo>
                <a:lnTo>
                  <a:pt x="3810" y="42386"/>
                </a:lnTo>
                <a:lnTo>
                  <a:pt x="3810" y="0"/>
                </a:lnTo>
                <a:close/>
              </a:path>
            </a:pathLst>
          </a:custGeom>
          <a:solidFill>
            <a:srgbClr val="B8B8D2"/>
          </a:solidFill>
        </p:spPr>
        <p:txBody>
          <a:bodyPr wrap="square" lIns="0" tIns="0" rIns="0" bIns="0" rtlCol="0">
            <a:noAutofit/>
          </a:bodyPr>
          <a:lstStyle/>
          <a:p>
            <a:endParaRPr/>
          </a:p>
        </p:txBody>
      </p:sp>
      <p:sp>
        <p:nvSpPr>
          <p:cNvPr id="66" name="object 66"/>
          <p:cNvSpPr/>
          <p:nvPr/>
        </p:nvSpPr>
        <p:spPr>
          <a:xfrm>
            <a:off x="5092700" y="661162"/>
            <a:ext cx="5079" cy="45751"/>
          </a:xfrm>
          <a:custGeom>
            <a:avLst/>
            <a:gdLst/>
            <a:ahLst/>
            <a:cxnLst/>
            <a:rect l="l" t="t" r="r" b="b"/>
            <a:pathLst>
              <a:path w="5079" h="45751">
                <a:moveTo>
                  <a:pt x="5079" y="0"/>
                </a:moveTo>
                <a:lnTo>
                  <a:pt x="0" y="3048"/>
                </a:lnTo>
                <a:lnTo>
                  <a:pt x="0" y="45434"/>
                </a:lnTo>
                <a:lnTo>
                  <a:pt x="5079" y="45751"/>
                </a:lnTo>
                <a:lnTo>
                  <a:pt x="5079" y="0"/>
                </a:lnTo>
                <a:close/>
              </a:path>
            </a:pathLst>
          </a:custGeom>
          <a:solidFill>
            <a:srgbClr val="B7B7D2"/>
          </a:solidFill>
        </p:spPr>
        <p:txBody>
          <a:bodyPr wrap="square" lIns="0" tIns="0" rIns="0" bIns="0" rtlCol="0">
            <a:noAutofit/>
          </a:bodyPr>
          <a:lstStyle/>
          <a:p>
            <a:endParaRPr/>
          </a:p>
        </p:txBody>
      </p:sp>
      <p:sp>
        <p:nvSpPr>
          <p:cNvPr id="67" name="object 67"/>
          <p:cNvSpPr/>
          <p:nvPr/>
        </p:nvSpPr>
        <p:spPr>
          <a:xfrm>
            <a:off x="5097779" y="658113"/>
            <a:ext cx="5080" cy="49117"/>
          </a:xfrm>
          <a:custGeom>
            <a:avLst/>
            <a:gdLst/>
            <a:ahLst/>
            <a:cxnLst/>
            <a:rect l="l" t="t" r="r" b="b"/>
            <a:pathLst>
              <a:path w="5080" h="49117">
                <a:moveTo>
                  <a:pt x="5080" y="0"/>
                </a:moveTo>
                <a:lnTo>
                  <a:pt x="0" y="3048"/>
                </a:lnTo>
                <a:lnTo>
                  <a:pt x="0" y="48799"/>
                </a:lnTo>
                <a:lnTo>
                  <a:pt x="5080" y="49117"/>
                </a:lnTo>
                <a:lnTo>
                  <a:pt x="5080" y="0"/>
                </a:lnTo>
                <a:close/>
              </a:path>
            </a:pathLst>
          </a:custGeom>
          <a:solidFill>
            <a:srgbClr val="B6B6D1"/>
          </a:solidFill>
        </p:spPr>
        <p:txBody>
          <a:bodyPr wrap="square" lIns="0" tIns="0" rIns="0" bIns="0" rtlCol="0">
            <a:noAutofit/>
          </a:bodyPr>
          <a:lstStyle/>
          <a:p>
            <a:endParaRPr/>
          </a:p>
        </p:txBody>
      </p:sp>
      <p:sp>
        <p:nvSpPr>
          <p:cNvPr id="68" name="object 68"/>
          <p:cNvSpPr/>
          <p:nvPr/>
        </p:nvSpPr>
        <p:spPr>
          <a:xfrm>
            <a:off x="5102859" y="655066"/>
            <a:ext cx="5079" cy="52421"/>
          </a:xfrm>
          <a:custGeom>
            <a:avLst/>
            <a:gdLst/>
            <a:ahLst/>
            <a:cxnLst/>
            <a:rect l="l" t="t" r="r" b="b"/>
            <a:pathLst>
              <a:path w="5079" h="52421">
                <a:moveTo>
                  <a:pt x="5079" y="0"/>
                </a:moveTo>
                <a:lnTo>
                  <a:pt x="0" y="3047"/>
                </a:lnTo>
                <a:lnTo>
                  <a:pt x="0" y="52165"/>
                </a:lnTo>
                <a:lnTo>
                  <a:pt x="2539" y="52323"/>
                </a:lnTo>
                <a:lnTo>
                  <a:pt x="5079" y="52421"/>
                </a:lnTo>
                <a:lnTo>
                  <a:pt x="5079" y="0"/>
                </a:lnTo>
                <a:close/>
              </a:path>
            </a:pathLst>
          </a:custGeom>
          <a:solidFill>
            <a:srgbClr val="B5B5D0"/>
          </a:solidFill>
        </p:spPr>
        <p:txBody>
          <a:bodyPr wrap="square" lIns="0" tIns="0" rIns="0" bIns="0" rtlCol="0">
            <a:noAutofit/>
          </a:bodyPr>
          <a:lstStyle/>
          <a:p>
            <a:endParaRPr/>
          </a:p>
        </p:txBody>
      </p:sp>
      <p:sp>
        <p:nvSpPr>
          <p:cNvPr id="69" name="object 69"/>
          <p:cNvSpPr/>
          <p:nvPr/>
        </p:nvSpPr>
        <p:spPr>
          <a:xfrm>
            <a:off x="5107940" y="652018"/>
            <a:ext cx="5080" cy="55665"/>
          </a:xfrm>
          <a:custGeom>
            <a:avLst/>
            <a:gdLst/>
            <a:ahLst/>
            <a:cxnLst/>
            <a:rect l="l" t="t" r="r" b="b"/>
            <a:pathLst>
              <a:path w="5080" h="55665">
                <a:moveTo>
                  <a:pt x="5080" y="0"/>
                </a:moveTo>
                <a:lnTo>
                  <a:pt x="0" y="3048"/>
                </a:lnTo>
                <a:lnTo>
                  <a:pt x="0" y="55469"/>
                </a:lnTo>
                <a:lnTo>
                  <a:pt x="5080" y="55665"/>
                </a:lnTo>
                <a:lnTo>
                  <a:pt x="5080" y="0"/>
                </a:lnTo>
                <a:close/>
              </a:path>
            </a:pathLst>
          </a:custGeom>
          <a:solidFill>
            <a:srgbClr val="B4B4CF"/>
          </a:solidFill>
        </p:spPr>
        <p:txBody>
          <a:bodyPr wrap="square" lIns="0" tIns="0" rIns="0" bIns="0" rtlCol="0">
            <a:noAutofit/>
          </a:bodyPr>
          <a:lstStyle/>
          <a:p>
            <a:endParaRPr/>
          </a:p>
        </p:txBody>
      </p:sp>
      <p:sp>
        <p:nvSpPr>
          <p:cNvPr id="70" name="object 70"/>
          <p:cNvSpPr/>
          <p:nvPr/>
        </p:nvSpPr>
        <p:spPr>
          <a:xfrm>
            <a:off x="5113020" y="648969"/>
            <a:ext cx="5079" cy="58908"/>
          </a:xfrm>
          <a:custGeom>
            <a:avLst/>
            <a:gdLst/>
            <a:ahLst/>
            <a:cxnLst/>
            <a:rect l="l" t="t" r="r" b="b"/>
            <a:pathLst>
              <a:path w="5079" h="58908">
                <a:moveTo>
                  <a:pt x="5079" y="0"/>
                </a:moveTo>
                <a:lnTo>
                  <a:pt x="0" y="3047"/>
                </a:lnTo>
                <a:lnTo>
                  <a:pt x="0" y="58713"/>
                </a:lnTo>
                <a:lnTo>
                  <a:pt x="5079" y="58908"/>
                </a:lnTo>
                <a:lnTo>
                  <a:pt x="5079" y="0"/>
                </a:lnTo>
                <a:close/>
              </a:path>
            </a:pathLst>
          </a:custGeom>
          <a:solidFill>
            <a:srgbClr val="B3B3CE"/>
          </a:solidFill>
        </p:spPr>
        <p:txBody>
          <a:bodyPr wrap="square" lIns="0" tIns="0" rIns="0" bIns="0" rtlCol="0">
            <a:noAutofit/>
          </a:bodyPr>
          <a:lstStyle/>
          <a:p>
            <a:endParaRPr/>
          </a:p>
        </p:txBody>
      </p:sp>
      <p:sp>
        <p:nvSpPr>
          <p:cNvPr id="71" name="object 71"/>
          <p:cNvSpPr/>
          <p:nvPr/>
        </p:nvSpPr>
        <p:spPr>
          <a:xfrm>
            <a:off x="5118100" y="645922"/>
            <a:ext cx="5079" cy="62151"/>
          </a:xfrm>
          <a:custGeom>
            <a:avLst/>
            <a:gdLst/>
            <a:ahLst/>
            <a:cxnLst/>
            <a:rect l="l" t="t" r="r" b="b"/>
            <a:pathLst>
              <a:path w="5079" h="62151">
                <a:moveTo>
                  <a:pt x="5079" y="0"/>
                </a:moveTo>
                <a:lnTo>
                  <a:pt x="0" y="3048"/>
                </a:lnTo>
                <a:lnTo>
                  <a:pt x="0" y="61956"/>
                </a:lnTo>
                <a:lnTo>
                  <a:pt x="5079" y="62151"/>
                </a:lnTo>
                <a:lnTo>
                  <a:pt x="5079" y="0"/>
                </a:lnTo>
                <a:close/>
              </a:path>
            </a:pathLst>
          </a:custGeom>
          <a:solidFill>
            <a:srgbClr val="B2B2CD"/>
          </a:solidFill>
        </p:spPr>
        <p:txBody>
          <a:bodyPr wrap="square" lIns="0" tIns="0" rIns="0" bIns="0" rtlCol="0">
            <a:noAutofit/>
          </a:bodyPr>
          <a:lstStyle/>
          <a:p>
            <a:endParaRPr/>
          </a:p>
        </p:txBody>
      </p:sp>
      <p:sp>
        <p:nvSpPr>
          <p:cNvPr id="72" name="object 72"/>
          <p:cNvSpPr/>
          <p:nvPr/>
        </p:nvSpPr>
        <p:spPr>
          <a:xfrm>
            <a:off x="5123179" y="642873"/>
            <a:ext cx="5080" cy="65395"/>
          </a:xfrm>
          <a:custGeom>
            <a:avLst/>
            <a:gdLst/>
            <a:ahLst/>
            <a:cxnLst/>
            <a:rect l="l" t="t" r="r" b="b"/>
            <a:pathLst>
              <a:path w="5080" h="65395">
                <a:moveTo>
                  <a:pt x="5080" y="0"/>
                </a:moveTo>
                <a:lnTo>
                  <a:pt x="0" y="3048"/>
                </a:lnTo>
                <a:lnTo>
                  <a:pt x="0" y="65199"/>
                </a:lnTo>
                <a:lnTo>
                  <a:pt x="5080" y="65395"/>
                </a:lnTo>
                <a:lnTo>
                  <a:pt x="5080" y="0"/>
                </a:lnTo>
                <a:close/>
              </a:path>
            </a:pathLst>
          </a:custGeom>
          <a:solidFill>
            <a:srgbClr val="B1B1CC"/>
          </a:solidFill>
        </p:spPr>
        <p:txBody>
          <a:bodyPr wrap="square" lIns="0" tIns="0" rIns="0" bIns="0" rtlCol="0">
            <a:noAutofit/>
          </a:bodyPr>
          <a:lstStyle/>
          <a:p>
            <a:endParaRPr/>
          </a:p>
        </p:txBody>
      </p:sp>
      <p:sp>
        <p:nvSpPr>
          <p:cNvPr id="73" name="object 73"/>
          <p:cNvSpPr/>
          <p:nvPr/>
        </p:nvSpPr>
        <p:spPr>
          <a:xfrm>
            <a:off x="5128259" y="639826"/>
            <a:ext cx="5079" cy="68638"/>
          </a:xfrm>
          <a:custGeom>
            <a:avLst/>
            <a:gdLst/>
            <a:ahLst/>
            <a:cxnLst/>
            <a:rect l="l" t="t" r="r" b="b"/>
            <a:pathLst>
              <a:path w="5079" h="68638">
                <a:moveTo>
                  <a:pt x="5079" y="0"/>
                </a:moveTo>
                <a:lnTo>
                  <a:pt x="0" y="3048"/>
                </a:lnTo>
                <a:lnTo>
                  <a:pt x="0" y="68443"/>
                </a:lnTo>
                <a:lnTo>
                  <a:pt x="5079" y="68638"/>
                </a:lnTo>
                <a:lnTo>
                  <a:pt x="5079" y="0"/>
                </a:lnTo>
                <a:close/>
              </a:path>
            </a:pathLst>
          </a:custGeom>
          <a:solidFill>
            <a:srgbClr val="B0B0CC"/>
          </a:solidFill>
        </p:spPr>
        <p:txBody>
          <a:bodyPr wrap="square" lIns="0" tIns="0" rIns="0" bIns="0" rtlCol="0">
            <a:noAutofit/>
          </a:bodyPr>
          <a:lstStyle/>
          <a:p>
            <a:endParaRPr/>
          </a:p>
        </p:txBody>
      </p:sp>
      <p:sp>
        <p:nvSpPr>
          <p:cNvPr id="74" name="object 74"/>
          <p:cNvSpPr/>
          <p:nvPr/>
        </p:nvSpPr>
        <p:spPr>
          <a:xfrm>
            <a:off x="5133340" y="636777"/>
            <a:ext cx="5080" cy="71882"/>
          </a:xfrm>
          <a:custGeom>
            <a:avLst/>
            <a:gdLst/>
            <a:ahLst/>
            <a:cxnLst/>
            <a:rect l="l" t="t" r="r" b="b"/>
            <a:pathLst>
              <a:path w="5080" h="71882">
                <a:moveTo>
                  <a:pt x="5080" y="0"/>
                </a:moveTo>
                <a:lnTo>
                  <a:pt x="0" y="3048"/>
                </a:lnTo>
                <a:lnTo>
                  <a:pt x="0" y="71686"/>
                </a:lnTo>
                <a:lnTo>
                  <a:pt x="5080" y="71882"/>
                </a:lnTo>
                <a:lnTo>
                  <a:pt x="5080" y="0"/>
                </a:lnTo>
                <a:close/>
              </a:path>
            </a:pathLst>
          </a:custGeom>
          <a:solidFill>
            <a:srgbClr val="AFAFCC"/>
          </a:solidFill>
        </p:spPr>
        <p:txBody>
          <a:bodyPr wrap="square" lIns="0" tIns="0" rIns="0" bIns="0" rtlCol="0">
            <a:noAutofit/>
          </a:bodyPr>
          <a:lstStyle/>
          <a:p>
            <a:endParaRPr/>
          </a:p>
        </p:txBody>
      </p:sp>
      <p:sp>
        <p:nvSpPr>
          <p:cNvPr id="75" name="object 75"/>
          <p:cNvSpPr/>
          <p:nvPr/>
        </p:nvSpPr>
        <p:spPr>
          <a:xfrm>
            <a:off x="5138420" y="633730"/>
            <a:ext cx="5079" cy="74929"/>
          </a:xfrm>
          <a:custGeom>
            <a:avLst/>
            <a:gdLst/>
            <a:ahLst/>
            <a:cxnLst/>
            <a:rect l="l" t="t" r="r" b="b"/>
            <a:pathLst>
              <a:path w="5079" h="74929">
                <a:moveTo>
                  <a:pt x="5079" y="0"/>
                </a:moveTo>
                <a:lnTo>
                  <a:pt x="0" y="3047"/>
                </a:lnTo>
                <a:lnTo>
                  <a:pt x="0" y="74929"/>
                </a:lnTo>
                <a:lnTo>
                  <a:pt x="5079" y="74506"/>
                </a:lnTo>
                <a:lnTo>
                  <a:pt x="5079" y="0"/>
                </a:lnTo>
                <a:close/>
              </a:path>
            </a:pathLst>
          </a:custGeom>
          <a:solidFill>
            <a:srgbClr val="AEAECA"/>
          </a:solidFill>
        </p:spPr>
        <p:txBody>
          <a:bodyPr wrap="square" lIns="0" tIns="0" rIns="0" bIns="0" rtlCol="0">
            <a:noAutofit/>
          </a:bodyPr>
          <a:lstStyle/>
          <a:p>
            <a:endParaRPr/>
          </a:p>
        </p:txBody>
      </p:sp>
      <p:sp>
        <p:nvSpPr>
          <p:cNvPr id="76" name="object 76"/>
          <p:cNvSpPr/>
          <p:nvPr/>
        </p:nvSpPr>
        <p:spPr>
          <a:xfrm>
            <a:off x="5143500" y="630681"/>
            <a:ext cx="5079" cy="77554"/>
          </a:xfrm>
          <a:custGeom>
            <a:avLst/>
            <a:gdLst/>
            <a:ahLst/>
            <a:cxnLst/>
            <a:rect l="l" t="t" r="r" b="b"/>
            <a:pathLst>
              <a:path w="5079" h="77554">
                <a:moveTo>
                  <a:pt x="5079" y="0"/>
                </a:moveTo>
                <a:lnTo>
                  <a:pt x="0" y="3048"/>
                </a:lnTo>
                <a:lnTo>
                  <a:pt x="0" y="77554"/>
                </a:lnTo>
                <a:lnTo>
                  <a:pt x="5079" y="77131"/>
                </a:lnTo>
                <a:lnTo>
                  <a:pt x="5079" y="0"/>
                </a:lnTo>
                <a:close/>
              </a:path>
            </a:pathLst>
          </a:custGeom>
          <a:solidFill>
            <a:srgbClr val="ADADC9"/>
          </a:solidFill>
        </p:spPr>
        <p:txBody>
          <a:bodyPr wrap="square" lIns="0" tIns="0" rIns="0" bIns="0" rtlCol="0">
            <a:noAutofit/>
          </a:bodyPr>
          <a:lstStyle/>
          <a:p>
            <a:endParaRPr/>
          </a:p>
        </p:txBody>
      </p:sp>
      <p:sp>
        <p:nvSpPr>
          <p:cNvPr id="77" name="object 77"/>
          <p:cNvSpPr/>
          <p:nvPr/>
        </p:nvSpPr>
        <p:spPr>
          <a:xfrm>
            <a:off x="5148579" y="627633"/>
            <a:ext cx="5080" cy="80179"/>
          </a:xfrm>
          <a:custGeom>
            <a:avLst/>
            <a:gdLst/>
            <a:ahLst/>
            <a:cxnLst/>
            <a:rect l="l" t="t" r="r" b="b"/>
            <a:pathLst>
              <a:path w="5080" h="80179">
                <a:moveTo>
                  <a:pt x="5080" y="0"/>
                </a:moveTo>
                <a:lnTo>
                  <a:pt x="0" y="3048"/>
                </a:lnTo>
                <a:lnTo>
                  <a:pt x="0" y="80179"/>
                </a:lnTo>
                <a:lnTo>
                  <a:pt x="5080" y="79755"/>
                </a:lnTo>
                <a:lnTo>
                  <a:pt x="5080" y="0"/>
                </a:lnTo>
                <a:close/>
              </a:path>
            </a:pathLst>
          </a:custGeom>
          <a:solidFill>
            <a:srgbClr val="ACACC8"/>
          </a:solidFill>
        </p:spPr>
        <p:txBody>
          <a:bodyPr wrap="square" lIns="0" tIns="0" rIns="0" bIns="0" rtlCol="0">
            <a:noAutofit/>
          </a:bodyPr>
          <a:lstStyle/>
          <a:p>
            <a:endParaRPr/>
          </a:p>
        </p:txBody>
      </p:sp>
      <p:sp>
        <p:nvSpPr>
          <p:cNvPr id="78" name="object 78"/>
          <p:cNvSpPr/>
          <p:nvPr/>
        </p:nvSpPr>
        <p:spPr>
          <a:xfrm>
            <a:off x="5153659" y="624670"/>
            <a:ext cx="5079" cy="82719"/>
          </a:xfrm>
          <a:custGeom>
            <a:avLst/>
            <a:gdLst/>
            <a:ahLst/>
            <a:cxnLst/>
            <a:rect l="l" t="t" r="r" b="b"/>
            <a:pathLst>
              <a:path w="5079" h="82719">
                <a:moveTo>
                  <a:pt x="5079" y="0"/>
                </a:moveTo>
                <a:lnTo>
                  <a:pt x="2539" y="1439"/>
                </a:lnTo>
                <a:lnTo>
                  <a:pt x="0" y="2963"/>
                </a:lnTo>
                <a:lnTo>
                  <a:pt x="0" y="82719"/>
                </a:lnTo>
                <a:lnTo>
                  <a:pt x="5079" y="82719"/>
                </a:lnTo>
                <a:lnTo>
                  <a:pt x="5079" y="0"/>
                </a:lnTo>
                <a:close/>
              </a:path>
            </a:pathLst>
          </a:custGeom>
          <a:solidFill>
            <a:srgbClr val="ABABC7"/>
          </a:solidFill>
        </p:spPr>
        <p:txBody>
          <a:bodyPr wrap="square" lIns="0" tIns="0" rIns="0" bIns="0" rtlCol="0">
            <a:noAutofit/>
          </a:bodyPr>
          <a:lstStyle/>
          <a:p>
            <a:endParaRPr/>
          </a:p>
        </p:txBody>
      </p:sp>
      <p:sp>
        <p:nvSpPr>
          <p:cNvPr id="79" name="object 79"/>
          <p:cNvSpPr/>
          <p:nvPr/>
        </p:nvSpPr>
        <p:spPr>
          <a:xfrm>
            <a:off x="5158740" y="622511"/>
            <a:ext cx="3810" cy="84878"/>
          </a:xfrm>
          <a:custGeom>
            <a:avLst/>
            <a:gdLst/>
            <a:ahLst/>
            <a:cxnLst/>
            <a:rect l="l" t="t" r="r" b="b"/>
            <a:pathLst>
              <a:path w="3810" h="84878">
                <a:moveTo>
                  <a:pt x="3810" y="0"/>
                </a:moveTo>
                <a:lnTo>
                  <a:pt x="0" y="2159"/>
                </a:lnTo>
                <a:lnTo>
                  <a:pt x="0" y="84878"/>
                </a:lnTo>
                <a:lnTo>
                  <a:pt x="3810" y="84878"/>
                </a:lnTo>
                <a:lnTo>
                  <a:pt x="3810" y="0"/>
                </a:lnTo>
                <a:close/>
              </a:path>
            </a:pathLst>
          </a:custGeom>
          <a:solidFill>
            <a:srgbClr val="AAAAC7"/>
          </a:solidFill>
        </p:spPr>
        <p:txBody>
          <a:bodyPr wrap="square" lIns="0" tIns="0" rIns="0" bIns="0" rtlCol="0">
            <a:noAutofit/>
          </a:bodyPr>
          <a:lstStyle/>
          <a:p>
            <a:endParaRPr/>
          </a:p>
        </p:txBody>
      </p:sp>
      <p:sp>
        <p:nvSpPr>
          <p:cNvPr id="80" name="object 80"/>
          <p:cNvSpPr/>
          <p:nvPr/>
        </p:nvSpPr>
        <p:spPr>
          <a:xfrm>
            <a:off x="5162550" y="619633"/>
            <a:ext cx="5079" cy="87756"/>
          </a:xfrm>
          <a:custGeom>
            <a:avLst/>
            <a:gdLst/>
            <a:ahLst/>
            <a:cxnLst/>
            <a:rect l="l" t="t" r="r" b="b"/>
            <a:pathLst>
              <a:path w="5079" h="87756">
                <a:moveTo>
                  <a:pt x="5079" y="0"/>
                </a:moveTo>
                <a:lnTo>
                  <a:pt x="0" y="2878"/>
                </a:lnTo>
                <a:lnTo>
                  <a:pt x="0" y="87756"/>
                </a:lnTo>
                <a:lnTo>
                  <a:pt x="3810" y="87756"/>
                </a:lnTo>
                <a:lnTo>
                  <a:pt x="5079" y="87615"/>
                </a:lnTo>
                <a:lnTo>
                  <a:pt x="5079" y="0"/>
                </a:lnTo>
                <a:close/>
              </a:path>
            </a:pathLst>
          </a:custGeom>
          <a:solidFill>
            <a:srgbClr val="A9A9C6"/>
          </a:solidFill>
        </p:spPr>
        <p:txBody>
          <a:bodyPr wrap="square" lIns="0" tIns="0" rIns="0" bIns="0" rtlCol="0">
            <a:noAutofit/>
          </a:bodyPr>
          <a:lstStyle/>
          <a:p>
            <a:endParaRPr/>
          </a:p>
        </p:txBody>
      </p:sp>
      <p:sp>
        <p:nvSpPr>
          <p:cNvPr id="81" name="object 81"/>
          <p:cNvSpPr/>
          <p:nvPr/>
        </p:nvSpPr>
        <p:spPr>
          <a:xfrm>
            <a:off x="5167629" y="616754"/>
            <a:ext cx="5080" cy="90494"/>
          </a:xfrm>
          <a:custGeom>
            <a:avLst/>
            <a:gdLst/>
            <a:ahLst/>
            <a:cxnLst/>
            <a:rect l="l" t="t" r="r" b="b"/>
            <a:pathLst>
              <a:path w="5080" h="90494">
                <a:moveTo>
                  <a:pt x="5080" y="0"/>
                </a:moveTo>
                <a:lnTo>
                  <a:pt x="0" y="2878"/>
                </a:lnTo>
                <a:lnTo>
                  <a:pt x="0" y="90494"/>
                </a:lnTo>
                <a:lnTo>
                  <a:pt x="5080" y="89930"/>
                </a:lnTo>
                <a:lnTo>
                  <a:pt x="5080" y="0"/>
                </a:lnTo>
                <a:close/>
              </a:path>
            </a:pathLst>
          </a:custGeom>
          <a:solidFill>
            <a:srgbClr val="A8A8C5"/>
          </a:solidFill>
        </p:spPr>
        <p:txBody>
          <a:bodyPr wrap="square" lIns="0" tIns="0" rIns="0" bIns="0" rtlCol="0">
            <a:noAutofit/>
          </a:bodyPr>
          <a:lstStyle/>
          <a:p>
            <a:endParaRPr/>
          </a:p>
        </p:txBody>
      </p:sp>
      <p:sp>
        <p:nvSpPr>
          <p:cNvPr id="82" name="object 82"/>
          <p:cNvSpPr/>
          <p:nvPr/>
        </p:nvSpPr>
        <p:spPr>
          <a:xfrm>
            <a:off x="5172709" y="613875"/>
            <a:ext cx="5079" cy="92808"/>
          </a:xfrm>
          <a:custGeom>
            <a:avLst/>
            <a:gdLst/>
            <a:ahLst/>
            <a:cxnLst/>
            <a:rect l="l" t="t" r="r" b="b"/>
            <a:pathLst>
              <a:path w="5079" h="92808">
                <a:moveTo>
                  <a:pt x="5079" y="0"/>
                </a:moveTo>
                <a:lnTo>
                  <a:pt x="0" y="2878"/>
                </a:lnTo>
                <a:lnTo>
                  <a:pt x="0" y="92808"/>
                </a:lnTo>
                <a:lnTo>
                  <a:pt x="5079" y="92244"/>
                </a:lnTo>
                <a:lnTo>
                  <a:pt x="5079" y="0"/>
                </a:lnTo>
                <a:close/>
              </a:path>
            </a:pathLst>
          </a:custGeom>
          <a:solidFill>
            <a:srgbClr val="A7A7C4"/>
          </a:solidFill>
        </p:spPr>
        <p:txBody>
          <a:bodyPr wrap="square" lIns="0" tIns="0" rIns="0" bIns="0" rtlCol="0">
            <a:noAutofit/>
          </a:bodyPr>
          <a:lstStyle/>
          <a:p>
            <a:endParaRPr/>
          </a:p>
        </p:txBody>
      </p:sp>
      <p:sp>
        <p:nvSpPr>
          <p:cNvPr id="83" name="object 83"/>
          <p:cNvSpPr/>
          <p:nvPr/>
        </p:nvSpPr>
        <p:spPr>
          <a:xfrm>
            <a:off x="5177790" y="610997"/>
            <a:ext cx="5080" cy="95123"/>
          </a:xfrm>
          <a:custGeom>
            <a:avLst/>
            <a:gdLst/>
            <a:ahLst/>
            <a:cxnLst/>
            <a:rect l="l" t="t" r="r" b="b"/>
            <a:pathLst>
              <a:path w="5080" h="95123">
                <a:moveTo>
                  <a:pt x="5080" y="0"/>
                </a:moveTo>
                <a:lnTo>
                  <a:pt x="0" y="2878"/>
                </a:lnTo>
                <a:lnTo>
                  <a:pt x="0" y="95123"/>
                </a:lnTo>
                <a:lnTo>
                  <a:pt x="5080" y="93429"/>
                </a:lnTo>
                <a:lnTo>
                  <a:pt x="5080" y="0"/>
                </a:lnTo>
                <a:close/>
              </a:path>
            </a:pathLst>
          </a:custGeom>
          <a:solidFill>
            <a:srgbClr val="A6A6C3"/>
          </a:solidFill>
        </p:spPr>
        <p:txBody>
          <a:bodyPr wrap="square" lIns="0" tIns="0" rIns="0" bIns="0" rtlCol="0">
            <a:noAutofit/>
          </a:bodyPr>
          <a:lstStyle/>
          <a:p>
            <a:endParaRPr/>
          </a:p>
        </p:txBody>
      </p:sp>
      <p:sp>
        <p:nvSpPr>
          <p:cNvPr id="84" name="object 84"/>
          <p:cNvSpPr/>
          <p:nvPr/>
        </p:nvSpPr>
        <p:spPr>
          <a:xfrm>
            <a:off x="5182870" y="608118"/>
            <a:ext cx="5079" cy="96308"/>
          </a:xfrm>
          <a:custGeom>
            <a:avLst/>
            <a:gdLst/>
            <a:ahLst/>
            <a:cxnLst/>
            <a:rect l="l" t="t" r="r" b="b"/>
            <a:pathLst>
              <a:path w="5079" h="96308">
                <a:moveTo>
                  <a:pt x="5079" y="0"/>
                </a:moveTo>
                <a:lnTo>
                  <a:pt x="0" y="2878"/>
                </a:lnTo>
                <a:lnTo>
                  <a:pt x="0" y="96308"/>
                </a:lnTo>
                <a:lnTo>
                  <a:pt x="5079" y="94615"/>
                </a:lnTo>
                <a:lnTo>
                  <a:pt x="5079" y="0"/>
                </a:lnTo>
                <a:close/>
              </a:path>
            </a:pathLst>
          </a:custGeom>
          <a:solidFill>
            <a:srgbClr val="A5A5C2"/>
          </a:solidFill>
        </p:spPr>
        <p:txBody>
          <a:bodyPr wrap="square" lIns="0" tIns="0" rIns="0" bIns="0" rtlCol="0">
            <a:noAutofit/>
          </a:bodyPr>
          <a:lstStyle/>
          <a:p>
            <a:endParaRPr/>
          </a:p>
        </p:txBody>
      </p:sp>
      <p:sp>
        <p:nvSpPr>
          <p:cNvPr id="85" name="object 85"/>
          <p:cNvSpPr/>
          <p:nvPr/>
        </p:nvSpPr>
        <p:spPr>
          <a:xfrm>
            <a:off x="5187950" y="605239"/>
            <a:ext cx="5079" cy="97493"/>
          </a:xfrm>
          <a:custGeom>
            <a:avLst/>
            <a:gdLst/>
            <a:ahLst/>
            <a:cxnLst/>
            <a:rect l="l" t="t" r="r" b="b"/>
            <a:pathLst>
              <a:path w="5079" h="97493">
                <a:moveTo>
                  <a:pt x="5079" y="0"/>
                </a:moveTo>
                <a:lnTo>
                  <a:pt x="0" y="2878"/>
                </a:lnTo>
                <a:lnTo>
                  <a:pt x="0" y="97493"/>
                </a:lnTo>
                <a:lnTo>
                  <a:pt x="1270" y="97070"/>
                </a:lnTo>
                <a:lnTo>
                  <a:pt x="5079" y="96117"/>
                </a:lnTo>
                <a:lnTo>
                  <a:pt x="5079" y="0"/>
                </a:lnTo>
                <a:close/>
              </a:path>
            </a:pathLst>
          </a:custGeom>
          <a:solidFill>
            <a:srgbClr val="A4A4C1"/>
          </a:solidFill>
        </p:spPr>
        <p:txBody>
          <a:bodyPr wrap="square" lIns="0" tIns="0" rIns="0" bIns="0" rtlCol="0">
            <a:noAutofit/>
          </a:bodyPr>
          <a:lstStyle/>
          <a:p>
            <a:endParaRPr/>
          </a:p>
        </p:txBody>
      </p:sp>
      <p:sp>
        <p:nvSpPr>
          <p:cNvPr id="86" name="object 86"/>
          <p:cNvSpPr/>
          <p:nvPr/>
        </p:nvSpPr>
        <p:spPr>
          <a:xfrm>
            <a:off x="5193029" y="601662"/>
            <a:ext cx="5080" cy="99695"/>
          </a:xfrm>
          <a:custGeom>
            <a:avLst/>
            <a:gdLst/>
            <a:ahLst/>
            <a:cxnLst/>
            <a:rect l="l" t="t" r="r" b="b"/>
            <a:pathLst>
              <a:path w="5080" h="99695">
                <a:moveTo>
                  <a:pt x="5080" y="0"/>
                </a:moveTo>
                <a:lnTo>
                  <a:pt x="1270" y="2857"/>
                </a:lnTo>
                <a:lnTo>
                  <a:pt x="0" y="3577"/>
                </a:lnTo>
                <a:lnTo>
                  <a:pt x="0" y="99695"/>
                </a:lnTo>
                <a:lnTo>
                  <a:pt x="1270" y="99377"/>
                </a:lnTo>
                <a:lnTo>
                  <a:pt x="2540" y="96837"/>
                </a:lnTo>
                <a:lnTo>
                  <a:pt x="5080" y="96837"/>
                </a:lnTo>
                <a:lnTo>
                  <a:pt x="5080" y="0"/>
                </a:lnTo>
                <a:close/>
              </a:path>
            </a:pathLst>
          </a:custGeom>
          <a:solidFill>
            <a:srgbClr val="A3A3C1"/>
          </a:solidFill>
        </p:spPr>
        <p:txBody>
          <a:bodyPr wrap="square" lIns="0" tIns="0" rIns="0" bIns="0" rtlCol="0">
            <a:noAutofit/>
          </a:bodyPr>
          <a:lstStyle/>
          <a:p>
            <a:endParaRPr/>
          </a:p>
        </p:txBody>
      </p:sp>
      <p:sp>
        <p:nvSpPr>
          <p:cNvPr id="87" name="object 87"/>
          <p:cNvSpPr/>
          <p:nvPr/>
        </p:nvSpPr>
        <p:spPr>
          <a:xfrm>
            <a:off x="5198109" y="599440"/>
            <a:ext cx="5079" cy="99060"/>
          </a:xfrm>
          <a:custGeom>
            <a:avLst/>
            <a:gdLst/>
            <a:ahLst/>
            <a:cxnLst/>
            <a:rect l="l" t="t" r="r" b="b"/>
            <a:pathLst>
              <a:path w="5079" h="99060">
                <a:moveTo>
                  <a:pt x="5079" y="0"/>
                </a:moveTo>
                <a:lnTo>
                  <a:pt x="1269" y="1270"/>
                </a:lnTo>
                <a:lnTo>
                  <a:pt x="0" y="2222"/>
                </a:lnTo>
                <a:lnTo>
                  <a:pt x="0" y="99060"/>
                </a:lnTo>
                <a:lnTo>
                  <a:pt x="5079" y="96520"/>
                </a:lnTo>
                <a:lnTo>
                  <a:pt x="5079" y="0"/>
                </a:lnTo>
                <a:close/>
              </a:path>
            </a:pathLst>
          </a:custGeom>
          <a:solidFill>
            <a:srgbClr val="A2A2C0"/>
          </a:solidFill>
        </p:spPr>
        <p:txBody>
          <a:bodyPr wrap="square" lIns="0" tIns="0" rIns="0" bIns="0" rtlCol="0">
            <a:noAutofit/>
          </a:bodyPr>
          <a:lstStyle/>
          <a:p>
            <a:endParaRPr/>
          </a:p>
        </p:txBody>
      </p:sp>
      <p:sp>
        <p:nvSpPr>
          <p:cNvPr id="88" name="object 88"/>
          <p:cNvSpPr/>
          <p:nvPr/>
        </p:nvSpPr>
        <p:spPr>
          <a:xfrm>
            <a:off x="5203190" y="596900"/>
            <a:ext cx="5080" cy="99060"/>
          </a:xfrm>
          <a:custGeom>
            <a:avLst/>
            <a:gdLst/>
            <a:ahLst/>
            <a:cxnLst/>
            <a:rect l="l" t="t" r="r" b="b"/>
            <a:pathLst>
              <a:path w="5080" h="99060">
                <a:moveTo>
                  <a:pt x="5080" y="0"/>
                </a:moveTo>
                <a:lnTo>
                  <a:pt x="3810" y="0"/>
                </a:lnTo>
                <a:lnTo>
                  <a:pt x="0" y="2539"/>
                </a:lnTo>
                <a:lnTo>
                  <a:pt x="0" y="99060"/>
                </a:lnTo>
                <a:lnTo>
                  <a:pt x="5080" y="93979"/>
                </a:lnTo>
                <a:lnTo>
                  <a:pt x="5080" y="0"/>
                </a:lnTo>
                <a:close/>
              </a:path>
            </a:pathLst>
          </a:custGeom>
          <a:solidFill>
            <a:srgbClr val="A1A1BF"/>
          </a:solidFill>
        </p:spPr>
        <p:txBody>
          <a:bodyPr wrap="square" lIns="0" tIns="0" rIns="0" bIns="0" rtlCol="0">
            <a:noAutofit/>
          </a:bodyPr>
          <a:lstStyle/>
          <a:p>
            <a:endParaRPr/>
          </a:p>
        </p:txBody>
      </p:sp>
      <p:sp>
        <p:nvSpPr>
          <p:cNvPr id="89" name="object 89"/>
          <p:cNvSpPr/>
          <p:nvPr/>
        </p:nvSpPr>
        <p:spPr>
          <a:xfrm>
            <a:off x="5208270" y="596900"/>
            <a:ext cx="5079" cy="93979"/>
          </a:xfrm>
          <a:custGeom>
            <a:avLst/>
            <a:gdLst/>
            <a:ahLst/>
            <a:cxnLst/>
            <a:rect l="l" t="t" r="r" b="b"/>
            <a:pathLst>
              <a:path w="5079" h="93979">
                <a:moveTo>
                  <a:pt x="5079" y="0"/>
                </a:moveTo>
                <a:lnTo>
                  <a:pt x="0" y="0"/>
                </a:lnTo>
                <a:lnTo>
                  <a:pt x="0" y="93979"/>
                </a:lnTo>
                <a:lnTo>
                  <a:pt x="5079" y="90593"/>
                </a:lnTo>
                <a:lnTo>
                  <a:pt x="5079" y="0"/>
                </a:lnTo>
                <a:close/>
              </a:path>
            </a:pathLst>
          </a:custGeom>
          <a:solidFill>
            <a:srgbClr val="A0A0BE"/>
          </a:solidFill>
        </p:spPr>
        <p:txBody>
          <a:bodyPr wrap="square" lIns="0" tIns="0" rIns="0" bIns="0" rtlCol="0">
            <a:noAutofit/>
          </a:bodyPr>
          <a:lstStyle/>
          <a:p>
            <a:endParaRPr/>
          </a:p>
        </p:txBody>
      </p:sp>
      <p:sp>
        <p:nvSpPr>
          <p:cNvPr id="90" name="object 90"/>
          <p:cNvSpPr/>
          <p:nvPr/>
        </p:nvSpPr>
        <p:spPr>
          <a:xfrm>
            <a:off x="5213350" y="596900"/>
            <a:ext cx="5079" cy="90593"/>
          </a:xfrm>
          <a:custGeom>
            <a:avLst/>
            <a:gdLst/>
            <a:ahLst/>
            <a:cxnLst/>
            <a:rect l="l" t="t" r="r" b="b"/>
            <a:pathLst>
              <a:path w="5079" h="90593">
                <a:moveTo>
                  <a:pt x="5079" y="0"/>
                </a:moveTo>
                <a:lnTo>
                  <a:pt x="0" y="0"/>
                </a:lnTo>
                <a:lnTo>
                  <a:pt x="0" y="90593"/>
                </a:lnTo>
                <a:lnTo>
                  <a:pt x="5079" y="87206"/>
                </a:lnTo>
                <a:lnTo>
                  <a:pt x="5079" y="0"/>
                </a:lnTo>
                <a:close/>
              </a:path>
            </a:pathLst>
          </a:custGeom>
          <a:solidFill>
            <a:srgbClr val="9F9FBD"/>
          </a:solidFill>
        </p:spPr>
        <p:txBody>
          <a:bodyPr wrap="square" lIns="0" tIns="0" rIns="0" bIns="0" rtlCol="0">
            <a:noAutofit/>
          </a:bodyPr>
          <a:lstStyle/>
          <a:p>
            <a:endParaRPr/>
          </a:p>
        </p:txBody>
      </p:sp>
      <p:sp>
        <p:nvSpPr>
          <p:cNvPr id="91" name="object 91"/>
          <p:cNvSpPr/>
          <p:nvPr/>
        </p:nvSpPr>
        <p:spPr>
          <a:xfrm>
            <a:off x="5218429" y="596900"/>
            <a:ext cx="5080" cy="87206"/>
          </a:xfrm>
          <a:custGeom>
            <a:avLst/>
            <a:gdLst/>
            <a:ahLst/>
            <a:cxnLst/>
            <a:rect l="l" t="t" r="r" b="b"/>
            <a:pathLst>
              <a:path w="5080" h="87206">
                <a:moveTo>
                  <a:pt x="5080" y="0"/>
                </a:moveTo>
                <a:lnTo>
                  <a:pt x="0" y="0"/>
                </a:lnTo>
                <a:lnTo>
                  <a:pt x="0" y="87206"/>
                </a:lnTo>
                <a:lnTo>
                  <a:pt x="1270" y="86360"/>
                </a:lnTo>
                <a:lnTo>
                  <a:pt x="5080" y="81597"/>
                </a:lnTo>
                <a:lnTo>
                  <a:pt x="5080" y="0"/>
                </a:lnTo>
                <a:close/>
              </a:path>
            </a:pathLst>
          </a:custGeom>
          <a:solidFill>
            <a:srgbClr val="9E9EBC"/>
          </a:solidFill>
        </p:spPr>
        <p:txBody>
          <a:bodyPr wrap="square" lIns="0" tIns="0" rIns="0" bIns="0" rtlCol="0">
            <a:noAutofit/>
          </a:bodyPr>
          <a:lstStyle/>
          <a:p>
            <a:endParaRPr/>
          </a:p>
        </p:txBody>
      </p:sp>
      <p:sp>
        <p:nvSpPr>
          <p:cNvPr id="92" name="object 92"/>
          <p:cNvSpPr/>
          <p:nvPr/>
        </p:nvSpPr>
        <p:spPr>
          <a:xfrm>
            <a:off x="5223509" y="596900"/>
            <a:ext cx="5079" cy="81597"/>
          </a:xfrm>
          <a:custGeom>
            <a:avLst/>
            <a:gdLst/>
            <a:ahLst/>
            <a:cxnLst/>
            <a:rect l="l" t="t" r="r" b="b"/>
            <a:pathLst>
              <a:path w="5079" h="81597">
                <a:moveTo>
                  <a:pt x="2539" y="0"/>
                </a:moveTo>
                <a:lnTo>
                  <a:pt x="0" y="0"/>
                </a:lnTo>
                <a:lnTo>
                  <a:pt x="0" y="81597"/>
                </a:lnTo>
                <a:lnTo>
                  <a:pt x="1269" y="80010"/>
                </a:lnTo>
                <a:lnTo>
                  <a:pt x="5079" y="77470"/>
                </a:lnTo>
                <a:lnTo>
                  <a:pt x="5079" y="2539"/>
                </a:lnTo>
                <a:lnTo>
                  <a:pt x="2539" y="0"/>
                </a:lnTo>
                <a:close/>
              </a:path>
            </a:pathLst>
          </a:custGeom>
          <a:solidFill>
            <a:srgbClr val="9D9DBB"/>
          </a:solidFill>
        </p:spPr>
        <p:txBody>
          <a:bodyPr wrap="square" lIns="0" tIns="0" rIns="0" bIns="0" rtlCol="0">
            <a:noAutofit/>
          </a:bodyPr>
          <a:lstStyle/>
          <a:p>
            <a:endParaRPr/>
          </a:p>
        </p:txBody>
      </p:sp>
      <p:sp>
        <p:nvSpPr>
          <p:cNvPr id="93" name="object 93"/>
          <p:cNvSpPr/>
          <p:nvPr/>
        </p:nvSpPr>
        <p:spPr>
          <a:xfrm>
            <a:off x="5228590" y="599440"/>
            <a:ext cx="3810" cy="74930"/>
          </a:xfrm>
          <a:custGeom>
            <a:avLst/>
            <a:gdLst/>
            <a:ahLst/>
            <a:cxnLst/>
            <a:rect l="l" t="t" r="r" b="b"/>
            <a:pathLst>
              <a:path w="3810" h="74930">
                <a:moveTo>
                  <a:pt x="0" y="0"/>
                </a:moveTo>
                <a:lnTo>
                  <a:pt x="0" y="74930"/>
                </a:lnTo>
                <a:lnTo>
                  <a:pt x="3810" y="72389"/>
                </a:lnTo>
                <a:lnTo>
                  <a:pt x="3810" y="1270"/>
                </a:lnTo>
                <a:lnTo>
                  <a:pt x="0" y="0"/>
                </a:lnTo>
                <a:close/>
              </a:path>
            </a:pathLst>
          </a:custGeom>
          <a:solidFill>
            <a:srgbClr val="9C9CBB"/>
          </a:solidFill>
        </p:spPr>
        <p:txBody>
          <a:bodyPr wrap="square" lIns="0" tIns="0" rIns="0" bIns="0" rtlCol="0">
            <a:noAutofit/>
          </a:bodyPr>
          <a:lstStyle/>
          <a:p>
            <a:endParaRPr/>
          </a:p>
        </p:txBody>
      </p:sp>
      <p:sp>
        <p:nvSpPr>
          <p:cNvPr id="94" name="object 94"/>
          <p:cNvSpPr/>
          <p:nvPr/>
        </p:nvSpPr>
        <p:spPr>
          <a:xfrm>
            <a:off x="5232400" y="600709"/>
            <a:ext cx="5079" cy="71120"/>
          </a:xfrm>
          <a:custGeom>
            <a:avLst/>
            <a:gdLst/>
            <a:ahLst/>
            <a:cxnLst/>
            <a:rect l="l" t="t" r="r" b="b"/>
            <a:pathLst>
              <a:path w="5079" h="71120">
                <a:moveTo>
                  <a:pt x="0" y="0"/>
                </a:moveTo>
                <a:lnTo>
                  <a:pt x="0" y="71120"/>
                </a:lnTo>
                <a:lnTo>
                  <a:pt x="5079" y="65024"/>
                </a:lnTo>
                <a:lnTo>
                  <a:pt x="5079" y="2116"/>
                </a:lnTo>
                <a:lnTo>
                  <a:pt x="3810" y="1270"/>
                </a:lnTo>
                <a:lnTo>
                  <a:pt x="0" y="0"/>
                </a:lnTo>
                <a:close/>
              </a:path>
            </a:pathLst>
          </a:custGeom>
          <a:solidFill>
            <a:srgbClr val="9B9BBA"/>
          </a:solidFill>
        </p:spPr>
        <p:txBody>
          <a:bodyPr wrap="square" lIns="0" tIns="0" rIns="0" bIns="0" rtlCol="0">
            <a:noAutofit/>
          </a:bodyPr>
          <a:lstStyle/>
          <a:p>
            <a:endParaRPr/>
          </a:p>
        </p:txBody>
      </p:sp>
      <p:sp>
        <p:nvSpPr>
          <p:cNvPr id="95" name="object 95"/>
          <p:cNvSpPr/>
          <p:nvPr/>
        </p:nvSpPr>
        <p:spPr>
          <a:xfrm>
            <a:off x="5237479" y="602826"/>
            <a:ext cx="5080" cy="62907"/>
          </a:xfrm>
          <a:custGeom>
            <a:avLst/>
            <a:gdLst/>
            <a:ahLst/>
            <a:cxnLst/>
            <a:rect l="l" t="t" r="r" b="b"/>
            <a:pathLst>
              <a:path w="5080" h="62907">
                <a:moveTo>
                  <a:pt x="0" y="0"/>
                </a:moveTo>
                <a:lnTo>
                  <a:pt x="0" y="62907"/>
                </a:lnTo>
                <a:lnTo>
                  <a:pt x="1270" y="61383"/>
                </a:lnTo>
                <a:lnTo>
                  <a:pt x="5080" y="58208"/>
                </a:lnTo>
                <a:lnTo>
                  <a:pt x="5080" y="2963"/>
                </a:lnTo>
                <a:lnTo>
                  <a:pt x="2540" y="1693"/>
                </a:lnTo>
                <a:lnTo>
                  <a:pt x="0" y="0"/>
                </a:lnTo>
                <a:close/>
              </a:path>
            </a:pathLst>
          </a:custGeom>
          <a:solidFill>
            <a:srgbClr val="9A9AB9"/>
          </a:solidFill>
        </p:spPr>
        <p:txBody>
          <a:bodyPr wrap="square" lIns="0" tIns="0" rIns="0" bIns="0" rtlCol="0">
            <a:noAutofit/>
          </a:bodyPr>
          <a:lstStyle/>
          <a:p>
            <a:endParaRPr/>
          </a:p>
        </p:txBody>
      </p:sp>
      <p:sp>
        <p:nvSpPr>
          <p:cNvPr id="96" name="object 96"/>
          <p:cNvSpPr/>
          <p:nvPr/>
        </p:nvSpPr>
        <p:spPr>
          <a:xfrm>
            <a:off x="5242559" y="605790"/>
            <a:ext cx="5079" cy="55244"/>
          </a:xfrm>
          <a:custGeom>
            <a:avLst/>
            <a:gdLst/>
            <a:ahLst/>
            <a:cxnLst/>
            <a:rect l="l" t="t" r="r" b="b"/>
            <a:pathLst>
              <a:path w="5079" h="55244">
                <a:moveTo>
                  <a:pt x="0" y="0"/>
                </a:moveTo>
                <a:lnTo>
                  <a:pt x="0" y="55244"/>
                </a:lnTo>
                <a:lnTo>
                  <a:pt x="3810" y="52069"/>
                </a:lnTo>
                <a:lnTo>
                  <a:pt x="5079" y="50546"/>
                </a:lnTo>
                <a:lnTo>
                  <a:pt x="5079" y="4656"/>
                </a:lnTo>
                <a:lnTo>
                  <a:pt x="3810" y="3809"/>
                </a:lnTo>
                <a:lnTo>
                  <a:pt x="2539" y="1269"/>
                </a:lnTo>
                <a:lnTo>
                  <a:pt x="0" y="0"/>
                </a:lnTo>
                <a:close/>
              </a:path>
            </a:pathLst>
          </a:custGeom>
          <a:solidFill>
            <a:srgbClr val="9999B8"/>
          </a:solidFill>
        </p:spPr>
        <p:txBody>
          <a:bodyPr wrap="square" lIns="0" tIns="0" rIns="0" bIns="0" rtlCol="0">
            <a:noAutofit/>
          </a:bodyPr>
          <a:lstStyle/>
          <a:p>
            <a:endParaRPr/>
          </a:p>
        </p:txBody>
      </p:sp>
      <p:sp>
        <p:nvSpPr>
          <p:cNvPr id="97" name="object 97"/>
          <p:cNvSpPr/>
          <p:nvPr/>
        </p:nvSpPr>
        <p:spPr>
          <a:xfrm>
            <a:off x="5247640" y="610446"/>
            <a:ext cx="5080" cy="45889"/>
          </a:xfrm>
          <a:custGeom>
            <a:avLst/>
            <a:gdLst/>
            <a:ahLst/>
            <a:cxnLst/>
            <a:rect l="l" t="t" r="r" b="b"/>
            <a:pathLst>
              <a:path w="5080" h="45889">
                <a:moveTo>
                  <a:pt x="0" y="0"/>
                </a:moveTo>
                <a:lnTo>
                  <a:pt x="0" y="45889"/>
                </a:lnTo>
                <a:lnTo>
                  <a:pt x="5080" y="39793"/>
                </a:lnTo>
                <a:lnTo>
                  <a:pt x="5080" y="4233"/>
                </a:lnTo>
                <a:lnTo>
                  <a:pt x="2539" y="1693"/>
                </a:lnTo>
                <a:lnTo>
                  <a:pt x="0" y="0"/>
                </a:lnTo>
                <a:close/>
              </a:path>
            </a:pathLst>
          </a:custGeom>
          <a:solidFill>
            <a:srgbClr val="9999B7"/>
          </a:solidFill>
        </p:spPr>
        <p:txBody>
          <a:bodyPr wrap="square" lIns="0" tIns="0" rIns="0" bIns="0" rtlCol="0">
            <a:noAutofit/>
          </a:bodyPr>
          <a:lstStyle/>
          <a:p>
            <a:endParaRPr/>
          </a:p>
        </p:txBody>
      </p:sp>
      <p:sp>
        <p:nvSpPr>
          <p:cNvPr id="98" name="object 98"/>
          <p:cNvSpPr/>
          <p:nvPr/>
        </p:nvSpPr>
        <p:spPr>
          <a:xfrm>
            <a:off x="5252720" y="614680"/>
            <a:ext cx="5079" cy="35559"/>
          </a:xfrm>
          <a:custGeom>
            <a:avLst/>
            <a:gdLst/>
            <a:ahLst/>
            <a:cxnLst/>
            <a:rect l="l" t="t" r="r" b="b"/>
            <a:pathLst>
              <a:path w="5079" h="35559">
                <a:moveTo>
                  <a:pt x="0" y="0"/>
                </a:moveTo>
                <a:lnTo>
                  <a:pt x="0" y="35559"/>
                </a:lnTo>
                <a:lnTo>
                  <a:pt x="5079" y="27939"/>
                </a:lnTo>
                <a:lnTo>
                  <a:pt x="5079" y="5079"/>
                </a:lnTo>
                <a:lnTo>
                  <a:pt x="0" y="0"/>
                </a:lnTo>
                <a:close/>
              </a:path>
            </a:pathLst>
          </a:custGeom>
          <a:solidFill>
            <a:srgbClr val="9797B6"/>
          </a:solidFill>
        </p:spPr>
        <p:txBody>
          <a:bodyPr wrap="square" lIns="0" tIns="0" rIns="0" bIns="0" rtlCol="0">
            <a:noAutofit/>
          </a:bodyPr>
          <a:lstStyle/>
          <a:p>
            <a:endParaRPr/>
          </a:p>
        </p:txBody>
      </p:sp>
      <p:sp>
        <p:nvSpPr>
          <p:cNvPr id="99" name="object 99"/>
          <p:cNvSpPr/>
          <p:nvPr/>
        </p:nvSpPr>
        <p:spPr>
          <a:xfrm>
            <a:off x="5257800" y="619759"/>
            <a:ext cx="3810" cy="22860"/>
          </a:xfrm>
          <a:custGeom>
            <a:avLst/>
            <a:gdLst/>
            <a:ahLst/>
            <a:cxnLst/>
            <a:rect l="l" t="t" r="r" b="b"/>
            <a:pathLst>
              <a:path w="3810" h="22860">
                <a:moveTo>
                  <a:pt x="0" y="0"/>
                </a:moveTo>
                <a:lnTo>
                  <a:pt x="0" y="22860"/>
                </a:lnTo>
                <a:lnTo>
                  <a:pt x="1270" y="20319"/>
                </a:lnTo>
                <a:lnTo>
                  <a:pt x="2539" y="15239"/>
                </a:lnTo>
                <a:lnTo>
                  <a:pt x="3810" y="13969"/>
                </a:lnTo>
                <a:lnTo>
                  <a:pt x="3810" y="6350"/>
                </a:lnTo>
                <a:lnTo>
                  <a:pt x="2539" y="5079"/>
                </a:lnTo>
                <a:lnTo>
                  <a:pt x="0" y="0"/>
                </a:lnTo>
                <a:close/>
              </a:path>
            </a:pathLst>
          </a:custGeom>
          <a:solidFill>
            <a:srgbClr val="9696B6"/>
          </a:solidFill>
        </p:spPr>
        <p:txBody>
          <a:bodyPr wrap="square" lIns="0" tIns="0" rIns="0" bIns="0" rtlCol="0">
            <a:noAutofit/>
          </a:bodyPr>
          <a:lstStyle/>
          <a:p>
            <a:endParaRPr/>
          </a:p>
        </p:txBody>
      </p:sp>
      <p:sp>
        <p:nvSpPr>
          <p:cNvPr id="100" name="object 100"/>
          <p:cNvSpPr/>
          <p:nvPr/>
        </p:nvSpPr>
        <p:spPr>
          <a:xfrm>
            <a:off x="5417184" y="426084"/>
            <a:ext cx="822960" cy="314844"/>
          </a:xfrm>
          <a:prstGeom prst="rect">
            <a:avLst/>
          </a:prstGeom>
          <a:blipFill>
            <a:blip r:embed="rId2" cstate="print"/>
            <a:stretch>
              <a:fillRect/>
            </a:stretch>
          </a:blipFill>
        </p:spPr>
        <p:txBody>
          <a:bodyPr wrap="square" lIns="0" tIns="0" rIns="0" bIns="0" rtlCol="0">
            <a:noAutofit/>
          </a:bodyPr>
          <a:lstStyle/>
          <a:p>
            <a:endParaRPr/>
          </a:p>
        </p:txBody>
      </p:sp>
      <p:sp>
        <p:nvSpPr>
          <p:cNvPr id="101" name="object 101"/>
          <p:cNvSpPr/>
          <p:nvPr/>
        </p:nvSpPr>
        <p:spPr>
          <a:xfrm>
            <a:off x="5688965" y="79375"/>
            <a:ext cx="3455669" cy="645791"/>
          </a:xfrm>
          <a:prstGeom prst="rect">
            <a:avLst/>
          </a:prstGeom>
          <a:blipFill>
            <a:blip r:embed="rId3" cstate="print"/>
            <a:stretch>
              <a:fillRect/>
            </a:stretch>
          </a:blipFill>
        </p:spPr>
        <p:txBody>
          <a:bodyPr wrap="square" lIns="0" tIns="0" rIns="0" bIns="0" rtlCol="0">
            <a:noAutofit/>
          </a:bodyPr>
          <a:lstStyle/>
          <a:p>
            <a:endParaRPr/>
          </a:p>
        </p:txBody>
      </p:sp>
      <p:sp>
        <p:nvSpPr>
          <p:cNvPr id="102" name="object 102"/>
          <p:cNvSpPr/>
          <p:nvPr/>
        </p:nvSpPr>
        <p:spPr>
          <a:xfrm>
            <a:off x="8610865" y="628650"/>
            <a:ext cx="0" cy="88900"/>
          </a:xfrm>
          <a:custGeom>
            <a:avLst/>
            <a:gdLst/>
            <a:ahLst/>
            <a:cxnLst/>
            <a:rect l="l" t="t" r="r" b="b"/>
            <a:pathLst>
              <a:path h="88900">
                <a:moveTo>
                  <a:pt x="0" y="0"/>
                </a:moveTo>
                <a:lnTo>
                  <a:pt x="0" y="88900"/>
                </a:lnTo>
              </a:path>
            </a:pathLst>
          </a:custGeom>
          <a:ln w="13970">
            <a:solidFill>
              <a:srgbClr val="BFBFD8"/>
            </a:solidFill>
          </a:ln>
        </p:spPr>
        <p:txBody>
          <a:bodyPr wrap="square" lIns="0" tIns="0" rIns="0" bIns="0" rtlCol="0">
            <a:noAutofit/>
          </a:bodyPr>
          <a:lstStyle/>
          <a:p>
            <a:endParaRPr/>
          </a:p>
        </p:txBody>
      </p:sp>
      <p:sp>
        <p:nvSpPr>
          <p:cNvPr id="103" name="object 103"/>
          <p:cNvSpPr/>
          <p:nvPr/>
        </p:nvSpPr>
        <p:spPr>
          <a:xfrm>
            <a:off x="8604777" y="627380"/>
            <a:ext cx="2901" cy="1270"/>
          </a:xfrm>
          <a:custGeom>
            <a:avLst/>
            <a:gdLst/>
            <a:ahLst/>
            <a:cxnLst/>
            <a:rect l="l" t="t" r="r" b="b"/>
            <a:pathLst>
              <a:path w="2901" h="1270">
                <a:moveTo>
                  <a:pt x="0" y="635"/>
                </a:moveTo>
                <a:lnTo>
                  <a:pt x="2901" y="635"/>
                </a:lnTo>
              </a:path>
            </a:pathLst>
          </a:custGeom>
          <a:ln w="3175">
            <a:solidFill>
              <a:srgbClr val="BFBFD8"/>
            </a:solidFill>
          </a:ln>
        </p:spPr>
        <p:txBody>
          <a:bodyPr wrap="square" lIns="0" tIns="0" rIns="0" bIns="0" rtlCol="0">
            <a:noAutofit/>
          </a:bodyPr>
          <a:lstStyle/>
          <a:p>
            <a:endParaRPr/>
          </a:p>
        </p:txBody>
      </p:sp>
      <p:sp>
        <p:nvSpPr>
          <p:cNvPr id="104" name="object 104"/>
          <p:cNvSpPr/>
          <p:nvPr/>
        </p:nvSpPr>
        <p:spPr>
          <a:xfrm>
            <a:off x="8945880" y="6203950"/>
            <a:ext cx="97155" cy="2540"/>
          </a:xfrm>
          <a:custGeom>
            <a:avLst/>
            <a:gdLst/>
            <a:ahLst/>
            <a:cxnLst/>
            <a:rect l="l" t="t" r="r" b="b"/>
            <a:pathLst>
              <a:path w="97155" h="2539">
                <a:moveTo>
                  <a:pt x="35560" y="0"/>
                </a:moveTo>
                <a:lnTo>
                  <a:pt x="11429" y="1270"/>
                </a:lnTo>
                <a:lnTo>
                  <a:pt x="0" y="2540"/>
                </a:lnTo>
                <a:lnTo>
                  <a:pt x="97155" y="2540"/>
                </a:lnTo>
                <a:lnTo>
                  <a:pt x="85090" y="1270"/>
                </a:lnTo>
                <a:lnTo>
                  <a:pt x="35560" y="0"/>
                </a:lnTo>
                <a:close/>
              </a:path>
            </a:pathLst>
          </a:custGeom>
          <a:solidFill>
            <a:srgbClr val="C6C6DE"/>
          </a:solidFill>
        </p:spPr>
        <p:txBody>
          <a:bodyPr wrap="square" lIns="0" tIns="0" rIns="0" bIns="0" rtlCol="0">
            <a:noAutofit/>
          </a:bodyPr>
          <a:lstStyle/>
          <a:p>
            <a:endParaRPr/>
          </a:p>
        </p:txBody>
      </p:sp>
      <p:sp>
        <p:nvSpPr>
          <p:cNvPr id="105" name="object 105"/>
          <p:cNvSpPr/>
          <p:nvPr/>
        </p:nvSpPr>
        <p:spPr>
          <a:xfrm>
            <a:off x="6749732" y="6206490"/>
            <a:ext cx="2326957" cy="3809"/>
          </a:xfrm>
          <a:custGeom>
            <a:avLst/>
            <a:gdLst/>
            <a:ahLst/>
            <a:cxnLst/>
            <a:rect l="l" t="t" r="r" b="b"/>
            <a:pathLst>
              <a:path w="2326957" h="3810">
                <a:moveTo>
                  <a:pt x="-6749732" y="651510"/>
                </a:moveTo>
                <a:lnTo>
                  <a:pt x="-6749732" y="651510"/>
                </a:lnTo>
              </a:path>
            </a:pathLst>
          </a:custGeom>
          <a:ln w="3175">
            <a:solidFill>
              <a:srgbClr val="C4C4DC"/>
            </a:solidFill>
          </a:ln>
        </p:spPr>
        <p:txBody>
          <a:bodyPr wrap="square" lIns="0" tIns="0" rIns="0" bIns="0" rtlCol="0">
            <a:noAutofit/>
          </a:bodyPr>
          <a:lstStyle/>
          <a:p>
            <a:endParaRPr/>
          </a:p>
        </p:txBody>
      </p:sp>
      <p:sp>
        <p:nvSpPr>
          <p:cNvPr id="106" name="object 106"/>
          <p:cNvSpPr/>
          <p:nvPr/>
        </p:nvSpPr>
        <p:spPr>
          <a:xfrm>
            <a:off x="6676390" y="6210300"/>
            <a:ext cx="2427816" cy="3809"/>
          </a:xfrm>
          <a:custGeom>
            <a:avLst/>
            <a:gdLst/>
            <a:ahLst/>
            <a:cxnLst/>
            <a:rect l="l" t="t" r="r" b="b"/>
            <a:pathLst>
              <a:path w="2427816" h="3810">
                <a:moveTo>
                  <a:pt x="-6676390" y="647700"/>
                </a:moveTo>
                <a:lnTo>
                  <a:pt x="-6676390" y="647700"/>
                </a:lnTo>
              </a:path>
            </a:pathLst>
          </a:custGeom>
          <a:ln w="3175">
            <a:solidFill>
              <a:srgbClr val="C2C2DB"/>
            </a:solidFill>
          </a:ln>
        </p:spPr>
        <p:txBody>
          <a:bodyPr wrap="square" lIns="0" tIns="0" rIns="0" bIns="0" rtlCol="0">
            <a:noAutofit/>
          </a:bodyPr>
          <a:lstStyle/>
          <a:p>
            <a:endParaRPr/>
          </a:p>
        </p:txBody>
      </p:sp>
      <p:sp>
        <p:nvSpPr>
          <p:cNvPr id="107" name="object 107"/>
          <p:cNvSpPr/>
          <p:nvPr/>
        </p:nvSpPr>
        <p:spPr>
          <a:xfrm>
            <a:off x="6631940" y="6214109"/>
            <a:ext cx="2488564" cy="3810"/>
          </a:xfrm>
          <a:custGeom>
            <a:avLst/>
            <a:gdLst/>
            <a:ahLst/>
            <a:cxnLst/>
            <a:rect l="l" t="t" r="r" b="b"/>
            <a:pathLst>
              <a:path w="2488564" h="3810">
                <a:moveTo>
                  <a:pt x="-6631940" y="643889"/>
                </a:moveTo>
                <a:lnTo>
                  <a:pt x="-6631940" y="643889"/>
                </a:lnTo>
              </a:path>
            </a:pathLst>
          </a:custGeom>
          <a:ln w="3175">
            <a:solidFill>
              <a:srgbClr val="C1C1D9"/>
            </a:solidFill>
          </a:ln>
        </p:spPr>
        <p:txBody>
          <a:bodyPr wrap="square" lIns="0" tIns="0" rIns="0" bIns="0" rtlCol="0">
            <a:noAutofit/>
          </a:bodyPr>
          <a:lstStyle/>
          <a:p>
            <a:endParaRPr/>
          </a:p>
        </p:txBody>
      </p:sp>
      <p:sp>
        <p:nvSpPr>
          <p:cNvPr id="108" name="object 108"/>
          <p:cNvSpPr/>
          <p:nvPr/>
        </p:nvSpPr>
        <p:spPr>
          <a:xfrm>
            <a:off x="6598602" y="6217920"/>
            <a:ext cx="2532697" cy="3809"/>
          </a:xfrm>
          <a:custGeom>
            <a:avLst/>
            <a:gdLst/>
            <a:ahLst/>
            <a:cxnLst/>
            <a:rect l="l" t="t" r="r" b="b"/>
            <a:pathLst>
              <a:path w="2532697" h="3810">
                <a:moveTo>
                  <a:pt x="-6598602" y="640079"/>
                </a:moveTo>
                <a:lnTo>
                  <a:pt x="-6598602" y="640079"/>
                </a:lnTo>
              </a:path>
            </a:pathLst>
          </a:custGeom>
          <a:ln w="3175">
            <a:solidFill>
              <a:srgbClr val="BFBFD8"/>
            </a:solidFill>
          </a:ln>
        </p:spPr>
        <p:txBody>
          <a:bodyPr wrap="square" lIns="0" tIns="0" rIns="0" bIns="0" rtlCol="0">
            <a:noAutofit/>
          </a:bodyPr>
          <a:lstStyle/>
          <a:p>
            <a:endParaRPr/>
          </a:p>
        </p:txBody>
      </p:sp>
      <p:sp>
        <p:nvSpPr>
          <p:cNvPr id="109" name="object 109"/>
          <p:cNvSpPr/>
          <p:nvPr/>
        </p:nvSpPr>
        <p:spPr>
          <a:xfrm>
            <a:off x="6573519" y="6221729"/>
            <a:ext cx="2564129" cy="3810"/>
          </a:xfrm>
          <a:custGeom>
            <a:avLst/>
            <a:gdLst/>
            <a:ahLst/>
            <a:cxnLst/>
            <a:rect l="l" t="t" r="r" b="b"/>
            <a:pathLst>
              <a:path w="2564129" h="3810">
                <a:moveTo>
                  <a:pt x="-6573520" y="636270"/>
                </a:moveTo>
                <a:lnTo>
                  <a:pt x="-6573520" y="636270"/>
                </a:lnTo>
              </a:path>
            </a:pathLst>
          </a:custGeom>
          <a:ln w="3175">
            <a:solidFill>
              <a:srgbClr val="BDBDD7"/>
            </a:solidFill>
          </a:ln>
        </p:spPr>
        <p:txBody>
          <a:bodyPr wrap="square" lIns="0" tIns="0" rIns="0" bIns="0" rtlCol="0">
            <a:noAutofit/>
          </a:bodyPr>
          <a:lstStyle/>
          <a:p>
            <a:endParaRPr/>
          </a:p>
        </p:txBody>
      </p:sp>
      <p:sp>
        <p:nvSpPr>
          <p:cNvPr id="110" name="object 110"/>
          <p:cNvSpPr/>
          <p:nvPr/>
        </p:nvSpPr>
        <p:spPr>
          <a:xfrm>
            <a:off x="6552565" y="6225540"/>
            <a:ext cx="2591434" cy="3809"/>
          </a:xfrm>
          <a:custGeom>
            <a:avLst/>
            <a:gdLst/>
            <a:ahLst/>
            <a:cxnLst/>
            <a:rect l="l" t="t" r="r" b="b"/>
            <a:pathLst>
              <a:path w="2591434" h="3810">
                <a:moveTo>
                  <a:pt x="-6552565" y="632460"/>
                </a:moveTo>
                <a:lnTo>
                  <a:pt x="-6552565" y="632460"/>
                </a:lnTo>
              </a:path>
            </a:pathLst>
          </a:custGeom>
          <a:ln w="3175">
            <a:solidFill>
              <a:srgbClr val="BCBCD5"/>
            </a:solidFill>
          </a:ln>
        </p:spPr>
        <p:txBody>
          <a:bodyPr wrap="square" lIns="0" tIns="0" rIns="0" bIns="0" rtlCol="0">
            <a:noAutofit/>
          </a:bodyPr>
          <a:lstStyle/>
          <a:p>
            <a:endParaRPr/>
          </a:p>
        </p:txBody>
      </p:sp>
      <p:sp>
        <p:nvSpPr>
          <p:cNvPr id="111" name="object 111"/>
          <p:cNvSpPr/>
          <p:nvPr/>
        </p:nvSpPr>
        <p:spPr>
          <a:xfrm>
            <a:off x="6540137" y="6229350"/>
            <a:ext cx="2603862" cy="2540"/>
          </a:xfrm>
          <a:custGeom>
            <a:avLst/>
            <a:gdLst/>
            <a:ahLst/>
            <a:cxnLst/>
            <a:rect l="l" t="t" r="r" b="b"/>
            <a:pathLst>
              <a:path w="2603862" h="2539">
                <a:moveTo>
                  <a:pt x="-6540137" y="628650"/>
                </a:moveTo>
                <a:lnTo>
                  <a:pt x="-6540137" y="628650"/>
                </a:lnTo>
              </a:path>
            </a:pathLst>
          </a:custGeom>
          <a:ln w="3175">
            <a:solidFill>
              <a:srgbClr val="BABAD4"/>
            </a:solidFill>
          </a:ln>
        </p:spPr>
        <p:txBody>
          <a:bodyPr wrap="square" lIns="0" tIns="0" rIns="0" bIns="0" rtlCol="0">
            <a:noAutofit/>
          </a:bodyPr>
          <a:lstStyle/>
          <a:p>
            <a:endParaRPr/>
          </a:p>
        </p:txBody>
      </p:sp>
      <p:sp>
        <p:nvSpPr>
          <p:cNvPr id="112" name="object 112"/>
          <p:cNvSpPr/>
          <p:nvPr/>
        </p:nvSpPr>
        <p:spPr>
          <a:xfrm>
            <a:off x="6523808" y="6231890"/>
            <a:ext cx="2620191" cy="3809"/>
          </a:xfrm>
          <a:custGeom>
            <a:avLst/>
            <a:gdLst/>
            <a:ahLst/>
            <a:cxnLst/>
            <a:rect l="l" t="t" r="r" b="b"/>
            <a:pathLst>
              <a:path w="2620191" h="3810">
                <a:moveTo>
                  <a:pt x="-6523808" y="626110"/>
                </a:moveTo>
                <a:lnTo>
                  <a:pt x="-6523808" y="626110"/>
                </a:lnTo>
              </a:path>
            </a:pathLst>
          </a:custGeom>
          <a:ln w="3175">
            <a:solidFill>
              <a:srgbClr val="B8B8D2"/>
            </a:solidFill>
          </a:ln>
        </p:spPr>
        <p:txBody>
          <a:bodyPr wrap="square" lIns="0" tIns="0" rIns="0" bIns="0" rtlCol="0">
            <a:noAutofit/>
          </a:bodyPr>
          <a:lstStyle/>
          <a:p>
            <a:endParaRPr/>
          </a:p>
        </p:txBody>
      </p:sp>
      <p:sp>
        <p:nvSpPr>
          <p:cNvPr id="113" name="object 113"/>
          <p:cNvSpPr/>
          <p:nvPr/>
        </p:nvSpPr>
        <p:spPr>
          <a:xfrm>
            <a:off x="6507480" y="6235700"/>
            <a:ext cx="2636520" cy="3809"/>
          </a:xfrm>
          <a:custGeom>
            <a:avLst/>
            <a:gdLst/>
            <a:ahLst/>
            <a:cxnLst/>
            <a:rect l="l" t="t" r="r" b="b"/>
            <a:pathLst>
              <a:path w="2636520" h="3810">
                <a:moveTo>
                  <a:pt x="-6507480" y="622300"/>
                </a:moveTo>
                <a:lnTo>
                  <a:pt x="-6507480" y="622300"/>
                </a:lnTo>
              </a:path>
            </a:pathLst>
          </a:custGeom>
          <a:ln w="3175">
            <a:solidFill>
              <a:srgbClr val="B7B7D1"/>
            </a:solidFill>
          </a:ln>
        </p:spPr>
        <p:txBody>
          <a:bodyPr wrap="square" lIns="0" tIns="0" rIns="0" bIns="0" rtlCol="0">
            <a:noAutofit/>
          </a:bodyPr>
          <a:lstStyle/>
          <a:p>
            <a:endParaRPr/>
          </a:p>
        </p:txBody>
      </p:sp>
      <p:sp>
        <p:nvSpPr>
          <p:cNvPr id="114" name="object 114"/>
          <p:cNvSpPr/>
          <p:nvPr/>
        </p:nvSpPr>
        <p:spPr>
          <a:xfrm>
            <a:off x="6492240" y="6239509"/>
            <a:ext cx="2651760" cy="3810"/>
          </a:xfrm>
          <a:custGeom>
            <a:avLst/>
            <a:gdLst/>
            <a:ahLst/>
            <a:cxnLst/>
            <a:rect l="l" t="t" r="r" b="b"/>
            <a:pathLst>
              <a:path w="2651760" h="3810">
                <a:moveTo>
                  <a:pt x="-6492239" y="618489"/>
                </a:moveTo>
                <a:lnTo>
                  <a:pt x="-6492239" y="618489"/>
                </a:lnTo>
              </a:path>
            </a:pathLst>
          </a:custGeom>
          <a:ln w="3175">
            <a:solidFill>
              <a:srgbClr val="B5B5D0"/>
            </a:solidFill>
          </a:ln>
        </p:spPr>
        <p:txBody>
          <a:bodyPr wrap="square" lIns="0" tIns="0" rIns="0" bIns="0" rtlCol="0">
            <a:noAutofit/>
          </a:bodyPr>
          <a:lstStyle/>
          <a:p>
            <a:endParaRPr/>
          </a:p>
        </p:txBody>
      </p:sp>
      <p:sp>
        <p:nvSpPr>
          <p:cNvPr id="115" name="object 115"/>
          <p:cNvSpPr/>
          <p:nvPr/>
        </p:nvSpPr>
        <p:spPr>
          <a:xfrm>
            <a:off x="6492240" y="6243320"/>
            <a:ext cx="2651760" cy="0"/>
          </a:xfrm>
          <a:custGeom>
            <a:avLst/>
            <a:gdLst/>
            <a:ahLst/>
            <a:cxnLst/>
            <a:rect l="l" t="t" r="r" b="b"/>
            <a:pathLst>
              <a:path w="2651759">
                <a:moveTo>
                  <a:pt x="0" y="0"/>
                </a:moveTo>
                <a:lnTo>
                  <a:pt x="2651760" y="0"/>
                </a:lnTo>
              </a:path>
            </a:pathLst>
          </a:custGeom>
          <a:ln w="3175">
            <a:solidFill>
              <a:srgbClr val="B3B3CE"/>
            </a:solidFill>
          </a:ln>
        </p:spPr>
        <p:txBody>
          <a:bodyPr wrap="square" lIns="0" tIns="0" rIns="0" bIns="0" rtlCol="0">
            <a:noAutofit/>
          </a:bodyPr>
          <a:lstStyle/>
          <a:p>
            <a:endParaRPr/>
          </a:p>
        </p:txBody>
      </p:sp>
      <p:sp>
        <p:nvSpPr>
          <p:cNvPr id="116" name="object 116"/>
          <p:cNvSpPr/>
          <p:nvPr/>
        </p:nvSpPr>
        <p:spPr>
          <a:xfrm>
            <a:off x="6875780" y="6247129"/>
            <a:ext cx="2268220" cy="0"/>
          </a:xfrm>
          <a:custGeom>
            <a:avLst/>
            <a:gdLst/>
            <a:ahLst/>
            <a:cxnLst/>
            <a:rect l="l" t="t" r="r" b="b"/>
            <a:pathLst>
              <a:path w="2268220">
                <a:moveTo>
                  <a:pt x="0" y="0"/>
                </a:moveTo>
                <a:lnTo>
                  <a:pt x="2268220" y="0"/>
                </a:lnTo>
              </a:path>
            </a:pathLst>
          </a:custGeom>
          <a:ln w="3175">
            <a:solidFill>
              <a:srgbClr val="B2B2CD"/>
            </a:solidFill>
          </a:ln>
        </p:spPr>
        <p:txBody>
          <a:bodyPr wrap="square" lIns="0" tIns="0" rIns="0" bIns="0" rtlCol="0">
            <a:noAutofit/>
          </a:bodyPr>
          <a:lstStyle/>
          <a:p>
            <a:endParaRPr/>
          </a:p>
        </p:txBody>
      </p:sp>
      <p:sp>
        <p:nvSpPr>
          <p:cNvPr id="117" name="object 117"/>
          <p:cNvSpPr/>
          <p:nvPr/>
        </p:nvSpPr>
        <p:spPr>
          <a:xfrm>
            <a:off x="6452870" y="6250940"/>
            <a:ext cx="2691129" cy="2539"/>
          </a:xfrm>
          <a:custGeom>
            <a:avLst/>
            <a:gdLst/>
            <a:ahLst/>
            <a:cxnLst/>
            <a:rect l="l" t="t" r="r" b="b"/>
            <a:pathLst>
              <a:path w="2691129" h="2539">
                <a:moveTo>
                  <a:pt x="-6452870" y="607060"/>
                </a:moveTo>
                <a:lnTo>
                  <a:pt x="-6452870" y="607060"/>
                </a:lnTo>
              </a:path>
            </a:pathLst>
          </a:custGeom>
          <a:ln w="3175">
            <a:solidFill>
              <a:srgbClr val="B0B0CC"/>
            </a:solidFill>
          </a:ln>
        </p:spPr>
        <p:txBody>
          <a:bodyPr wrap="square" lIns="0" tIns="0" rIns="0" bIns="0" rtlCol="0">
            <a:noAutofit/>
          </a:bodyPr>
          <a:lstStyle/>
          <a:p>
            <a:endParaRPr/>
          </a:p>
        </p:txBody>
      </p:sp>
      <p:sp>
        <p:nvSpPr>
          <p:cNvPr id="118" name="object 118"/>
          <p:cNvSpPr/>
          <p:nvPr/>
        </p:nvSpPr>
        <p:spPr>
          <a:xfrm>
            <a:off x="6443979" y="6253479"/>
            <a:ext cx="2700020" cy="3810"/>
          </a:xfrm>
          <a:custGeom>
            <a:avLst/>
            <a:gdLst/>
            <a:ahLst/>
            <a:cxnLst/>
            <a:rect l="l" t="t" r="r" b="b"/>
            <a:pathLst>
              <a:path w="2700020" h="3810">
                <a:moveTo>
                  <a:pt x="-6443980" y="604520"/>
                </a:moveTo>
                <a:lnTo>
                  <a:pt x="-6443980" y="604520"/>
                </a:lnTo>
              </a:path>
            </a:pathLst>
          </a:custGeom>
          <a:ln w="3175">
            <a:solidFill>
              <a:srgbClr val="AEAECA"/>
            </a:solidFill>
          </a:ln>
        </p:spPr>
        <p:txBody>
          <a:bodyPr wrap="square" lIns="0" tIns="0" rIns="0" bIns="0" rtlCol="0">
            <a:noAutofit/>
          </a:bodyPr>
          <a:lstStyle/>
          <a:p>
            <a:endParaRPr/>
          </a:p>
        </p:txBody>
      </p:sp>
      <p:sp>
        <p:nvSpPr>
          <p:cNvPr id="119" name="object 119"/>
          <p:cNvSpPr/>
          <p:nvPr/>
        </p:nvSpPr>
        <p:spPr>
          <a:xfrm>
            <a:off x="6442709" y="6257290"/>
            <a:ext cx="2701290" cy="3809"/>
          </a:xfrm>
          <a:custGeom>
            <a:avLst/>
            <a:gdLst/>
            <a:ahLst/>
            <a:cxnLst/>
            <a:rect l="l" t="t" r="r" b="b"/>
            <a:pathLst>
              <a:path w="2701290" h="3810">
                <a:moveTo>
                  <a:pt x="-6442710" y="600710"/>
                </a:moveTo>
                <a:lnTo>
                  <a:pt x="-6442710" y="600710"/>
                </a:lnTo>
              </a:path>
            </a:pathLst>
          </a:custGeom>
          <a:ln w="3175">
            <a:solidFill>
              <a:srgbClr val="ADADC9"/>
            </a:solidFill>
          </a:ln>
        </p:spPr>
        <p:txBody>
          <a:bodyPr wrap="square" lIns="0" tIns="0" rIns="0" bIns="0" rtlCol="0">
            <a:noAutofit/>
          </a:bodyPr>
          <a:lstStyle/>
          <a:p>
            <a:endParaRPr/>
          </a:p>
        </p:txBody>
      </p:sp>
      <p:sp>
        <p:nvSpPr>
          <p:cNvPr id="120" name="object 120"/>
          <p:cNvSpPr/>
          <p:nvPr/>
        </p:nvSpPr>
        <p:spPr>
          <a:xfrm>
            <a:off x="7024369" y="6261100"/>
            <a:ext cx="2119629" cy="0"/>
          </a:xfrm>
          <a:custGeom>
            <a:avLst/>
            <a:gdLst/>
            <a:ahLst/>
            <a:cxnLst/>
            <a:rect l="l" t="t" r="r" b="b"/>
            <a:pathLst>
              <a:path w="2119629">
                <a:moveTo>
                  <a:pt x="0" y="0"/>
                </a:moveTo>
                <a:lnTo>
                  <a:pt x="2119629" y="0"/>
                </a:lnTo>
              </a:path>
            </a:pathLst>
          </a:custGeom>
          <a:ln w="3175">
            <a:solidFill>
              <a:srgbClr val="ABABC7"/>
            </a:solidFill>
          </a:ln>
        </p:spPr>
        <p:txBody>
          <a:bodyPr wrap="square" lIns="0" tIns="0" rIns="0" bIns="0" rtlCol="0">
            <a:noAutofit/>
          </a:bodyPr>
          <a:lstStyle/>
          <a:p>
            <a:endParaRPr/>
          </a:p>
        </p:txBody>
      </p:sp>
      <p:sp>
        <p:nvSpPr>
          <p:cNvPr id="121" name="object 121"/>
          <p:cNvSpPr/>
          <p:nvPr/>
        </p:nvSpPr>
        <p:spPr>
          <a:xfrm>
            <a:off x="7049346" y="6264909"/>
            <a:ext cx="2094653" cy="0"/>
          </a:xfrm>
          <a:custGeom>
            <a:avLst/>
            <a:gdLst/>
            <a:ahLst/>
            <a:cxnLst/>
            <a:rect l="l" t="t" r="r" b="b"/>
            <a:pathLst>
              <a:path w="2094653">
                <a:moveTo>
                  <a:pt x="0" y="0"/>
                </a:moveTo>
                <a:lnTo>
                  <a:pt x="2094653" y="0"/>
                </a:lnTo>
              </a:path>
            </a:pathLst>
          </a:custGeom>
          <a:ln w="3175">
            <a:solidFill>
              <a:srgbClr val="A9A9C6"/>
            </a:solidFill>
          </a:ln>
        </p:spPr>
        <p:txBody>
          <a:bodyPr wrap="square" lIns="0" tIns="0" rIns="0" bIns="0" rtlCol="0">
            <a:noAutofit/>
          </a:bodyPr>
          <a:lstStyle/>
          <a:p>
            <a:endParaRPr/>
          </a:p>
        </p:txBody>
      </p:sp>
      <p:sp>
        <p:nvSpPr>
          <p:cNvPr id="122" name="object 122"/>
          <p:cNvSpPr/>
          <p:nvPr/>
        </p:nvSpPr>
        <p:spPr>
          <a:xfrm>
            <a:off x="7074323" y="6268720"/>
            <a:ext cx="2069676" cy="0"/>
          </a:xfrm>
          <a:custGeom>
            <a:avLst/>
            <a:gdLst/>
            <a:ahLst/>
            <a:cxnLst/>
            <a:rect l="l" t="t" r="r" b="b"/>
            <a:pathLst>
              <a:path w="2069676">
                <a:moveTo>
                  <a:pt x="0" y="0"/>
                </a:moveTo>
                <a:lnTo>
                  <a:pt x="2069676" y="0"/>
                </a:lnTo>
              </a:path>
            </a:pathLst>
          </a:custGeom>
          <a:ln w="3175">
            <a:solidFill>
              <a:srgbClr val="A8A8C5"/>
            </a:solidFill>
          </a:ln>
        </p:spPr>
        <p:txBody>
          <a:bodyPr wrap="square" lIns="0" tIns="0" rIns="0" bIns="0" rtlCol="0">
            <a:noAutofit/>
          </a:bodyPr>
          <a:lstStyle/>
          <a:p>
            <a:endParaRPr/>
          </a:p>
        </p:txBody>
      </p:sp>
      <p:sp>
        <p:nvSpPr>
          <p:cNvPr id="123" name="object 123"/>
          <p:cNvSpPr/>
          <p:nvPr/>
        </p:nvSpPr>
        <p:spPr>
          <a:xfrm>
            <a:off x="7099300" y="6272529"/>
            <a:ext cx="2044700" cy="0"/>
          </a:xfrm>
          <a:custGeom>
            <a:avLst/>
            <a:gdLst/>
            <a:ahLst/>
            <a:cxnLst/>
            <a:rect l="l" t="t" r="r" b="b"/>
            <a:pathLst>
              <a:path w="2044700">
                <a:moveTo>
                  <a:pt x="0" y="0"/>
                </a:moveTo>
                <a:lnTo>
                  <a:pt x="2044700" y="0"/>
                </a:lnTo>
              </a:path>
            </a:pathLst>
          </a:custGeom>
          <a:ln w="3175">
            <a:solidFill>
              <a:srgbClr val="A6A6C3"/>
            </a:solidFill>
          </a:ln>
        </p:spPr>
        <p:txBody>
          <a:bodyPr wrap="square" lIns="0" tIns="0" rIns="0" bIns="0" rtlCol="0">
            <a:noAutofit/>
          </a:bodyPr>
          <a:lstStyle/>
          <a:p>
            <a:endParaRPr/>
          </a:p>
        </p:txBody>
      </p:sp>
      <p:sp>
        <p:nvSpPr>
          <p:cNvPr id="124" name="object 124"/>
          <p:cNvSpPr/>
          <p:nvPr/>
        </p:nvSpPr>
        <p:spPr>
          <a:xfrm>
            <a:off x="7120890" y="6275070"/>
            <a:ext cx="2023109" cy="0"/>
          </a:xfrm>
          <a:custGeom>
            <a:avLst/>
            <a:gdLst/>
            <a:ahLst/>
            <a:cxnLst/>
            <a:rect l="l" t="t" r="r" b="b"/>
            <a:pathLst>
              <a:path w="2023109">
                <a:moveTo>
                  <a:pt x="0" y="0"/>
                </a:moveTo>
                <a:lnTo>
                  <a:pt x="2023109" y="0"/>
                </a:lnTo>
              </a:path>
            </a:pathLst>
          </a:custGeom>
          <a:ln w="3175">
            <a:solidFill>
              <a:srgbClr val="A4A4C2"/>
            </a:solidFill>
          </a:ln>
        </p:spPr>
        <p:txBody>
          <a:bodyPr wrap="square" lIns="0" tIns="0" rIns="0" bIns="0" rtlCol="0">
            <a:noAutofit/>
          </a:bodyPr>
          <a:lstStyle/>
          <a:p>
            <a:endParaRPr/>
          </a:p>
        </p:txBody>
      </p:sp>
      <p:sp>
        <p:nvSpPr>
          <p:cNvPr id="125" name="object 125"/>
          <p:cNvSpPr/>
          <p:nvPr/>
        </p:nvSpPr>
        <p:spPr>
          <a:xfrm>
            <a:off x="7159836" y="6278879"/>
            <a:ext cx="1984163" cy="3810"/>
          </a:xfrm>
          <a:custGeom>
            <a:avLst/>
            <a:gdLst/>
            <a:ahLst/>
            <a:cxnLst/>
            <a:rect l="l" t="t" r="r" b="b"/>
            <a:pathLst>
              <a:path w="1984163" h="3810">
                <a:moveTo>
                  <a:pt x="-7159836" y="579120"/>
                </a:moveTo>
                <a:lnTo>
                  <a:pt x="-7159836" y="579120"/>
                </a:lnTo>
              </a:path>
            </a:pathLst>
          </a:custGeom>
          <a:ln w="3175">
            <a:solidFill>
              <a:srgbClr val="A3A3C1"/>
            </a:solidFill>
          </a:ln>
        </p:spPr>
        <p:txBody>
          <a:bodyPr wrap="square" lIns="0" tIns="0" rIns="0" bIns="0" rtlCol="0">
            <a:noAutofit/>
          </a:bodyPr>
          <a:lstStyle/>
          <a:p>
            <a:endParaRPr/>
          </a:p>
        </p:txBody>
      </p:sp>
      <p:sp>
        <p:nvSpPr>
          <p:cNvPr id="126" name="object 126"/>
          <p:cNvSpPr/>
          <p:nvPr/>
        </p:nvSpPr>
        <p:spPr>
          <a:xfrm>
            <a:off x="7237458" y="6282690"/>
            <a:ext cx="1906542" cy="3809"/>
          </a:xfrm>
          <a:custGeom>
            <a:avLst/>
            <a:gdLst/>
            <a:ahLst/>
            <a:cxnLst/>
            <a:rect l="l" t="t" r="r" b="b"/>
            <a:pathLst>
              <a:path w="1906542" h="3810">
                <a:moveTo>
                  <a:pt x="-7237457" y="575310"/>
                </a:moveTo>
                <a:lnTo>
                  <a:pt x="-7237457" y="575310"/>
                </a:lnTo>
              </a:path>
            </a:pathLst>
          </a:custGeom>
          <a:ln w="3175">
            <a:solidFill>
              <a:srgbClr val="A1A1BF"/>
            </a:solidFill>
          </a:ln>
        </p:spPr>
        <p:txBody>
          <a:bodyPr wrap="square" lIns="0" tIns="0" rIns="0" bIns="0" rtlCol="0">
            <a:noAutofit/>
          </a:bodyPr>
          <a:lstStyle/>
          <a:p>
            <a:endParaRPr/>
          </a:p>
        </p:txBody>
      </p:sp>
      <p:sp>
        <p:nvSpPr>
          <p:cNvPr id="127" name="object 127"/>
          <p:cNvSpPr/>
          <p:nvPr/>
        </p:nvSpPr>
        <p:spPr>
          <a:xfrm>
            <a:off x="7366181" y="6286500"/>
            <a:ext cx="1777818" cy="3809"/>
          </a:xfrm>
          <a:custGeom>
            <a:avLst/>
            <a:gdLst/>
            <a:ahLst/>
            <a:cxnLst/>
            <a:rect l="l" t="t" r="r" b="b"/>
            <a:pathLst>
              <a:path w="1777818" h="3810">
                <a:moveTo>
                  <a:pt x="-7366181" y="571500"/>
                </a:moveTo>
                <a:lnTo>
                  <a:pt x="-7366181" y="571500"/>
                </a:lnTo>
              </a:path>
            </a:pathLst>
          </a:custGeom>
          <a:ln w="3175">
            <a:solidFill>
              <a:srgbClr val="9F9FBE"/>
            </a:solidFill>
          </a:ln>
        </p:spPr>
        <p:txBody>
          <a:bodyPr wrap="square" lIns="0" tIns="0" rIns="0" bIns="0" rtlCol="0">
            <a:noAutofit/>
          </a:bodyPr>
          <a:lstStyle/>
          <a:p>
            <a:endParaRPr/>
          </a:p>
        </p:txBody>
      </p:sp>
      <p:sp>
        <p:nvSpPr>
          <p:cNvPr id="128" name="object 128"/>
          <p:cNvSpPr/>
          <p:nvPr/>
        </p:nvSpPr>
        <p:spPr>
          <a:xfrm>
            <a:off x="7494905" y="6290309"/>
            <a:ext cx="1649095" cy="3810"/>
          </a:xfrm>
          <a:custGeom>
            <a:avLst/>
            <a:gdLst/>
            <a:ahLst/>
            <a:cxnLst/>
            <a:rect l="l" t="t" r="r" b="b"/>
            <a:pathLst>
              <a:path w="1649095" h="3810">
                <a:moveTo>
                  <a:pt x="-7494904" y="567689"/>
                </a:moveTo>
                <a:lnTo>
                  <a:pt x="-7494904" y="567689"/>
                </a:lnTo>
              </a:path>
            </a:pathLst>
          </a:custGeom>
          <a:ln w="3175">
            <a:solidFill>
              <a:srgbClr val="9E9EBC"/>
            </a:solidFill>
          </a:ln>
        </p:spPr>
        <p:txBody>
          <a:bodyPr wrap="square" lIns="0" tIns="0" rIns="0" bIns="0" rtlCol="0">
            <a:noAutofit/>
          </a:bodyPr>
          <a:lstStyle/>
          <a:p>
            <a:endParaRPr/>
          </a:p>
        </p:txBody>
      </p:sp>
      <p:sp>
        <p:nvSpPr>
          <p:cNvPr id="129" name="object 129"/>
          <p:cNvSpPr/>
          <p:nvPr/>
        </p:nvSpPr>
        <p:spPr>
          <a:xfrm>
            <a:off x="7623628" y="6294120"/>
            <a:ext cx="1520371" cy="2539"/>
          </a:xfrm>
          <a:custGeom>
            <a:avLst/>
            <a:gdLst/>
            <a:ahLst/>
            <a:cxnLst/>
            <a:rect l="l" t="t" r="r" b="b"/>
            <a:pathLst>
              <a:path w="1520371" h="2539">
                <a:moveTo>
                  <a:pt x="-7623628" y="563879"/>
                </a:moveTo>
                <a:lnTo>
                  <a:pt x="-7623628" y="563879"/>
                </a:lnTo>
              </a:path>
            </a:pathLst>
          </a:custGeom>
          <a:ln w="3175">
            <a:solidFill>
              <a:srgbClr val="9C9CBB"/>
            </a:solidFill>
          </a:ln>
        </p:spPr>
        <p:txBody>
          <a:bodyPr wrap="square" lIns="0" tIns="0" rIns="0" bIns="0" rtlCol="0">
            <a:noAutofit/>
          </a:bodyPr>
          <a:lstStyle/>
          <a:p>
            <a:endParaRPr/>
          </a:p>
        </p:txBody>
      </p:sp>
      <p:sp>
        <p:nvSpPr>
          <p:cNvPr id="130" name="object 130"/>
          <p:cNvSpPr/>
          <p:nvPr/>
        </p:nvSpPr>
        <p:spPr>
          <a:xfrm>
            <a:off x="7709444" y="6296659"/>
            <a:ext cx="1434555" cy="3810"/>
          </a:xfrm>
          <a:custGeom>
            <a:avLst/>
            <a:gdLst/>
            <a:ahLst/>
            <a:cxnLst/>
            <a:rect l="l" t="t" r="r" b="b"/>
            <a:pathLst>
              <a:path w="1434555" h="3810">
                <a:moveTo>
                  <a:pt x="-7709444" y="561339"/>
                </a:moveTo>
                <a:lnTo>
                  <a:pt x="-7709444" y="561339"/>
                </a:lnTo>
              </a:path>
            </a:pathLst>
          </a:custGeom>
          <a:ln w="3175">
            <a:solidFill>
              <a:srgbClr val="9A9ABA"/>
            </a:solidFill>
          </a:ln>
        </p:spPr>
        <p:txBody>
          <a:bodyPr wrap="square" lIns="0" tIns="0" rIns="0" bIns="0" rtlCol="0">
            <a:noAutofit/>
          </a:bodyPr>
          <a:lstStyle/>
          <a:p>
            <a:endParaRPr/>
          </a:p>
        </p:txBody>
      </p:sp>
      <p:sp>
        <p:nvSpPr>
          <p:cNvPr id="131" name="object 131"/>
          <p:cNvSpPr/>
          <p:nvPr/>
        </p:nvSpPr>
        <p:spPr>
          <a:xfrm>
            <a:off x="9087357" y="6300470"/>
            <a:ext cx="56641" cy="3809"/>
          </a:xfrm>
          <a:custGeom>
            <a:avLst/>
            <a:gdLst/>
            <a:ahLst/>
            <a:cxnLst/>
            <a:rect l="l" t="t" r="r" b="b"/>
            <a:pathLst>
              <a:path w="56641" h="3810">
                <a:moveTo>
                  <a:pt x="56641" y="0"/>
                </a:moveTo>
                <a:lnTo>
                  <a:pt x="0" y="0"/>
                </a:lnTo>
                <a:lnTo>
                  <a:pt x="7111" y="2539"/>
                </a:lnTo>
                <a:lnTo>
                  <a:pt x="11768" y="3809"/>
                </a:lnTo>
                <a:lnTo>
                  <a:pt x="56641" y="3809"/>
                </a:lnTo>
                <a:lnTo>
                  <a:pt x="56641" y="0"/>
                </a:lnTo>
                <a:close/>
              </a:path>
            </a:pathLst>
          </a:custGeom>
          <a:solidFill>
            <a:srgbClr val="9999B8"/>
          </a:solidFill>
        </p:spPr>
        <p:txBody>
          <a:bodyPr wrap="square" lIns="0" tIns="0" rIns="0" bIns="0" rtlCol="0">
            <a:noAutofit/>
          </a:bodyPr>
          <a:lstStyle/>
          <a:p>
            <a:endParaRPr/>
          </a:p>
        </p:txBody>
      </p:sp>
      <p:sp>
        <p:nvSpPr>
          <p:cNvPr id="132" name="object 132"/>
          <p:cNvSpPr/>
          <p:nvPr/>
        </p:nvSpPr>
        <p:spPr>
          <a:xfrm>
            <a:off x="9099126" y="6304279"/>
            <a:ext cx="44873" cy="3810"/>
          </a:xfrm>
          <a:custGeom>
            <a:avLst/>
            <a:gdLst/>
            <a:ahLst/>
            <a:cxnLst/>
            <a:rect l="l" t="t" r="r" b="b"/>
            <a:pathLst>
              <a:path w="44873" h="3810">
                <a:moveTo>
                  <a:pt x="44873" y="0"/>
                </a:moveTo>
                <a:lnTo>
                  <a:pt x="0" y="0"/>
                </a:lnTo>
                <a:lnTo>
                  <a:pt x="9313" y="2540"/>
                </a:lnTo>
                <a:lnTo>
                  <a:pt x="13123" y="3810"/>
                </a:lnTo>
                <a:lnTo>
                  <a:pt x="44873" y="3810"/>
                </a:lnTo>
                <a:lnTo>
                  <a:pt x="44873" y="0"/>
                </a:lnTo>
                <a:close/>
              </a:path>
            </a:pathLst>
          </a:custGeom>
          <a:solidFill>
            <a:srgbClr val="9797B7"/>
          </a:solidFill>
        </p:spPr>
        <p:txBody>
          <a:bodyPr wrap="square" lIns="0" tIns="0" rIns="0" bIns="0" rtlCol="0">
            <a:noAutofit/>
          </a:bodyPr>
          <a:lstStyle/>
          <a:p>
            <a:endParaRPr/>
          </a:p>
        </p:txBody>
      </p:sp>
      <p:sp>
        <p:nvSpPr>
          <p:cNvPr id="133" name="object 133"/>
          <p:cNvSpPr/>
          <p:nvPr/>
        </p:nvSpPr>
        <p:spPr>
          <a:xfrm>
            <a:off x="3527425" y="6189979"/>
            <a:ext cx="151511" cy="2540"/>
          </a:xfrm>
          <a:custGeom>
            <a:avLst/>
            <a:gdLst/>
            <a:ahLst/>
            <a:cxnLst/>
            <a:rect l="l" t="t" r="r" b="b"/>
            <a:pathLst>
              <a:path w="151511" h="2539">
                <a:moveTo>
                  <a:pt x="76835" y="0"/>
                </a:moveTo>
                <a:lnTo>
                  <a:pt x="24764" y="1270"/>
                </a:lnTo>
                <a:lnTo>
                  <a:pt x="0" y="2540"/>
                </a:lnTo>
                <a:lnTo>
                  <a:pt x="151511" y="2540"/>
                </a:lnTo>
                <a:lnTo>
                  <a:pt x="132714" y="1270"/>
                </a:lnTo>
                <a:lnTo>
                  <a:pt x="76835" y="0"/>
                </a:lnTo>
                <a:close/>
              </a:path>
            </a:pathLst>
          </a:custGeom>
          <a:solidFill>
            <a:srgbClr val="C6C6DE"/>
          </a:solidFill>
        </p:spPr>
        <p:txBody>
          <a:bodyPr wrap="square" lIns="0" tIns="0" rIns="0" bIns="0" rtlCol="0">
            <a:noAutofit/>
          </a:bodyPr>
          <a:lstStyle/>
          <a:p>
            <a:endParaRPr/>
          </a:p>
        </p:txBody>
      </p:sp>
      <p:sp>
        <p:nvSpPr>
          <p:cNvPr id="134" name="object 134"/>
          <p:cNvSpPr/>
          <p:nvPr/>
        </p:nvSpPr>
        <p:spPr>
          <a:xfrm>
            <a:off x="3472179" y="6192520"/>
            <a:ext cx="3469640" cy="3809"/>
          </a:xfrm>
          <a:custGeom>
            <a:avLst/>
            <a:gdLst/>
            <a:ahLst/>
            <a:cxnLst/>
            <a:rect l="l" t="t" r="r" b="b"/>
            <a:pathLst>
              <a:path w="3469640" h="3810">
                <a:moveTo>
                  <a:pt x="-3472180" y="665479"/>
                </a:moveTo>
                <a:lnTo>
                  <a:pt x="-3472180" y="665479"/>
                </a:lnTo>
              </a:path>
            </a:pathLst>
          </a:custGeom>
          <a:ln w="3175">
            <a:solidFill>
              <a:srgbClr val="C4C4DC"/>
            </a:solidFill>
          </a:ln>
        </p:spPr>
        <p:txBody>
          <a:bodyPr wrap="square" lIns="0" tIns="0" rIns="0" bIns="0" rtlCol="0">
            <a:noAutofit/>
          </a:bodyPr>
          <a:lstStyle/>
          <a:p>
            <a:endParaRPr/>
          </a:p>
        </p:txBody>
      </p:sp>
      <p:sp>
        <p:nvSpPr>
          <p:cNvPr id="135" name="object 135"/>
          <p:cNvSpPr/>
          <p:nvPr/>
        </p:nvSpPr>
        <p:spPr>
          <a:xfrm>
            <a:off x="3426459" y="6196329"/>
            <a:ext cx="1763395" cy="3810"/>
          </a:xfrm>
          <a:custGeom>
            <a:avLst/>
            <a:gdLst/>
            <a:ahLst/>
            <a:cxnLst/>
            <a:rect l="l" t="t" r="r" b="b"/>
            <a:pathLst>
              <a:path w="1763395" h="3810">
                <a:moveTo>
                  <a:pt x="-3426459" y="661670"/>
                </a:moveTo>
                <a:lnTo>
                  <a:pt x="-3426459" y="661670"/>
                </a:lnTo>
              </a:path>
            </a:pathLst>
          </a:custGeom>
          <a:ln w="3175">
            <a:solidFill>
              <a:srgbClr val="C2C2DA"/>
            </a:solidFill>
          </a:ln>
        </p:spPr>
        <p:txBody>
          <a:bodyPr wrap="square" lIns="0" tIns="0" rIns="0" bIns="0" rtlCol="0">
            <a:noAutofit/>
          </a:bodyPr>
          <a:lstStyle/>
          <a:p>
            <a:endParaRPr/>
          </a:p>
        </p:txBody>
      </p:sp>
      <p:sp>
        <p:nvSpPr>
          <p:cNvPr id="136" name="object 136"/>
          <p:cNvSpPr/>
          <p:nvPr/>
        </p:nvSpPr>
        <p:spPr>
          <a:xfrm>
            <a:off x="3385820" y="6200140"/>
            <a:ext cx="3546236" cy="3809"/>
          </a:xfrm>
          <a:custGeom>
            <a:avLst/>
            <a:gdLst/>
            <a:ahLst/>
            <a:cxnLst/>
            <a:rect l="l" t="t" r="r" b="b"/>
            <a:pathLst>
              <a:path w="3546236" h="3810">
                <a:moveTo>
                  <a:pt x="-3385819" y="657860"/>
                </a:moveTo>
                <a:lnTo>
                  <a:pt x="-3385819" y="657860"/>
                </a:lnTo>
              </a:path>
            </a:pathLst>
          </a:custGeom>
          <a:ln w="3175">
            <a:solidFill>
              <a:srgbClr val="C0C0D9"/>
            </a:solidFill>
          </a:ln>
        </p:spPr>
        <p:txBody>
          <a:bodyPr wrap="square" lIns="0" tIns="0" rIns="0" bIns="0" rtlCol="0">
            <a:noAutofit/>
          </a:bodyPr>
          <a:lstStyle/>
          <a:p>
            <a:endParaRPr/>
          </a:p>
        </p:txBody>
      </p:sp>
      <p:sp>
        <p:nvSpPr>
          <p:cNvPr id="137" name="object 137"/>
          <p:cNvSpPr/>
          <p:nvPr/>
        </p:nvSpPr>
        <p:spPr>
          <a:xfrm>
            <a:off x="3360420" y="6203950"/>
            <a:ext cx="3568422" cy="2540"/>
          </a:xfrm>
          <a:custGeom>
            <a:avLst/>
            <a:gdLst/>
            <a:ahLst/>
            <a:cxnLst/>
            <a:rect l="l" t="t" r="r" b="b"/>
            <a:pathLst>
              <a:path w="3568422" h="2539">
                <a:moveTo>
                  <a:pt x="-3360420" y="654050"/>
                </a:moveTo>
                <a:lnTo>
                  <a:pt x="-3360420" y="654050"/>
                </a:lnTo>
              </a:path>
            </a:pathLst>
          </a:custGeom>
          <a:ln w="3175">
            <a:solidFill>
              <a:srgbClr val="BEBED7"/>
            </a:solidFill>
          </a:ln>
        </p:spPr>
        <p:txBody>
          <a:bodyPr wrap="square" lIns="0" tIns="0" rIns="0" bIns="0" rtlCol="0">
            <a:noAutofit/>
          </a:bodyPr>
          <a:lstStyle/>
          <a:p>
            <a:endParaRPr/>
          </a:p>
        </p:txBody>
      </p:sp>
      <p:sp>
        <p:nvSpPr>
          <p:cNvPr id="138" name="object 138"/>
          <p:cNvSpPr/>
          <p:nvPr/>
        </p:nvSpPr>
        <p:spPr>
          <a:xfrm>
            <a:off x="3307503" y="6206490"/>
            <a:ext cx="3619195" cy="5079"/>
          </a:xfrm>
          <a:custGeom>
            <a:avLst/>
            <a:gdLst/>
            <a:ahLst/>
            <a:cxnLst/>
            <a:rect l="l" t="t" r="r" b="b"/>
            <a:pathLst>
              <a:path w="3619195" h="5079">
                <a:moveTo>
                  <a:pt x="-3307503" y="651510"/>
                </a:moveTo>
                <a:lnTo>
                  <a:pt x="-3307503" y="651510"/>
                </a:lnTo>
              </a:path>
            </a:pathLst>
          </a:custGeom>
          <a:ln w="3175">
            <a:solidFill>
              <a:srgbClr val="BCBCD6"/>
            </a:solidFill>
          </a:ln>
        </p:spPr>
        <p:txBody>
          <a:bodyPr wrap="square" lIns="0" tIns="0" rIns="0" bIns="0" rtlCol="0">
            <a:noAutofit/>
          </a:bodyPr>
          <a:lstStyle/>
          <a:p>
            <a:endParaRPr/>
          </a:p>
        </p:txBody>
      </p:sp>
      <p:sp>
        <p:nvSpPr>
          <p:cNvPr id="139" name="object 139"/>
          <p:cNvSpPr/>
          <p:nvPr/>
        </p:nvSpPr>
        <p:spPr>
          <a:xfrm>
            <a:off x="3277870" y="6211570"/>
            <a:ext cx="3644542" cy="2539"/>
          </a:xfrm>
          <a:custGeom>
            <a:avLst/>
            <a:gdLst/>
            <a:ahLst/>
            <a:cxnLst/>
            <a:rect l="l" t="t" r="r" b="b"/>
            <a:pathLst>
              <a:path w="3644542" h="2539">
                <a:moveTo>
                  <a:pt x="-3277870" y="646429"/>
                </a:moveTo>
                <a:lnTo>
                  <a:pt x="-3277870" y="646429"/>
                </a:lnTo>
              </a:path>
            </a:pathLst>
          </a:custGeom>
          <a:ln w="3175">
            <a:solidFill>
              <a:srgbClr val="BABAD4"/>
            </a:solidFill>
          </a:ln>
        </p:spPr>
        <p:txBody>
          <a:bodyPr wrap="square" lIns="0" tIns="0" rIns="0" bIns="0" rtlCol="0">
            <a:noAutofit/>
          </a:bodyPr>
          <a:lstStyle/>
          <a:p>
            <a:endParaRPr/>
          </a:p>
        </p:txBody>
      </p:sp>
      <p:sp>
        <p:nvSpPr>
          <p:cNvPr id="140" name="object 140"/>
          <p:cNvSpPr/>
          <p:nvPr/>
        </p:nvSpPr>
        <p:spPr>
          <a:xfrm>
            <a:off x="3233420" y="6214109"/>
            <a:ext cx="3686849" cy="3810"/>
          </a:xfrm>
          <a:custGeom>
            <a:avLst/>
            <a:gdLst/>
            <a:ahLst/>
            <a:cxnLst/>
            <a:rect l="l" t="t" r="r" b="b"/>
            <a:pathLst>
              <a:path w="3686849" h="3810">
                <a:moveTo>
                  <a:pt x="-3233419" y="643889"/>
                </a:moveTo>
                <a:lnTo>
                  <a:pt x="-3233419" y="643889"/>
                </a:lnTo>
              </a:path>
            </a:pathLst>
          </a:custGeom>
          <a:ln w="3175">
            <a:solidFill>
              <a:srgbClr val="B8B8D2"/>
            </a:solidFill>
          </a:ln>
        </p:spPr>
        <p:txBody>
          <a:bodyPr wrap="square" lIns="0" tIns="0" rIns="0" bIns="0" rtlCol="0">
            <a:noAutofit/>
          </a:bodyPr>
          <a:lstStyle/>
          <a:p>
            <a:endParaRPr/>
          </a:p>
        </p:txBody>
      </p:sp>
      <p:sp>
        <p:nvSpPr>
          <p:cNvPr id="141" name="object 141"/>
          <p:cNvSpPr/>
          <p:nvPr/>
        </p:nvSpPr>
        <p:spPr>
          <a:xfrm>
            <a:off x="3093878" y="6217920"/>
            <a:ext cx="3823176" cy="3809"/>
          </a:xfrm>
          <a:custGeom>
            <a:avLst/>
            <a:gdLst/>
            <a:ahLst/>
            <a:cxnLst/>
            <a:rect l="l" t="t" r="r" b="b"/>
            <a:pathLst>
              <a:path w="3823176" h="3810">
                <a:moveTo>
                  <a:pt x="-3093878" y="640079"/>
                </a:moveTo>
                <a:lnTo>
                  <a:pt x="-3093878" y="640079"/>
                </a:lnTo>
              </a:path>
            </a:pathLst>
          </a:custGeom>
          <a:ln w="3175">
            <a:solidFill>
              <a:srgbClr val="B6B6D1"/>
            </a:solidFill>
          </a:ln>
        </p:spPr>
        <p:txBody>
          <a:bodyPr wrap="square" lIns="0" tIns="0" rIns="0" bIns="0" rtlCol="0">
            <a:noAutofit/>
          </a:bodyPr>
          <a:lstStyle/>
          <a:p>
            <a:endParaRPr/>
          </a:p>
        </p:txBody>
      </p:sp>
      <p:sp>
        <p:nvSpPr>
          <p:cNvPr id="142" name="object 142"/>
          <p:cNvSpPr/>
          <p:nvPr/>
        </p:nvSpPr>
        <p:spPr>
          <a:xfrm>
            <a:off x="2954337" y="6221729"/>
            <a:ext cx="3959502" cy="3810"/>
          </a:xfrm>
          <a:custGeom>
            <a:avLst/>
            <a:gdLst/>
            <a:ahLst/>
            <a:cxnLst/>
            <a:rect l="l" t="t" r="r" b="b"/>
            <a:pathLst>
              <a:path w="3959502" h="3810">
                <a:moveTo>
                  <a:pt x="-2954337" y="636270"/>
                </a:moveTo>
                <a:lnTo>
                  <a:pt x="-2954337" y="636270"/>
                </a:lnTo>
              </a:path>
            </a:pathLst>
          </a:custGeom>
          <a:ln w="3175">
            <a:solidFill>
              <a:srgbClr val="B4B4CF"/>
            </a:solidFill>
          </a:ln>
        </p:spPr>
        <p:txBody>
          <a:bodyPr wrap="square" lIns="0" tIns="0" rIns="0" bIns="0" rtlCol="0">
            <a:noAutofit/>
          </a:bodyPr>
          <a:lstStyle/>
          <a:p>
            <a:endParaRPr/>
          </a:p>
        </p:txBody>
      </p:sp>
      <p:sp>
        <p:nvSpPr>
          <p:cNvPr id="143" name="object 143"/>
          <p:cNvSpPr/>
          <p:nvPr/>
        </p:nvSpPr>
        <p:spPr>
          <a:xfrm>
            <a:off x="2954337" y="6225540"/>
            <a:ext cx="3956288" cy="0"/>
          </a:xfrm>
          <a:custGeom>
            <a:avLst/>
            <a:gdLst/>
            <a:ahLst/>
            <a:cxnLst/>
            <a:rect l="l" t="t" r="r" b="b"/>
            <a:pathLst>
              <a:path w="3956288">
                <a:moveTo>
                  <a:pt x="0" y="0"/>
                </a:moveTo>
                <a:lnTo>
                  <a:pt x="3956288" y="0"/>
                </a:lnTo>
              </a:path>
            </a:pathLst>
          </a:custGeom>
          <a:ln w="3175">
            <a:solidFill>
              <a:srgbClr val="B2B2CE"/>
            </a:solidFill>
          </a:ln>
        </p:spPr>
        <p:txBody>
          <a:bodyPr wrap="square" lIns="0" tIns="0" rIns="0" bIns="0" rtlCol="0">
            <a:noAutofit/>
          </a:bodyPr>
          <a:lstStyle/>
          <a:p>
            <a:endParaRPr/>
          </a:p>
        </p:txBody>
      </p:sp>
      <p:sp>
        <p:nvSpPr>
          <p:cNvPr id="144" name="object 144"/>
          <p:cNvSpPr/>
          <p:nvPr/>
        </p:nvSpPr>
        <p:spPr>
          <a:xfrm>
            <a:off x="2843953" y="6229350"/>
            <a:ext cx="4063457" cy="0"/>
          </a:xfrm>
          <a:custGeom>
            <a:avLst/>
            <a:gdLst/>
            <a:ahLst/>
            <a:cxnLst/>
            <a:rect l="l" t="t" r="r" b="b"/>
            <a:pathLst>
              <a:path w="4063457">
                <a:moveTo>
                  <a:pt x="0" y="0"/>
                </a:moveTo>
                <a:lnTo>
                  <a:pt x="4063457" y="0"/>
                </a:lnTo>
              </a:path>
            </a:pathLst>
          </a:custGeom>
          <a:ln w="3175">
            <a:solidFill>
              <a:srgbClr val="B0B0CC"/>
            </a:solidFill>
          </a:ln>
        </p:spPr>
        <p:txBody>
          <a:bodyPr wrap="square" lIns="0" tIns="0" rIns="0" bIns="0" rtlCol="0">
            <a:noAutofit/>
          </a:bodyPr>
          <a:lstStyle/>
          <a:p>
            <a:endParaRPr/>
          </a:p>
        </p:txBody>
      </p:sp>
      <p:sp>
        <p:nvSpPr>
          <p:cNvPr id="145" name="object 145"/>
          <p:cNvSpPr/>
          <p:nvPr/>
        </p:nvSpPr>
        <p:spPr>
          <a:xfrm>
            <a:off x="3533140" y="6233159"/>
            <a:ext cx="3371056" cy="0"/>
          </a:xfrm>
          <a:custGeom>
            <a:avLst/>
            <a:gdLst/>
            <a:ahLst/>
            <a:cxnLst/>
            <a:rect l="l" t="t" r="r" b="b"/>
            <a:pathLst>
              <a:path w="3371056">
                <a:moveTo>
                  <a:pt x="0" y="0"/>
                </a:moveTo>
                <a:lnTo>
                  <a:pt x="3371056" y="0"/>
                </a:lnTo>
              </a:path>
            </a:pathLst>
          </a:custGeom>
          <a:ln w="3175">
            <a:solidFill>
              <a:srgbClr val="AEAECA"/>
            </a:solidFill>
          </a:ln>
        </p:spPr>
        <p:txBody>
          <a:bodyPr wrap="square" lIns="0" tIns="0" rIns="0" bIns="0" rtlCol="0">
            <a:noAutofit/>
          </a:bodyPr>
          <a:lstStyle/>
          <a:p>
            <a:endParaRPr/>
          </a:p>
        </p:txBody>
      </p:sp>
      <p:sp>
        <p:nvSpPr>
          <p:cNvPr id="146" name="object 146"/>
          <p:cNvSpPr/>
          <p:nvPr/>
        </p:nvSpPr>
        <p:spPr>
          <a:xfrm>
            <a:off x="2753360" y="6236970"/>
            <a:ext cx="4147621" cy="3809"/>
          </a:xfrm>
          <a:custGeom>
            <a:avLst/>
            <a:gdLst/>
            <a:ahLst/>
            <a:cxnLst/>
            <a:rect l="l" t="t" r="r" b="b"/>
            <a:pathLst>
              <a:path w="4147621" h="3810">
                <a:moveTo>
                  <a:pt x="-2753360" y="621029"/>
                </a:moveTo>
                <a:lnTo>
                  <a:pt x="-2753360" y="621029"/>
                </a:lnTo>
              </a:path>
            </a:pathLst>
          </a:custGeom>
          <a:ln w="3175">
            <a:solidFill>
              <a:srgbClr val="ADADC9"/>
            </a:solidFill>
          </a:ln>
        </p:spPr>
        <p:txBody>
          <a:bodyPr wrap="square" lIns="0" tIns="0" rIns="0" bIns="0" rtlCol="0">
            <a:noAutofit/>
          </a:bodyPr>
          <a:lstStyle/>
          <a:p>
            <a:endParaRPr/>
          </a:p>
        </p:txBody>
      </p:sp>
      <p:sp>
        <p:nvSpPr>
          <p:cNvPr id="147" name="object 147"/>
          <p:cNvSpPr/>
          <p:nvPr/>
        </p:nvSpPr>
        <p:spPr>
          <a:xfrm>
            <a:off x="2753360" y="6240779"/>
            <a:ext cx="4118102" cy="3810"/>
          </a:xfrm>
          <a:custGeom>
            <a:avLst/>
            <a:gdLst/>
            <a:ahLst/>
            <a:cxnLst/>
            <a:rect l="l" t="t" r="r" b="b"/>
            <a:pathLst>
              <a:path w="4118102" h="3810">
                <a:moveTo>
                  <a:pt x="-2753360" y="617220"/>
                </a:moveTo>
                <a:lnTo>
                  <a:pt x="-2753360" y="617220"/>
                </a:lnTo>
              </a:path>
            </a:pathLst>
          </a:custGeom>
          <a:ln w="3175">
            <a:solidFill>
              <a:srgbClr val="ABABC7"/>
            </a:solidFill>
          </a:ln>
        </p:spPr>
        <p:txBody>
          <a:bodyPr wrap="square" lIns="0" tIns="0" rIns="0" bIns="0" rtlCol="0">
            <a:noAutofit/>
          </a:bodyPr>
          <a:lstStyle/>
          <a:p>
            <a:endParaRPr/>
          </a:p>
        </p:txBody>
      </p:sp>
      <p:sp>
        <p:nvSpPr>
          <p:cNvPr id="148" name="object 148"/>
          <p:cNvSpPr/>
          <p:nvPr/>
        </p:nvSpPr>
        <p:spPr>
          <a:xfrm>
            <a:off x="2764789" y="6244590"/>
            <a:ext cx="4064000" cy="3809"/>
          </a:xfrm>
          <a:custGeom>
            <a:avLst/>
            <a:gdLst/>
            <a:ahLst/>
            <a:cxnLst/>
            <a:rect l="l" t="t" r="r" b="b"/>
            <a:pathLst>
              <a:path w="4064000" h="3810">
                <a:moveTo>
                  <a:pt x="-2764790" y="613410"/>
                </a:moveTo>
                <a:lnTo>
                  <a:pt x="-2764790" y="613410"/>
                </a:lnTo>
              </a:path>
            </a:pathLst>
          </a:custGeom>
          <a:ln w="3175">
            <a:solidFill>
              <a:srgbClr val="A9A9C6"/>
            </a:solidFill>
          </a:ln>
        </p:spPr>
        <p:txBody>
          <a:bodyPr wrap="square" lIns="0" tIns="0" rIns="0" bIns="0" rtlCol="0">
            <a:noAutofit/>
          </a:bodyPr>
          <a:lstStyle/>
          <a:p>
            <a:endParaRPr/>
          </a:p>
        </p:txBody>
      </p:sp>
      <p:sp>
        <p:nvSpPr>
          <p:cNvPr id="149" name="object 149"/>
          <p:cNvSpPr/>
          <p:nvPr/>
        </p:nvSpPr>
        <p:spPr>
          <a:xfrm>
            <a:off x="2814827" y="6248400"/>
            <a:ext cx="3917441" cy="3809"/>
          </a:xfrm>
          <a:custGeom>
            <a:avLst/>
            <a:gdLst/>
            <a:ahLst/>
            <a:cxnLst/>
            <a:rect l="l" t="t" r="r" b="b"/>
            <a:pathLst>
              <a:path w="3917442" h="3810">
                <a:moveTo>
                  <a:pt x="-2814828" y="609600"/>
                </a:moveTo>
                <a:lnTo>
                  <a:pt x="-2814828" y="609600"/>
                </a:lnTo>
              </a:path>
            </a:pathLst>
          </a:custGeom>
          <a:ln w="3175">
            <a:solidFill>
              <a:srgbClr val="A7A7C4"/>
            </a:solidFill>
          </a:ln>
        </p:spPr>
        <p:txBody>
          <a:bodyPr wrap="square" lIns="0" tIns="0" rIns="0" bIns="0" rtlCol="0">
            <a:noAutofit/>
          </a:bodyPr>
          <a:lstStyle/>
          <a:p>
            <a:endParaRPr/>
          </a:p>
        </p:txBody>
      </p:sp>
      <p:sp>
        <p:nvSpPr>
          <p:cNvPr id="150" name="object 150"/>
          <p:cNvSpPr/>
          <p:nvPr/>
        </p:nvSpPr>
        <p:spPr>
          <a:xfrm>
            <a:off x="4038600" y="6252209"/>
            <a:ext cx="2624397" cy="3810"/>
          </a:xfrm>
          <a:custGeom>
            <a:avLst/>
            <a:gdLst/>
            <a:ahLst/>
            <a:cxnLst/>
            <a:rect l="l" t="t" r="r" b="b"/>
            <a:pathLst>
              <a:path w="2624397" h="3810">
                <a:moveTo>
                  <a:pt x="-4038600" y="605789"/>
                </a:moveTo>
                <a:lnTo>
                  <a:pt x="-4038600" y="605789"/>
                </a:lnTo>
              </a:path>
            </a:pathLst>
          </a:custGeom>
          <a:ln w="3175">
            <a:solidFill>
              <a:srgbClr val="A5A5C2"/>
            </a:solidFill>
          </a:ln>
        </p:spPr>
        <p:txBody>
          <a:bodyPr wrap="square" lIns="0" tIns="0" rIns="0" bIns="0" rtlCol="0">
            <a:noAutofit/>
          </a:bodyPr>
          <a:lstStyle/>
          <a:p>
            <a:endParaRPr/>
          </a:p>
        </p:txBody>
      </p:sp>
      <p:sp>
        <p:nvSpPr>
          <p:cNvPr id="151" name="object 151"/>
          <p:cNvSpPr/>
          <p:nvPr/>
        </p:nvSpPr>
        <p:spPr>
          <a:xfrm>
            <a:off x="4295502" y="6256020"/>
            <a:ext cx="2298221" cy="3809"/>
          </a:xfrm>
          <a:custGeom>
            <a:avLst/>
            <a:gdLst/>
            <a:ahLst/>
            <a:cxnLst/>
            <a:rect l="l" t="t" r="r" b="b"/>
            <a:pathLst>
              <a:path w="2298221" h="3810">
                <a:moveTo>
                  <a:pt x="-4295502" y="601979"/>
                </a:moveTo>
                <a:lnTo>
                  <a:pt x="-4295502" y="601979"/>
                </a:lnTo>
              </a:path>
            </a:pathLst>
          </a:custGeom>
          <a:ln w="3175">
            <a:solidFill>
              <a:srgbClr val="A3A3C1"/>
            </a:solidFill>
          </a:ln>
        </p:spPr>
        <p:txBody>
          <a:bodyPr wrap="square" lIns="0" tIns="0" rIns="0" bIns="0" rtlCol="0">
            <a:noAutofit/>
          </a:bodyPr>
          <a:lstStyle/>
          <a:p>
            <a:endParaRPr/>
          </a:p>
        </p:txBody>
      </p:sp>
      <p:sp>
        <p:nvSpPr>
          <p:cNvPr id="152" name="object 152"/>
          <p:cNvSpPr/>
          <p:nvPr/>
        </p:nvSpPr>
        <p:spPr>
          <a:xfrm>
            <a:off x="4552405" y="6259829"/>
            <a:ext cx="1972046" cy="2540"/>
          </a:xfrm>
          <a:custGeom>
            <a:avLst/>
            <a:gdLst/>
            <a:ahLst/>
            <a:cxnLst/>
            <a:rect l="l" t="t" r="r" b="b"/>
            <a:pathLst>
              <a:path w="1972046" h="2539">
                <a:moveTo>
                  <a:pt x="-4552405" y="598170"/>
                </a:moveTo>
                <a:lnTo>
                  <a:pt x="-4552405" y="598170"/>
                </a:lnTo>
              </a:path>
            </a:pathLst>
          </a:custGeom>
          <a:ln w="3175">
            <a:solidFill>
              <a:srgbClr val="A1A1BF"/>
            </a:solidFill>
          </a:ln>
        </p:spPr>
        <p:txBody>
          <a:bodyPr wrap="square" lIns="0" tIns="0" rIns="0" bIns="0" rtlCol="0">
            <a:noAutofit/>
          </a:bodyPr>
          <a:lstStyle/>
          <a:p>
            <a:endParaRPr/>
          </a:p>
        </p:txBody>
      </p:sp>
      <p:sp>
        <p:nvSpPr>
          <p:cNvPr id="153" name="object 153"/>
          <p:cNvSpPr/>
          <p:nvPr/>
        </p:nvSpPr>
        <p:spPr>
          <a:xfrm>
            <a:off x="5510529" y="6262370"/>
            <a:ext cx="967739" cy="0"/>
          </a:xfrm>
          <a:custGeom>
            <a:avLst/>
            <a:gdLst/>
            <a:ahLst/>
            <a:cxnLst/>
            <a:rect l="l" t="t" r="r" b="b"/>
            <a:pathLst>
              <a:path w="967739">
                <a:moveTo>
                  <a:pt x="0" y="0"/>
                </a:moveTo>
                <a:lnTo>
                  <a:pt x="967739" y="0"/>
                </a:lnTo>
              </a:path>
            </a:pathLst>
          </a:custGeom>
          <a:ln w="3175">
            <a:solidFill>
              <a:srgbClr val="9F9FBE"/>
            </a:solidFill>
          </a:ln>
        </p:spPr>
        <p:txBody>
          <a:bodyPr wrap="square" lIns="0" tIns="0" rIns="0" bIns="0" rtlCol="0">
            <a:noAutofit/>
          </a:bodyPr>
          <a:lstStyle/>
          <a:p>
            <a:endParaRPr/>
          </a:p>
        </p:txBody>
      </p:sp>
      <p:sp>
        <p:nvSpPr>
          <p:cNvPr id="154" name="object 154"/>
          <p:cNvSpPr/>
          <p:nvPr/>
        </p:nvSpPr>
        <p:spPr>
          <a:xfrm>
            <a:off x="5593334" y="6267450"/>
            <a:ext cx="792572" cy="0"/>
          </a:xfrm>
          <a:custGeom>
            <a:avLst/>
            <a:gdLst/>
            <a:ahLst/>
            <a:cxnLst/>
            <a:rect l="l" t="t" r="r" b="b"/>
            <a:pathLst>
              <a:path w="792572">
                <a:moveTo>
                  <a:pt x="0" y="0"/>
                </a:moveTo>
                <a:lnTo>
                  <a:pt x="792572" y="0"/>
                </a:lnTo>
              </a:path>
            </a:pathLst>
          </a:custGeom>
          <a:ln w="3175">
            <a:solidFill>
              <a:srgbClr val="9D9DBC"/>
            </a:solidFill>
          </a:ln>
        </p:spPr>
        <p:txBody>
          <a:bodyPr wrap="square" lIns="0" tIns="0" rIns="0" bIns="0" rtlCol="0">
            <a:noAutofit/>
          </a:bodyPr>
          <a:lstStyle/>
          <a:p>
            <a:endParaRPr/>
          </a:p>
        </p:txBody>
      </p:sp>
      <p:sp>
        <p:nvSpPr>
          <p:cNvPr id="155" name="object 155"/>
          <p:cNvSpPr/>
          <p:nvPr/>
        </p:nvSpPr>
        <p:spPr>
          <a:xfrm>
            <a:off x="5629402" y="6269990"/>
            <a:ext cx="710322" cy="0"/>
          </a:xfrm>
          <a:custGeom>
            <a:avLst/>
            <a:gdLst/>
            <a:ahLst/>
            <a:cxnLst/>
            <a:rect l="l" t="t" r="r" b="b"/>
            <a:pathLst>
              <a:path w="710322">
                <a:moveTo>
                  <a:pt x="0" y="0"/>
                </a:moveTo>
                <a:lnTo>
                  <a:pt x="710322" y="0"/>
                </a:lnTo>
              </a:path>
            </a:pathLst>
          </a:custGeom>
          <a:ln w="3175">
            <a:solidFill>
              <a:srgbClr val="9B9BBA"/>
            </a:solidFill>
          </a:ln>
        </p:spPr>
        <p:txBody>
          <a:bodyPr wrap="square" lIns="0" tIns="0" rIns="0" bIns="0" rtlCol="0">
            <a:noAutofit/>
          </a:bodyPr>
          <a:lstStyle/>
          <a:p>
            <a:endParaRPr/>
          </a:p>
        </p:txBody>
      </p:sp>
      <p:sp>
        <p:nvSpPr>
          <p:cNvPr id="156" name="object 156"/>
          <p:cNvSpPr/>
          <p:nvPr/>
        </p:nvSpPr>
        <p:spPr>
          <a:xfrm>
            <a:off x="5683503" y="6273800"/>
            <a:ext cx="586947" cy="0"/>
          </a:xfrm>
          <a:custGeom>
            <a:avLst/>
            <a:gdLst/>
            <a:ahLst/>
            <a:cxnLst/>
            <a:rect l="l" t="t" r="r" b="b"/>
            <a:pathLst>
              <a:path w="586947">
                <a:moveTo>
                  <a:pt x="0" y="0"/>
                </a:moveTo>
                <a:lnTo>
                  <a:pt x="586947" y="0"/>
                </a:lnTo>
              </a:path>
            </a:pathLst>
          </a:custGeom>
          <a:ln w="3175">
            <a:solidFill>
              <a:srgbClr val="9999B9"/>
            </a:solidFill>
          </a:ln>
        </p:spPr>
        <p:txBody>
          <a:bodyPr wrap="square" lIns="0" tIns="0" rIns="0" bIns="0" rtlCol="0">
            <a:noAutofit/>
          </a:bodyPr>
          <a:lstStyle/>
          <a:p>
            <a:endParaRPr/>
          </a:p>
        </p:txBody>
      </p:sp>
      <p:sp>
        <p:nvSpPr>
          <p:cNvPr id="157" name="object 157"/>
          <p:cNvSpPr/>
          <p:nvPr/>
        </p:nvSpPr>
        <p:spPr>
          <a:xfrm>
            <a:off x="5737605" y="6277609"/>
            <a:ext cx="457962" cy="0"/>
          </a:xfrm>
          <a:custGeom>
            <a:avLst/>
            <a:gdLst/>
            <a:ahLst/>
            <a:cxnLst/>
            <a:rect l="l" t="t" r="r" b="b"/>
            <a:pathLst>
              <a:path w="457962">
                <a:moveTo>
                  <a:pt x="0" y="0"/>
                </a:moveTo>
                <a:lnTo>
                  <a:pt x="457962" y="0"/>
                </a:lnTo>
              </a:path>
            </a:pathLst>
          </a:custGeom>
          <a:ln w="3175">
            <a:solidFill>
              <a:srgbClr val="9797B7"/>
            </a:solidFill>
          </a:ln>
        </p:spPr>
        <p:txBody>
          <a:bodyPr wrap="square" lIns="0" tIns="0" rIns="0" bIns="0" rtlCol="0">
            <a:noAutofit/>
          </a:bodyPr>
          <a:lstStyle/>
          <a:p>
            <a:endParaRPr/>
          </a:p>
        </p:txBody>
      </p:sp>
      <p:sp>
        <p:nvSpPr>
          <p:cNvPr id="158" name="object 158"/>
          <p:cNvSpPr/>
          <p:nvPr/>
        </p:nvSpPr>
        <p:spPr>
          <a:xfrm>
            <a:off x="5801359" y="6281420"/>
            <a:ext cx="308102" cy="0"/>
          </a:xfrm>
          <a:custGeom>
            <a:avLst/>
            <a:gdLst/>
            <a:ahLst/>
            <a:cxnLst/>
            <a:rect l="l" t="t" r="r" b="b"/>
            <a:pathLst>
              <a:path w="308102">
                <a:moveTo>
                  <a:pt x="0" y="0"/>
                </a:moveTo>
                <a:lnTo>
                  <a:pt x="308102" y="0"/>
                </a:lnTo>
              </a:path>
            </a:pathLst>
          </a:custGeom>
          <a:ln w="3175">
            <a:solidFill>
              <a:srgbClr val="9696B6"/>
            </a:solidFill>
          </a:ln>
        </p:spPr>
        <p:txBody>
          <a:bodyPr wrap="square" lIns="0" tIns="0" rIns="0" bIns="0" rtlCol="0">
            <a:noAutofit/>
          </a:bodyPr>
          <a:lstStyle/>
          <a:p>
            <a:endParaRPr/>
          </a:p>
        </p:txBody>
      </p:sp>
      <p:sp>
        <p:nvSpPr>
          <p:cNvPr id="159" name="object 159"/>
          <p:cNvSpPr/>
          <p:nvPr/>
        </p:nvSpPr>
        <p:spPr>
          <a:xfrm>
            <a:off x="0" y="6184900"/>
            <a:ext cx="2872740" cy="2540"/>
          </a:xfrm>
          <a:custGeom>
            <a:avLst/>
            <a:gdLst/>
            <a:ahLst/>
            <a:cxnLst/>
            <a:rect l="l" t="t" r="r" b="b"/>
            <a:pathLst>
              <a:path w="2872740" h="2539">
                <a:moveTo>
                  <a:pt x="0" y="673100"/>
                </a:moveTo>
                <a:lnTo>
                  <a:pt x="0" y="673100"/>
                </a:lnTo>
              </a:path>
            </a:pathLst>
          </a:custGeom>
          <a:ln w="3175">
            <a:solidFill>
              <a:srgbClr val="C6C6DE"/>
            </a:solidFill>
          </a:ln>
        </p:spPr>
        <p:txBody>
          <a:bodyPr wrap="square" lIns="0" tIns="0" rIns="0" bIns="0" rtlCol="0">
            <a:noAutofit/>
          </a:bodyPr>
          <a:lstStyle/>
          <a:p>
            <a:endParaRPr/>
          </a:p>
        </p:txBody>
      </p:sp>
      <p:sp>
        <p:nvSpPr>
          <p:cNvPr id="160" name="object 160"/>
          <p:cNvSpPr/>
          <p:nvPr/>
        </p:nvSpPr>
        <p:spPr>
          <a:xfrm>
            <a:off x="0" y="6187440"/>
            <a:ext cx="2903219" cy="2539"/>
          </a:xfrm>
          <a:custGeom>
            <a:avLst/>
            <a:gdLst/>
            <a:ahLst/>
            <a:cxnLst/>
            <a:rect l="l" t="t" r="r" b="b"/>
            <a:pathLst>
              <a:path w="2903219" h="2539">
                <a:moveTo>
                  <a:pt x="0" y="670560"/>
                </a:moveTo>
                <a:lnTo>
                  <a:pt x="0" y="670560"/>
                </a:lnTo>
              </a:path>
            </a:pathLst>
          </a:custGeom>
          <a:ln w="3175">
            <a:solidFill>
              <a:srgbClr val="C4C4DC"/>
            </a:solidFill>
          </a:ln>
        </p:spPr>
        <p:txBody>
          <a:bodyPr wrap="square" lIns="0" tIns="0" rIns="0" bIns="0" rtlCol="0">
            <a:noAutofit/>
          </a:bodyPr>
          <a:lstStyle/>
          <a:p>
            <a:endParaRPr/>
          </a:p>
        </p:txBody>
      </p:sp>
      <p:sp>
        <p:nvSpPr>
          <p:cNvPr id="161" name="object 161"/>
          <p:cNvSpPr/>
          <p:nvPr/>
        </p:nvSpPr>
        <p:spPr>
          <a:xfrm>
            <a:off x="0" y="6189979"/>
            <a:ext cx="2948940" cy="3810"/>
          </a:xfrm>
          <a:custGeom>
            <a:avLst/>
            <a:gdLst/>
            <a:ahLst/>
            <a:cxnLst/>
            <a:rect l="l" t="t" r="r" b="b"/>
            <a:pathLst>
              <a:path w="2948940" h="3810">
                <a:moveTo>
                  <a:pt x="0" y="668020"/>
                </a:moveTo>
                <a:lnTo>
                  <a:pt x="0" y="668020"/>
                </a:lnTo>
              </a:path>
            </a:pathLst>
          </a:custGeom>
          <a:ln w="3175">
            <a:solidFill>
              <a:srgbClr val="C2C2DA"/>
            </a:solidFill>
          </a:ln>
        </p:spPr>
        <p:txBody>
          <a:bodyPr wrap="square" lIns="0" tIns="0" rIns="0" bIns="0" rtlCol="0">
            <a:noAutofit/>
          </a:bodyPr>
          <a:lstStyle/>
          <a:p>
            <a:endParaRPr/>
          </a:p>
        </p:txBody>
      </p:sp>
      <p:sp>
        <p:nvSpPr>
          <p:cNvPr id="162" name="object 162"/>
          <p:cNvSpPr/>
          <p:nvPr/>
        </p:nvSpPr>
        <p:spPr>
          <a:xfrm>
            <a:off x="0" y="6193790"/>
            <a:ext cx="2980978" cy="3809"/>
          </a:xfrm>
          <a:custGeom>
            <a:avLst/>
            <a:gdLst/>
            <a:ahLst/>
            <a:cxnLst/>
            <a:rect l="l" t="t" r="r" b="b"/>
            <a:pathLst>
              <a:path w="2980978" h="3810">
                <a:moveTo>
                  <a:pt x="0" y="664210"/>
                </a:moveTo>
                <a:lnTo>
                  <a:pt x="0" y="664210"/>
                </a:lnTo>
              </a:path>
            </a:pathLst>
          </a:custGeom>
          <a:ln w="3175">
            <a:solidFill>
              <a:srgbClr val="C0C0D9"/>
            </a:solidFill>
          </a:ln>
        </p:spPr>
        <p:txBody>
          <a:bodyPr wrap="square" lIns="0" tIns="0" rIns="0" bIns="0" rtlCol="0">
            <a:noAutofit/>
          </a:bodyPr>
          <a:lstStyle/>
          <a:p>
            <a:endParaRPr/>
          </a:p>
        </p:txBody>
      </p:sp>
      <p:sp>
        <p:nvSpPr>
          <p:cNvPr id="163" name="object 163"/>
          <p:cNvSpPr/>
          <p:nvPr/>
        </p:nvSpPr>
        <p:spPr>
          <a:xfrm>
            <a:off x="0" y="6197600"/>
            <a:ext cx="3013017" cy="3809"/>
          </a:xfrm>
          <a:custGeom>
            <a:avLst/>
            <a:gdLst/>
            <a:ahLst/>
            <a:cxnLst/>
            <a:rect l="l" t="t" r="r" b="b"/>
            <a:pathLst>
              <a:path w="3013017" h="3810">
                <a:moveTo>
                  <a:pt x="0" y="660400"/>
                </a:moveTo>
                <a:lnTo>
                  <a:pt x="0" y="660400"/>
                </a:lnTo>
              </a:path>
            </a:pathLst>
          </a:custGeom>
          <a:ln w="3175">
            <a:solidFill>
              <a:srgbClr val="BEBED7"/>
            </a:solidFill>
          </a:ln>
        </p:spPr>
        <p:txBody>
          <a:bodyPr wrap="square" lIns="0" tIns="0" rIns="0" bIns="0" rtlCol="0">
            <a:noAutofit/>
          </a:bodyPr>
          <a:lstStyle/>
          <a:p>
            <a:endParaRPr/>
          </a:p>
        </p:txBody>
      </p:sp>
      <p:sp>
        <p:nvSpPr>
          <p:cNvPr id="164" name="object 164"/>
          <p:cNvSpPr/>
          <p:nvPr/>
        </p:nvSpPr>
        <p:spPr>
          <a:xfrm>
            <a:off x="0" y="6201409"/>
            <a:ext cx="3045055" cy="3810"/>
          </a:xfrm>
          <a:custGeom>
            <a:avLst/>
            <a:gdLst/>
            <a:ahLst/>
            <a:cxnLst/>
            <a:rect l="l" t="t" r="r" b="b"/>
            <a:pathLst>
              <a:path w="3045055" h="3810">
                <a:moveTo>
                  <a:pt x="0" y="656589"/>
                </a:moveTo>
                <a:lnTo>
                  <a:pt x="0" y="656589"/>
                </a:lnTo>
              </a:path>
            </a:pathLst>
          </a:custGeom>
          <a:ln w="3175">
            <a:solidFill>
              <a:srgbClr val="BCBCD5"/>
            </a:solidFill>
          </a:ln>
        </p:spPr>
        <p:txBody>
          <a:bodyPr wrap="square" lIns="0" tIns="0" rIns="0" bIns="0" rtlCol="0">
            <a:noAutofit/>
          </a:bodyPr>
          <a:lstStyle/>
          <a:p>
            <a:endParaRPr/>
          </a:p>
        </p:txBody>
      </p:sp>
      <p:sp>
        <p:nvSpPr>
          <p:cNvPr id="165" name="object 165"/>
          <p:cNvSpPr/>
          <p:nvPr/>
        </p:nvSpPr>
        <p:spPr>
          <a:xfrm>
            <a:off x="0" y="6205220"/>
            <a:ext cx="3077094" cy="3809"/>
          </a:xfrm>
          <a:custGeom>
            <a:avLst/>
            <a:gdLst/>
            <a:ahLst/>
            <a:cxnLst/>
            <a:rect l="l" t="t" r="r" b="b"/>
            <a:pathLst>
              <a:path w="3077094" h="3810">
                <a:moveTo>
                  <a:pt x="0" y="652779"/>
                </a:moveTo>
                <a:lnTo>
                  <a:pt x="0" y="652779"/>
                </a:lnTo>
              </a:path>
            </a:pathLst>
          </a:custGeom>
          <a:ln w="3175">
            <a:solidFill>
              <a:srgbClr val="BABAD4"/>
            </a:solidFill>
          </a:ln>
        </p:spPr>
        <p:txBody>
          <a:bodyPr wrap="square" lIns="0" tIns="0" rIns="0" bIns="0" rtlCol="0">
            <a:noAutofit/>
          </a:bodyPr>
          <a:lstStyle/>
          <a:p>
            <a:endParaRPr/>
          </a:p>
        </p:txBody>
      </p:sp>
      <p:sp>
        <p:nvSpPr>
          <p:cNvPr id="166" name="object 166"/>
          <p:cNvSpPr/>
          <p:nvPr/>
        </p:nvSpPr>
        <p:spPr>
          <a:xfrm>
            <a:off x="0" y="6209029"/>
            <a:ext cx="3109133" cy="3810"/>
          </a:xfrm>
          <a:custGeom>
            <a:avLst/>
            <a:gdLst/>
            <a:ahLst/>
            <a:cxnLst/>
            <a:rect l="l" t="t" r="r" b="b"/>
            <a:pathLst>
              <a:path w="3109133" h="3810">
                <a:moveTo>
                  <a:pt x="0" y="648970"/>
                </a:moveTo>
                <a:lnTo>
                  <a:pt x="0" y="648970"/>
                </a:lnTo>
              </a:path>
            </a:pathLst>
          </a:custGeom>
          <a:ln w="3175">
            <a:solidFill>
              <a:srgbClr val="B8B8D2"/>
            </a:solidFill>
          </a:ln>
        </p:spPr>
        <p:txBody>
          <a:bodyPr wrap="square" lIns="0" tIns="0" rIns="0" bIns="0" rtlCol="0">
            <a:noAutofit/>
          </a:bodyPr>
          <a:lstStyle/>
          <a:p>
            <a:endParaRPr/>
          </a:p>
        </p:txBody>
      </p:sp>
      <p:sp>
        <p:nvSpPr>
          <p:cNvPr id="167" name="object 167"/>
          <p:cNvSpPr/>
          <p:nvPr/>
        </p:nvSpPr>
        <p:spPr>
          <a:xfrm>
            <a:off x="0" y="6212840"/>
            <a:ext cx="3141171" cy="3809"/>
          </a:xfrm>
          <a:custGeom>
            <a:avLst/>
            <a:gdLst/>
            <a:ahLst/>
            <a:cxnLst/>
            <a:rect l="l" t="t" r="r" b="b"/>
            <a:pathLst>
              <a:path w="3141171" h="3810">
                <a:moveTo>
                  <a:pt x="0" y="645160"/>
                </a:moveTo>
                <a:lnTo>
                  <a:pt x="0" y="645160"/>
                </a:lnTo>
              </a:path>
            </a:pathLst>
          </a:custGeom>
          <a:ln w="3175">
            <a:solidFill>
              <a:srgbClr val="B6B6D0"/>
            </a:solidFill>
          </a:ln>
        </p:spPr>
        <p:txBody>
          <a:bodyPr wrap="square" lIns="0" tIns="0" rIns="0" bIns="0" rtlCol="0">
            <a:noAutofit/>
          </a:bodyPr>
          <a:lstStyle/>
          <a:p>
            <a:endParaRPr/>
          </a:p>
        </p:txBody>
      </p:sp>
      <p:sp>
        <p:nvSpPr>
          <p:cNvPr id="168" name="object 168"/>
          <p:cNvSpPr/>
          <p:nvPr/>
        </p:nvSpPr>
        <p:spPr>
          <a:xfrm>
            <a:off x="0" y="6216650"/>
            <a:ext cx="3173210" cy="3809"/>
          </a:xfrm>
          <a:custGeom>
            <a:avLst/>
            <a:gdLst/>
            <a:ahLst/>
            <a:cxnLst/>
            <a:rect l="l" t="t" r="r" b="b"/>
            <a:pathLst>
              <a:path w="3173210" h="3810">
                <a:moveTo>
                  <a:pt x="0" y="641350"/>
                </a:moveTo>
                <a:lnTo>
                  <a:pt x="0" y="641350"/>
                </a:lnTo>
              </a:path>
            </a:pathLst>
          </a:custGeom>
          <a:ln w="3175">
            <a:solidFill>
              <a:srgbClr val="B4B4CF"/>
            </a:solidFill>
          </a:ln>
        </p:spPr>
        <p:txBody>
          <a:bodyPr wrap="square" lIns="0" tIns="0" rIns="0" bIns="0" rtlCol="0">
            <a:noAutofit/>
          </a:bodyPr>
          <a:lstStyle/>
          <a:p>
            <a:endParaRPr/>
          </a:p>
        </p:txBody>
      </p:sp>
      <p:sp>
        <p:nvSpPr>
          <p:cNvPr id="169" name="object 169"/>
          <p:cNvSpPr/>
          <p:nvPr/>
        </p:nvSpPr>
        <p:spPr>
          <a:xfrm>
            <a:off x="0" y="6220459"/>
            <a:ext cx="3197436" cy="3810"/>
          </a:xfrm>
          <a:custGeom>
            <a:avLst/>
            <a:gdLst/>
            <a:ahLst/>
            <a:cxnLst/>
            <a:rect l="l" t="t" r="r" b="b"/>
            <a:pathLst>
              <a:path w="3197436" h="3810">
                <a:moveTo>
                  <a:pt x="0" y="637539"/>
                </a:moveTo>
                <a:lnTo>
                  <a:pt x="0" y="637539"/>
                </a:lnTo>
              </a:path>
            </a:pathLst>
          </a:custGeom>
          <a:ln w="3175">
            <a:solidFill>
              <a:srgbClr val="B2B2CD"/>
            </a:solidFill>
          </a:ln>
        </p:spPr>
        <p:txBody>
          <a:bodyPr wrap="square" lIns="0" tIns="0" rIns="0" bIns="0" rtlCol="0">
            <a:noAutofit/>
          </a:bodyPr>
          <a:lstStyle/>
          <a:p>
            <a:endParaRPr/>
          </a:p>
        </p:txBody>
      </p:sp>
      <p:sp>
        <p:nvSpPr>
          <p:cNvPr id="170" name="object 170"/>
          <p:cNvSpPr/>
          <p:nvPr/>
        </p:nvSpPr>
        <p:spPr>
          <a:xfrm>
            <a:off x="2205143" y="6224270"/>
            <a:ext cx="992293" cy="0"/>
          </a:xfrm>
          <a:custGeom>
            <a:avLst/>
            <a:gdLst/>
            <a:ahLst/>
            <a:cxnLst/>
            <a:rect l="l" t="t" r="r" b="b"/>
            <a:pathLst>
              <a:path w="992293">
                <a:moveTo>
                  <a:pt x="0" y="0"/>
                </a:moveTo>
                <a:lnTo>
                  <a:pt x="992293" y="0"/>
                </a:lnTo>
              </a:path>
            </a:pathLst>
          </a:custGeom>
          <a:ln w="3175">
            <a:solidFill>
              <a:srgbClr val="B0B0CC"/>
            </a:solidFill>
          </a:ln>
        </p:spPr>
        <p:txBody>
          <a:bodyPr wrap="square" lIns="0" tIns="0" rIns="0" bIns="0" rtlCol="0">
            <a:noAutofit/>
          </a:bodyPr>
          <a:lstStyle/>
          <a:p>
            <a:endParaRPr/>
          </a:p>
        </p:txBody>
      </p:sp>
      <p:sp>
        <p:nvSpPr>
          <p:cNvPr id="171" name="object 171"/>
          <p:cNvSpPr/>
          <p:nvPr/>
        </p:nvSpPr>
        <p:spPr>
          <a:xfrm>
            <a:off x="0" y="6232525"/>
            <a:ext cx="3229610" cy="0"/>
          </a:xfrm>
          <a:custGeom>
            <a:avLst/>
            <a:gdLst/>
            <a:ahLst/>
            <a:cxnLst/>
            <a:rect l="l" t="t" r="r" b="b"/>
            <a:pathLst>
              <a:path w="3229610">
                <a:moveTo>
                  <a:pt x="0" y="0"/>
                </a:moveTo>
                <a:lnTo>
                  <a:pt x="3229610" y="0"/>
                </a:lnTo>
              </a:path>
            </a:pathLst>
          </a:custGeom>
          <a:ln w="5079">
            <a:solidFill>
              <a:srgbClr val="ACACC8"/>
            </a:solidFill>
          </a:ln>
        </p:spPr>
        <p:txBody>
          <a:bodyPr wrap="square" lIns="0" tIns="0" rIns="0" bIns="0" rtlCol="0">
            <a:noAutofit/>
          </a:bodyPr>
          <a:lstStyle/>
          <a:p>
            <a:endParaRPr/>
          </a:p>
        </p:txBody>
      </p:sp>
      <p:sp>
        <p:nvSpPr>
          <p:cNvPr id="172" name="object 172"/>
          <p:cNvSpPr/>
          <p:nvPr/>
        </p:nvSpPr>
        <p:spPr>
          <a:xfrm>
            <a:off x="0" y="6236334"/>
            <a:ext cx="3220720" cy="0"/>
          </a:xfrm>
          <a:custGeom>
            <a:avLst/>
            <a:gdLst/>
            <a:ahLst/>
            <a:cxnLst/>
            <a:rect l="l" t="t" r="r" b="b"/>
            <a:pathLst>
              <a:path w="3220720">
                <a:moveTo>
                  <a:pt x="0" y="0"/>
                </a:moveTo>
                <a:lnTo>
                  <a:pt x="3220720" y="0"/>
                </a:lnTo>
              </a:path>
            </a:pathLst>
          </a:custGeom>
          <a:ln w="5080">
            <a:solidFill>
              <a:srgbClr val="AAAAC6"/>
            </a:solidFill>
          </a:ln>
        </p:spPr>
        <p:txBody>
          <a:bodyPr wrap="square" lIns="0" tIns="0" rIns="0" bIns="0" rtlCol="0">
            <a:noAutofit/>
          </a:bodyPr>
          <a:lstStyle/>
          <a:p>
            <a:endParaRPr/>
          </a:p>
        </p:txBody>
      </p:sp>
      <p:sp>
        <p:nvSpPr>
          <p:cNvPr id="173" name="object 173"/>
          <p:cNvSpPr/>
          <p:nvPr/>
        </p:nvSpPr>
        <p:spPr>
          <a:xfrm>
            <a:off x="0" y="6238240"/>
            <a:ext cx="3157220" cy="0"/>
          </a:xfrm>
          <a:custGeom>
            <a:avLst/>
            <a:gdLst/>
            <a:ahLst/>
            <a:cxnLst/>
            <a:rect l="l" t="t" r="r" b="b"/>
            <a:pathLst>
              <a:path w="3157220">
                <a:moveTo>
                  <a:pt x="0" y="0"/>
                </a:moveTo>
                <a:lnTo>
                  <a:pt x="3157220" y="0"/>
                </a:lnTo>
              </a:path>
            </a:pathLst>
          </a:custGeom>
          <a:ln w="3175">
            <a:solidFill>
              <a:srgbClr val="A8A8C5"/>
            </a:solidFill>
          </a:ln>
        </p:spPr>
        <p:txBody>
          <a:bodyPr wrap="square" lIns="0" tIns="0" rIns="0" bIns="0" rtlCol="0">
            <a:noAutofit/>
          </a:bodyPr>
          <a:lstStyle/>
          <a:p>
            <a:endParaRPr/>
          </a:p>
        </p:txBody>
      </p:sp>
      <p:sp>
        <p:nvSpPr>
          <p:cNvPr id="174" name="object 174"/>
          <p:cNvSpPr/>
          <p:nvPr/>
        </p:nvSpPr>
        <p:spPr>
          <a:xfrm>
            <a:off x="51162" y="6242050"/>
            <a:ext cx="2950736" cy="0"/>
          </a:xfrm>
          <a:custGeom>
            <a:avLst/>
            <a:gdLst/>
            <a:ahLst/>
            <a:cxnLst/>
            <a:rect l="l" t="t" r="r" b="b"/>
            <a:pathLst>
              <a:path w="2950736">
                <a:moveTo>
                  <a:pt x="0" y="0"/>
                </a:moveTo>
                <a:lnTo>
                  <a:pt x="2950736" y="0"/>
                </a:lnTo>
              </a:path>
            </a:pathLst>
          </a:custGeom>
          <a:ln w="3175">
            <a:solidFill>
              <a:srgbClr val="A6A6C3"/>
            </a:solidFill>
          </a:ln>
        </p:spPr>
        <p:txBody>
          <a:bodyPr wrap="square" lIns="0" tIns="0" rIns="0" bIns="0" rtlCol="0">
            <a:noAutofit/>
          </a:bodyPr>
          <a:lstStyle/>
          <a:p>
            <a:endParaRPr/>
          </a:p>
        </p:txBody>
      </p:sp>
      <p:sp>
        <p:nvSpPr>
          <p:cNvPr id="175" name="object 175"/>
          <p:cNvSpPr/>
          <p:nvPr/>
        </p:nvSpPr>
        <p:spPr>
          <a:xfrm>
            <a:off x="102325" y="6245859"/>
            <a:ext cx="2744252" cy="0"/>
          </a:xfrm>
          <a:custGeom>
            <a:avLst/>
            <a:gdLst/>
            <a:ahLst/>
            <a:cxnLst/>
            <a:rect l="l" t="t" r="r" b="b"/>
            <a:pathLst>
              <a:path w="2744252">
                <a:moveTo>
                  <a:pt x="0" y="0"/>
                </a:moveTo>
                <a:lnTo>
                  <a:pt x="2744252" y="0"/>
                </a:lnTo>
              </a:path>
            </a:pathLst>
          </a:custGeom>
          <a:ln w="3175">
            <a:solidFill>
              <a:srgbClr val="A4A4C1"/>
            </a:solidFill>
          </a:ln>
        </p:spPr>
        <p:txBody>
          <a:bodyPr wrap="square" lIns="0" tIns="0" rIns="0" bIns="0" rtlCol="0">
            <a:noAutofit/>
          </a:bodyPr>
          <a:lstStyle/>
          <a:p>
            <a:endParaRPr/>
          </a:p>
        </p:txBody>
      </p:sp>
      <p:sp>
        <p:nvSpPr>
          <p:cNvPr id="176" name="object 176"/>
          <p:cNvSpPr/>
          <p:nvPr/>
        </p:nvSpPr>
        <p:spPr>
          <a:xfrm>
            <a:off x="162560" y="6249670"/>
            <a:ext cx="2528697" cy="0"/>
          </a:xfrm>
          <a:custGeom>
            <a:avLst/>
            <a:gdLst/>
            <a:ahLst/>
            <a:cxnLst/>
            <a:rect l="l" t="t" r="r" b="b"/>
            <a:pathLst>
              <a:path w="2528697">
                <a:moveTo>
                  <a:pt x="0" y="0"/>
                </a:moveTo>
                <a:lnTo>
                  <a:pt x="2528697" y="0"/>
                </a:lnTo>
              </a:path>
            </a:pathLst>
          </a:custGeom>
          <a:ln w="3175">
            <a:solidFill>
              <a:srgbClr val="A2A2C0"/>
            </a:solidFill>
          </a:ln>
        </p:spPr>
        <p:txBody>
          <a:bodyPr wrap="square" lIns="0" tIns="0" rIns="0" bIns="0" rtlCol="0">
            <a:noAutofit/>
          </a:bodyPr>
          <a:lstStyle/>
          <a:p>
            <a:endParaRPr/>
          </a:p>
        </p:txBody>
      </p:sp>
      <p:sp>
        <p:nvSpPr>
          <p:cNvPr id="177" name="object 177"/>
          <p:cNvSpPr/>
          <p:nvPr/>
        </p:nvSpPr>
        <p:spPr>
          <a:xfrm>
            <a:off x="227329" y="6253479"/>
            <a:ext cx="2308606" cy="0"/>
          </a:xfrm>
          <a:custGeom>
            <a:avLst/>
            <a:gdLst/>
            <a:ahLst/>
            <a:cxnLst/>
            <a:rect l="l" t="t" r="r" b="b"/>
            <a:pathLst>
              <a:path w="2308606">
                <a:moveTo>
                  <a:pt x="0" y="0"/>
                </a:moveTo>
                <a:lnTo>
                  <a:pt x="2308606" y="0"/>
                </a:lnTo>
              </a:path>
            </a:pathLst>
          </a:custGeom>
          <a:ln w="3175">
            <a:solidFill>
              <a:srgbClr val="A0A0BE"/>
            </a:solidFill>
          </a:ln>
        </p:spPr>
        <p:txBody>
          <a:bodyPr wrap="square" lIns="0" tIns="0" rIns="0" bIns="0" rtlCol="0">
            <a:noAutofit/>
          </a:bodyPr>
          <a:lstStyle/>
          <a:p>
            <a:endParaRPr/>
          </a:p>
        </p:txBody>
      </p:sp>
      <p:sp>
        <p:nvSpPr>
          <p:cNvPr id="178" name="object 178"/>
          <p:cNvSpPr/>
          <p:nvPr/>
        </p:nvSpPr>
        <p:spPr>
          <a:xfrm>
            <a:off x="292100" y="6257290"/>
            <a:ext cx="2088514" cy="0"/>
          </a:xfrm>
          <a:custGeom>
            <a:avLst/>
            <a:gdLst/>
            <a:ahLst/>
            <a:cxnLst/>
            <a:rect l="l" t="t" r="r" b="b"/>
            <a:pathLst>
              <a:path w="2088514">
                <a:moveTo>
                  <a:pt x="0" y="0"/>
                </a:moveTo>
                <a:lnTo>
                  <a:pt x="2088514" y="0"/>
                </a:lnTo>
              </a:path>
            </a:pathLst>
          </a:custGeom>
          <a:ln w="3175">
            <a:solidFill>
              <a:srgbClr val="9E9EBC"/>
            </a:solidFill>
          </a:ln>
        </p:spPr>
        <p:txBody>
          <a:bodyPr wrap="square" lIns="0" tIns="0" rIns="0" bIns="0" rtlCol="0">
            <a:noAutofit/>
          </a:bodyPr>
          <a:lstStyle/>
          <a:p>
            <a:endParaRPr/>
          </a:p>
        </p:txBody>
      </p:sp>
      <p:sp>
        <p:nvSpPr>
          <p:cNvPr id="179" name="object 179"/>
          <p:cNvSpPr/>
          <p:nvPr/>
        </p:nvSpPr>
        <p:spPr>
          <a:xfrm>
            <a:off x="401897" y="6261100"/>
            <a:ext cx="1823396" cy="0"/>
          </a:xfrm>
          <a:custGeom>
            <a:avLst/>
            <a:gdLst/>
            <a:ahLst/>
            <a:cxnLst/>
            <a:rect l="l" t="t" r="r" b="b"/>
            <a:pathLst>
              <a:path w="1823396">
                <a:moveTo>
                  <a:pt x="0" y="0"/>
                </a:moveTo>
                <a:lnTo>
                  <a:pt x="1823396" y="0"/>
                </a:lnTo>
              </a:path>
            </a:pathLst>
          </a:custGeom>
          <a:ln w="3175">
            <a:solidFill>
              <a:srgbClr val="9C9CBB"/>
            </a:solidFill>
          </a:ln>
        </p:spPr>
        <p:txBody>
          <a:bodyPr wrap="square" lIns="0" tIns="0" rIns="0" bIns="0" rtlCol="0">
            <a:noAutofit/>
          </a:bodyPr>
          <a:lstStyle/>
          <a:p>
            <a:endParaRPr/>
          </a:p>
        </p:txBody>
      </p:sp>
      <p:sp>
        <p:nvSpPr>
          <p:cNvPr id="180" name="object 180"/>
          <p:cNvSpPr/>
          <p:nvPr/>
        </p:nvSpPr>
        <p:spPr>
          <a:xfrm>
            <a:off x="511694" y="6264909"/>
            <a:ext cx="1558278" cy="0"/>
          </a:xfrm>
          <a:custGeom>
            <a:avLst/>
            <a:gdLst/>
            <a:ahLst/>
            <a:cxnLst/>
            <a:rect l="l" t="t" r="r" b="b"/>
            <a:pathLst>
              <a:path w="1558278">
                <a:moveTo>
                  <a:pt x="0" y="0"/>
                </a:moveTo>
                <a:lnTo>
                  <a:pt x="1558278" y="0"/>
                </a:lnTo>
              </a:path>
            </a:pathLst>
          </a:custGeom>
          <a:ln w="3175">
            <a:solidFill>
              <a:srgbClr val="9A9AB9"/>
            </a:solidFill>
          </a:ln>
        </p:spPr>
        <p:txBody>
          <a:bodyPr wrap="square" lIns="0" tIns="0" rIns="0" bIns="0" rtlCol="0">
            <a:noAutofit/>
          </a:bodyPr>
          <a:lstStyle/>
          <a:p>
            <a:endParaRPr/>
          </a:p>
        </p:txBody>
      </p:sp>
      <p:sp>
        <p:nvSpPr>
          <p:cNvPr id="181" name="object 181"/>
          <p:cNvSpPr/>
          <p:nvPr/>
        </p:nvSpPr>
        <p:spPr>
          <a:xfrm>
            <a:off x="621491" y="6268720"/>
            <a:ext cx="1293160" cy="0"/>
          </a:xfrm>
          <a:custGeom>
            <a:avLst/>
            <a:gdLst/>
            <a:ahLst/>
            <a:cxnLst/>
            <a:rect l="l" t="t" r="r" b="b"/>
            <a:pathLst>
              <a:path w="1293160">
                <a:moveTo>
                  <a:pt x="0" y="0"/>
                </a:moveTo>
                <a:lnTo>
                  <a:pt x="1293160" y="0"/>
                </a:lnTo>
              </a:path>
            </a:pathLst>
          </a:custGeom>
          <a:ln w="3175">
            <a:solidFill>
              <a:srgbClr val="9999B7"/>
            </a:solidFill>
          </a:ln>
        </p:spPr>
        <p:txBody>
          <a:bodyPr wrap="square" lIns="0" tIns="0" rIns="0" bIns="0" rtlCol="0">
            <a:noAutofit/>
          </a:bodyPr>
          <a:lstStyle/>
          <a:p>
            <a:endParaRPr/>
          </a:p>
        </p:txBody>
      </p:sp>
      <p:sp>
        <p:nvSpPr>
          <p:cNvPr id="182" name="object 182"/>
          <p:cNvSpPr/>
          <p:nvPr/>
        </p:nvSpPr>
        <p:spPr>
          <a:xfrm>
            <a:off x="922019" y="6272529"/>
            <a:ext cx="837311" cy="0"/>
          </a:xfrm>
          <a:custGeom>
            <a:avLst/>
            <a:gdLst/>
            <a:ahLst/>
            <a:cxnLst/>
            <a:rect l="l" t="t" r="r" b="b"/>
            <a:pathLst>
              <a:path w="837311">
                <a:moveTo>
                  <a:pt x="0" y="0"/>
                </a:moveTo>
                <a:lnTo>
                  <a:pt x="837311" y="0"/>
                </a:lnTo>
              </a:path>
            </a:pathLst>
          </a:custGeom>
          <a:ln w="3175">
            <a:solidFill>
              <a:srgbClr val="9696B6"/>
            </a:solidFill>
          </a:ln>
        </p:spPr>
        <p:txBody>
          <a:bodyPr wrap="square" lIns="0" tIns="0" rIns="0" bIns="0" rtlCol="0">
            <a:noAutofit/>
          </a:bodyPr>
          <a:lstStyle/>
          <a:p>
            <a:endParaRPr/>
          </a:p>
        </p:txBody>
      </p:sp>
      <p:sp>
        <p:nvSpPr>
          <p:cNvPr id="183" name="object 183"/>
          <p:cNvSpPr txBox="1"/>
          <p:nvPr/>
        </p:nvSpPr>
        <p:spPr>
          <a:xfrm>
            <a:off x="1850389" y="45720"/>
            <a:ext cx="5737860" cy="680720"/>
          </a:xfrm>
          <a:prstGeom prst="rect">
            <a:avLst/>
          </a:prstGeom>
        </p:spPr>
        <p:txBody>
          <a:bodyPr vert="horz" wrap="square" lIns="0" tIns="0" rIns="0" bIns="0" rtlCol="0">
            <a:noAutofit/>
          </a:bodyPr>
          <a:lstStyle/>
          <a:p>
            <a:pPr marL="12700">
              <a:lnSpc>
                <a:spcPct val="100000"/>
              </a:lnSpc>
            </a:pPr>
            <a:r>
              <a:rPr sz="4400" dirty="0">
                <a:solidFill>
                  <a:srgbClr val="535371"/>
                </a:solidFill>
                <a:latin typeface="Times New Roman"/>
                <a:cs typeface="Times New Roman"/>
              </a:rPr>
              <a:t>Sch</a:t>
            </a:r>
            <a:r>
              <a:rPr sz="4400" spc="-25" dirty="0">
                <a:solidFill>
                  <a:srgbClr val="535371"/>
                </a:solidFill>
                <a:latin typeface="Times New Roman"/>
                <a:cs typeface="Times New Roman"/>
              </a:rPr>
              <a:t>éma</a:t>
            </a:r>
            <a:r>
              <a:rPr sz="4400" spc="-5" dirty="0">
                <a:solidFill>
                  <a:srgbClr val="535371"/>
                </a:solidFill>
                <a:latin typeface="Times New Roman"/>
                <a:cs typeface="Times New Roman"/>
              </a:rPr>
              <a:t> </a:t>
            </a:r>
            <a:r>
              <a:rPr sz="4400" spc="0" dirty="0">
                <a:solidFill>
                  <a:srgbClr val="535371"/>
                </a:solidFill>
                <a:latin typeface="Times New Roman"/>
                <a:cs typeface="Times New Roman"/>
              </a:rPr>
              <a:t>d</a:t>
            </a:r>
            <a:r>
              <a:rPr sz="4400" u="dbl" spc="-5" dirty="0">
                <a:solidFill>
                  <a:srgbClr val="535371"/>
                </a:solidFill>
                <a:latin typeface="Times New Roman"/>
                <a:cs typeface="Times New Roman"/>
              </a:rPr>
              <a:t>’</a:t>
            </a:r>
            <a:r>
              <a:rPr sz="4400" u="dbl" spc="0" dirty="0">
                <a:solidFill>
                  <a:srgbClr val="535371"/>
                </a:solidFill>
                <a:latin typeface="Times New Roman"/>
                <a:cs typeface="Times New Roman"/>
              </a:rPr>
              <a:t>u</a:t>
            </a:r>
            <a:r>
              <a:rPr sz="4400" spc="0" dirty="0">
                <a:solidFill>
                  <a:srgbClr val="535371"/>
                </a:solidFill>
                <a:latin typeface="Times New Roman"/>
                <a:cs typeface="Times New Roman"/>
              </a:rPr>
              <a:t>n</a:t>
            </a:r>
            <a:r>
              <a:rPr sz="4400" spc="-20" dirty="0">
                <a:solidFill>
                  <a:srgbClr val="535371"/>
                </a:solidFill>
                <a:latin typeface="Times New Roman"/>
                <a:cs typeface="Times New Roman"/>
              </a:rPr>
              <a:t>e</a:t>
            </a:r>
            <a:r>
              <a:rPr sz="4400" spc="-5" dirty="0">
                <a:solidFill>
                  <a:srgbClr val="535371"/>
                </a:solidFill>
                <a:latin typeface="Times New Roman"/>
                <a:cs typeface="Times New Roman"/>
              </a:rPr>
              <a:t> </a:t>
            </a:r>
            <a:r>
              <a:rPr sz="4400" spc="0" dirty="0">
                <a:solidFill>
                  <a:srgbClr val="535371"/>
                </a:solidFill>
                <a:latin typeface="Times New Roman"/>
                <a:cs typeface="Times New Roman"/>
              </a:rPr>
              <a:t>d</a:t>
            </a:r>
            <a:r>
              <a:rPr sz="4400" spc="-20" dirty="0">
                <a:solidFill>
                  <a:srgbClr val="535371"/>
                </a:solidFill>
                <a:latin typeface="Times New Roman"/>
                <a:cs typeface="Times New Roman"/>
              </a:rPr>
              <a:t>ép</a:t>
            </a:r>
            <a:r>
              <a:rPr sz="4400" spc="-5" dirty="0">
                <a:solidFill>
                  <a:srgbClr val="535371"/>
                </a:solidFill>
                <a:latin typeface="Times New Roman"/>
                <a:cs typeface="Times New Roman"/>
              </a:rPr>
              <a:t>r</a:t>
            </a:r>
            <a:r>
              <a:rPr sz="4400" spc="-20" dirty="0">
                <a:solidFill>
                  <a:srgbClr val="535371"/>
                </a:solidFill>
                <a:latin typeface="Times New Roman"/>
                <a:cs typeface="Times New Roman"/>
              </a:rPr>
              <a:t>ession</a:t>
            </a:r>
            <a:endParaRPr sz="4400">
              <a:latin typeface="Times New Roman"/>
              <a:cs typeface="Times New Roman"/>
            </a:endParaRPr>
          </a:p>
        </p:txBody>
      </p:sp>
      <p:sp>
        <p:nvSpPr>
          <p:cNvPr id="184" name="object 184"/>
          <p:cNvSpPr/>
          <p:nvPr/>
        </p:nvSpPr>
        <p:spPr>
          <a:xfrm>
            <a:off x="228600" y="1065530"/>
            <a:ext cx="6096000" cy="5560060"/>
          </a:xfrm>
          <a:prstGeom prst="rect">
            <a:avLst/>
          </a:prstGeom>
          <a:blipFill>
            <a:blip r:embed="rId4" cstate="print"/>
            <a:stretch>
              <a:fillRect/>
            </a:stretch>
          </a:blipFill>
        </p:spPr>
        <p:txBody>
          <a:bodyPr wrap="square" lIns="0" tIns="0" rIns="0" bIns="0" rtlCol="0">
            <a:noAutofit/>
          </a:bodyPr>
          <a:lstStyle/>
          <a:p>
            <a:endParaRPr/>
          </a:p>
        </p:txBody>
      </p:sp>
      <p:sp>
        <p:nvSpPr>
          <p:cNvPr id="185" name="object 185"/>
          <p:cNvSpPr/>
          <p:nvPr/>
        </p:nvSpPr>
        <p:spPr>
          <a:xfrm>
            <a:off x="6172200" y="684530"/>
            <a:ext cx="2971800" cy="2945130"/>
          </a:xfrm>
          <a:prstGeom prst="rect">
            <a:avLst/>
          </a:prstGeom>
          <a:blipFill>
            <a:blip r:embed="rId5" cstate="print"/>
            <a:stretch>
              <a:fillRect/>
            </a:stretch>
          </a:blipFill>
        </p:spPr>
        <p:txBody>
          <a:bodyPr wrap="square" lIns="0" tIns="0" rIns="0" bIns="0" rtlCol="0">
            <a:noAutofit/>
          </a:bodyPr>
          <a:lstStyle/>
          <a:p>
            <a:endParaRPr/>
          </a:p>
        </p:txBody>
      </p:sp>
      <p:sp>
        <p:nvSpPr>
          <p:cNvPr id="186" name="object 186"/>
          <p:cNvSpPr txBox="1"/>
          <p:nvPr/>
        </p:nvSpPr>
        <p:spPr>
          <a:xfrm>
            <a:off x="5335270" y="3856990"/>
            <a:ext cx="566420" cy="377190"/>
          </a:xfrm>
          <a:prstGeom prst="rect">
            <a:avLst/>
          </a:prstGeom>
        </p:spPr>
        <p:txBody>
          <a:bodyPr vert="horz" wrap="square" lIns="0" tIns="0" rIns="0" bIns="0" rtlCol="0">
            <a:noAutofit/>
          </a:bodyPr>
          <a:lstStyle/>
          <a:p>
            <a:pPr marL="12700">
              <a:lnSpc>
                <a:spcPct val="100000"/>
              </a:lnSpc>
            </a:pPr>
            <a:r>
              <a:rPr sz="2400" spc="-25" dirty="0">
                <a:solidFill>
                  <a:srgbClr val="535371"/>
                </a:solidFill>
                <a:latin typeface="Times New Roman"/>
                <a:cs typeface="Times New Roman"/>
              </a:rPr>
              <a:t>T</a:t>
            </a:r>
            <a:r>
              <a:rPr sz="2400" spc="-10" dirty="0">
                <a:solidFill>
                  <a:srgbClr val="535371"/>
                </a:solidFill>
                <a:latin typeface="Times New Roman"/>
                <a:cs typeface="Times New Roman"/>
              </a:rPr>
              <a:t>ête</a:t>
            </a:r>
            <a:endParaRPr sz="2400">
              <a:latin typeface="Times New Roman"/>
              <a:cs typeface="Times New Roman"/>
            </a:endParaRPr>
          </a:p>
        </p:txBody>
      </p:sp>
      <p:sp>
        <p:nvSpPr>
          <p:cNvPr id="187" name="object 187"/>
          <p:cNvSpPr txBox="1"/>
          <p:nvPr/>
        </p:nvSpPr>
        <p:spPr>
          <a:xfrm>
            <a:off x="3201670" y="2561590"/>
            <a:ext cx="753745" cy="377190"/>
          </a:xfrm>
          <a:prstGeom prst="rect">
            <a:avLst/>
          </a:prstGeom>
        </p:spPr>
        <p:txBody>
          <a:bodyPr vert="horz" wrap="square" lIns="0" tIns="0" rIns="0" bIns="0" rtlCol="0">
            <a:noAutofit/>
          </a:bodyPr>
          <a:lstStyle/>
          <a:p>
            <a:pPr marL="12700">
              <a:lnSpc>
                <a:spcPct val="100000"/>
              </a:lnSpc>
            </a:pPr>
            <a:r>
              <a:rPr sz="2400" spc="-35" dirty="0">
                <a:solidFill>
                  <a:srgbClr val="535371"/>
                </a:solidFill>
                <a:latin typeface="Times New Roman"/>
                <a:cs typeface="Times New Roman"/>
              </a:rPr>
              <a:t>C</a:t>
            </a:r>
            <a:r>
              <a:rPr sz="2400" spc="0" dirty="0">
                <a:solidFill>
                  <a:srgbClr val="535371"/>
                </a:solidFill>
                <a:latin typeface="Times New Roman"/>
                <a:cs typeface="Times New Roman"/>
              </a:rPr>
              <a:t>o</a:t>
            </a:r>
            <a:r>
              <a:rPr sz="2400" spc="5" dirty="0">
                <a:solidFill>
                  <a:srgbClr val="535371"/>
                </a:solidFill>
                <a:latin typeface="Times New Roman"/>
                <a:cs typeface="Times New Roman"/>
              </a:rPr>
              <a:t>r</a:t>
            </a:r>
            <a:r>
              <a:rPr sz="2400" spc="0" dirty="0">
                <a:solidFill>
                  <a:srgbClr val="535371"/>
                </a:solidFill>
                <a:latin typeface="Times New Roman"/>
                <a:cs typeface="Times New Roman"/>
              </a:rPr>
              <a:t>ps</a:t>
            </a:r>
            <a:endParaRPr sz="2400">
              <a:latin typeface="Times New Roman"/>
              <a:cs typeface="Times New Roman"/>
            </a:endParaRPr>
          </a:p>
        </p:txBody>
      </p:sp>
      <p:sp>
        <p:nvSpPr>
          <p:cNvPr id="188" name="object 188"/>
          <p:cNvSpPr txBox="1"/>
          <p:nvPr/>
        </p:nvSpPr>
        <p:spPr>
          <a:xfrm>
            <a:off x="458469" y="3628390"/>
            <a:ext cx="720090" cy="377190"/>
          </a:xfrm>
          <a:prstGeom prst="rect">
            <a:avLst/>
          </a:prstGeom>
        </p:spPr>
        <p:txBody>
          <a:bodyPr vert="horz" wrap="square" lIns="0" tIns="0" rIns="0" bIns="0" rtlCol="0">
            <a:noAutofit/>
          </a:bodyPr>
          <a:lstStyle/>
          <a:p>
            <a:pPr marL="12700">
              <a:lnSpc>
                <a:spcPct val="100000"/>
              </a:lnSpc>
            </a:pPr>
            <a:r>
              <a:rPr sz="2400" spc="-10" dirty="0">
                <a:solidFill>
                  <a:srgbClr val="535371"/>
                </a:solidFill>
                <a:latin typeface="Times New Roman"/>
                <a:cs typeface="Times New Roman"/>
              </a:rPr>
              <a:t>tra</a:t>
            </a:r>
            <a:r>
              <a:rPr sz="2400" spc="0" dirty="0">
                <a:solidFill>
                  <a:srgbClr val="535371"/>
                </a:solidFill>
                <a:latin typeface="Times New Roman"/>
                <a:cs typeface="Times New Roman"/>
              </a:rPr>
              <a:t>î</a:t>
            </a:r>
            <a:r>
              <a:rPr sz="2400" spc="-10" dirty="0">
                <a:solidFill>
                  <a:srgbClr val="535371"/>
                </a:solidFill>
                <a:latin typeface="Times New Roman"/>
                <a:cs typeface="Times New Roman"/>
              </a:rPr>
              <a:t>n</a:t>
            </a:r>
            <a:r>
              <a:rPr sz="2400" spc="-15" dirty="0">
                <a:solidFill>
                  <a:srgbClr val="535371"/>
                </a:solidFill>
                <a:latin typeface="Times New Roman"/>
                <a:cs typeface="Times New Roman"/>
              </a:rPr>
              <a:t>e</a:t>
            </a:r>
            <a:endParaRPr sz="2400">
              <a:latin typeface="Times New Roman"/>
              <a:cs typeface="Times New Roman"/>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923371" y="636905"/>
            <a:ext cx="274260" cy="0"/>
          </a:xfrm>
          <a:custGeom>
            <a:avLst/>
            <a:gdLst/>
            <a:ahLst/>
            <a:cxnLst/>
            <a:rect l="l" t="t" r="r" b="b"/>
            <a:pathLst>
              <a:path w="274260">
                <a:moveTo>
                  <a:pt x="0" y="0"/>
                </a:moveTo>
                <a:lnTo>
                  <a:pt x="274260" y="0"/>
                </a:lnTo>
              </a:path>
            </a:pathLst>
          </a:custGeom>
          <a:ln w="3175">
            <a:solidFill>
              <a:srgbClr val="B9B9D3"/>
            </a:solidFill>
          </a:ln>
        </p:spPr>
        <p:txBody>
          <a:bodyPr wrap="square" lIns="0" tIns="0" rIns="0" bIns="0" rtlCol="0">
            <a:noAutofit/>
          </a:bodyPr>
          <a:lstStyle/>
          <a:p>
            <a:endParaRPr/>
          </a:p>
        </p:txBody>
      </p:sp>
      <p:sp>
        <p:nvSpPr>
          <p:cNvPr id="3" name="object 3"/>
          <p:cNvSpPr/>
          <p:nvPr/>
        </p:nvSpPr>
        <p:spPr>
          <a:xfrm>
            <a:off x="3938270" y="643890"/>
            <a:ext cx="283068" cy="0"/>
          </a:xfrm>
          <a:custGeom>
            <a:avLst/>
            <a:gdLst/>
            <a:ahLst/>
            <a:cxnLst/>
            <a:rect l="l" t="t" r="r" b="b"/>
            <a:pathLst>
              <a:path w="283068">
                <a:moveTo>
                  <a:pt x="0" y="0"/>
                </a:moveTo>
                <a:lnTo>
                  <a:pt x="283068" y="0"/>
                </a:lnTo>
              </a:path>
            </a:pathLst>
          </a:custGeom>
          <a:ln w="3175">
            <a:solidFill>
              <a:srgbClr val="BABAD4"/>
            </a:solidFill>
          </a:ln>
        </p:spPr>
        <p:txBody>
          <a:bodyPr wrap="square" lIns="0" tIns="0" rIns="0" bIns="0" rtlCol="0">
            <a:noAutofit/>
          </a:bodyPr>
          <a:lstStyle/>
          <a:p>
            <a:endParaRPr/>
          </a:p>
        </p:txBody>
      </p:sp>
      <p:sp>
        <p:nvSpPr>
          <p:cNvPr id="4" name="object 4"/>
          <p:cNvSpPr/>
          <p:nvPr/>
        </p:nvSpPr>
        <p:spPr>
          <a:xfrm>
            <a:off x="3953509" y="651509"/>
            <a:ext cx="294322" cy="0"/>
          </a:xfrm>
          <a:custGeom>
            <a:avLst/>
            <a:gdLst/>
            <a:ahLst/>
            <a:cxnLst/>
            <a:rect l="l" t="t" r="r" b="b"/>
            <a:pathLst>
              <a:path w="294322">
                <a:moveTo>
                  <a:pt x="0" y="0"/>
                </a:moveTo>
                <a:lnTo>
                  <a:pt x="294322" y="0"/>
                </a:lnTo>
              </a:path>
            </a:pathLst>
          </a:custGeom>
          <a:ln w="3175">
            <a:solidFill>
              <a:srgbClr val="BBBBD5"/>
            </a:solidFill>
          </a:ln>
        </p:spPr>
        <p:txBody>
          <a:bodyPr wrap="square" lIns="0" tIns="0" rIns="0" bIns="0" rtlCol="0">
            <a:noAutofit/>
          </a:bodyPr>
          <a:lstStyle/>
          <a:p>
            <a:endParaRPr/>
          </a:p>
        </p:txBody>
      </p:sp>
      <p:sp>
        <p:nvSpPr>
          <p:cNvPr id="5" name="object 5"/>
          <p:cNvSpPr/>
          <p:nvPr/>
        </p:nvSpPr>
        <p:spPr>
          <a:xfrm>
            <a:off x="3966209" y="657859"/>
            <a:ext cx="304164" cy="0"/>
          </a:xfrm>
          <a:custGeom>
            <a:avLst/>
            <a:gdLst/>
            <a:ahLst/>
            <a:cxnLst/>
            <a:rect l="l" t="t" r="r" b="b"/>
            <a:pathLst>
              <a:path w="304164">
                <a:moveTo>
                  <a:pt x="0" y="0"/>
                </a:moveTo>
                <a:lnTo>
                  <a:pt x="304164" y="0"/>
                </a:lnTo>
              </a:path>
            </a:pathLst>
          </a:custGeom>
          <a:ln w="3175">
            <a:solidFill>
              <a:srgbClr val="BCBCD6"/>
            </a:solidFill>
          </a:ln>
        </p:spPr>
        <p:txBody>
          <a:bodyPr wrap="square" lIns="0" tIns="0" rIns="0" bIns="0" rtlCol="0">
            <a:noAutofit/>
          </a:bodyPr>
          <a:lstStyle/>
          <a:p>
            <a:endParaRPr/>
          </a:p>
        </p:txBody>
      </p:sp>
      <p:sp>
        <p:nvSpPr>
          <p:cNvPr id="6" name="object 6"/>
          <p:cNvSpPr/>
          <p:nvPr/>
        </p:nvSpPr>
        <p:spPr>
          <a:xfrm>
            <a:off x="3981674" y="665480"/>
            <a:ext cx="315751" cy="0"/>
          </a:xfrm>
          <a:custGeom>
            <a:avLst/>
            <a:gdLst/>
            <a:ahLst/>
            <a:cxnLst/>
            <a:rect l="l" t="t" r="r" b="b"/>
            <a:pathLst>
              <a:path w="315751">
                <a:moveTo>
                  <a:pt x="0" y="0"/>
                </a:moveTo>
                <a:lnTo>
                  <a:pt x="315751" y="0"/>
                </a:lnTo>
              </a:path>
            </a:pathLst>
          </a:custGeom>
          <a:ln w="3175">
            <a:solidFill>
              <a:srgbClr val="BDBDD7"/>
            </a:solidFill>
          </a:ln>
        </p:spPr>
        <p:txBody>
          <a:bodyPr wrap="square" lIns="0" tIns="0" rIns="0" bIns="0" rtlCol="0">
            <a:noAutofit/>
          </a:bodyPr>
          <a:lstStyle/>
          <a:p>
            <a:endParaRPr/>
          </a:p>
        </p:txBody>
      </p:sp>
      <p:sp>
        <p:nvSpPr>
          <p:cNvPr id="7" name="object 7"/>
          <p:cNvSpPr/>
          <p:nvPr/>
        </p:nvSpPr>
        <p:spPr>
          <a:xfrm>
            <a:off x="3998258" y="673100"/>
            <a:ext cx="323974" cy="0"/>
          </a:xfrm>
          <a:custGeom>
            <a:avLst/>
            <a:gdLst/>
            <a:ahLst/>
            <a:cxnLst/>
            <a:rect l="l" t="t" r="r" b="b"/>
            <a:pathLst>
              <a:path w="323974">
                <a:moveTo>
                  <a:pt x="0" y="0"/>
                </a:moveTo>
                <a:lnTo>
                  <a:pt x="323974" y="0"/>
                </a:lnTo>
              </a:path>
            </a:pathLst>
          </a:custGeom>
          <a:ln w="3175">
            <a:solidFill>
              <a:srgbClr val="BEBED7"/>
            </a:solidFill>
          </a:ln>
        </p:spPr>
        <p:txBody>
          <a:bodyPr wrap="square" lIns="0" tIns="0" rIns="0" bIns="0" rtlCol="0">
            <a:noAutofit/>
          </a:bodyPr>
          <a:lstStyle/>
          <a:p>
            <a:endParaRPr/>
          </a:p>
        </p:txBody>
      </p:sp>
      <p:sp>
        <p:nvSpPr>
          <p:cNvPr id="8" name="object 8"/>
          <p:cNvSpPr/>
          <p:nvPr/>
        </p:nvSpPr>
        <p:spPr>
          <a:xfrm>
            <a:off x="4012079" y="679450"/>
            <a:ext cx="326452" cy="0"/>
          </a:xfrm>
          <a:custGeom>
            <a:avLst/>
            <a:gdLst/>
            <a:ahLst/>
            <a:cxnLst/>
            <a:rect l="l" t="t" r="r" b="b"/>
            <a:pathLst>
              <a:path w="326452">
                <a:moveTo>
                  <a:pt x="0" y="0"/>
                </a:moveTo>
                <a:lnTo>
                  <a:pt x="326452" y="0"/>
                </a:lnTo>
              </a:path>
            </a:pathLst>
          </a:custGeom>
          <a:ln w="3175">
            <a:solidFill>
              <a:srgbClr val="BFBFD8"/>
            </a:solidFill>
          </a:ln>
        </p:spPr>
        <p:txBody>
          <a:bodyPr wrap="square" lIns="0" tIns="0" rIns="0" bIns="0" rtlCol="0">
            <a:noAutofit/>
          </a:bodyPr>
          <a:lstStyle/>
          <a:p>
            <a:endParaRPr/>
          </a:p>
        </p:txBody>
      </p:sp>
      <p:sp>
        <p:nvSpPr>
          <p:cNvPr id="9" name="object 9"/>
          <p:cNvSpPr/>
          <p:nvPr/>
        </p:nvSpPr>
        <p:spPr>
          <a:xfrm>
            <a:off x="4028598" y="687069"/>
            <a:ext cx="326442" cy="0"/>
          </a:xfrm>
          <a:custGeom>
            <a:avLst/>
            <a:gdLst/>
            <a:ahLst/>
            <a:cxnLst/>
            <a:rect l="l" t="t" r="r" b="b"/>
            <a:pathLst>
              <a:path w="326442">
                <a:moveTo>
                  <a:pt x="0" y="0"/>
                </a:moveTo>
                <a:lnTo>
                  <a:pt x="326442" y="0"/>
                </a:lnTo>
              </a:path>
            </a:pathLst>
          </a:custGeom>
          <a:ln w="3175">
            <a:solidFill>
              <a:srgbClr val="C0C0D9"/>
            </a:solidFill>
          </a:ln>
        </p:spPr>
        <p:txBody>
          <a:bodyPr wrap="square" lIns="0" tIns="0" rIns="0" bIns="0" rtlCol="0">
            <a:noAutofit/>
          </a:bodyPr>
          <a:lstStyle/>
          <a:p>
            <a:endParaRPr/>
          </a:p>
        </p:txBody>
      </p:sp>
      <p:sp>
        <p:nvSpPr>
          <p:cNvPr id="10" name="object 10"/>
          <p:cNvSpPr/>
          <p:nvPr/>
        </p:nvSpPr>
        <p:spPr>
          <a:xfrm>
            <a:off x="4044791" y="694690"/>
            <a:ext cx="327183" cy="0"/>
          </a:xfrm>
          <a:custGeom>
            <a:avLst/>
            <a:gdLst/>
            <a:ahLst/>
            <a:cxnLst/>
            <a:rect l="l" t="t" r="r" b="b"/>
            <a:pathLst>
              <a:path w="327183">
                <a:moveTo>
                  <a:pt x="0" y="0"/>
                </a:moveTo>
                <a:lnTo>
                  <a:pt x="327183" y="0"/>
                </a:lnTo>
              </a:path>
            </a:pathLst>
          </a:custGeom>
          <a:ln w="3175">
            <a:solidFill>
              <a:srgbClr val="C1C1DA"/>
            </a:solidFill>
          </a:ln>
        </p:spPr>
        <p:txBody>
          <a:bodyPr wrap="square" lIns="0" tIns="0" rIns="0" bIns="0" rtlCol="0">
            <a:noAutofit/>
          </a:bodyPr>
          <a:lstStyle/>
          <a:p>
            <a:endParaRPr/>
          </a:p>
        </p:txBody>
      </p:sp>
      <p:sp>
        <p:nvSpPr>
          <p:cNvPr id="11" name="object 11"/>
          <p:cNvSpPr/>
          <p:nvPr/>
        </p:nvSpPr>
        <p:spPr>
          <a:xfrm>
            <a:off x="4061883" y="701040"/>
            <a:ext cx="322156" cy="0"/>
          </a:xfrm>
          <a:custGeom>
            <a:avLst/>
            <a:gdLst/>
            <a:ahLst/>
            <a:cxnLst/>
            <a:rect l="l" t="t" r="r" b="b"/>
            <a:pathLst>
              <a:path w="322156">
                <a:moveTo>
                  <a:pt x="0" y="0"/>
                </a:moveTo>
                <a:lnTo>
                  <a:pt x="322156" y="0"/>
                </a:lnTo>
              </a:path>
            </a:pathLst>
          </a:custGeom>
          <a:ln w="3175">
            <a:solidFill>
              <a:srgbClr val="C2C2DB"/>
            </a:solidFill>
          </a:ln>
        </p:spPr>
        <p:txBody>
          <a:bodyPr wrap="square" lIns="0" tIns="0" rIns="0" bIns="0" rtlCol="0">
            <a:noAutofit/>
          </a:bodyPr>
          <a:lstStyle/>
          <a:p>
            <a:endParaRPr/>
          </a:p>
        </p:txBody>
      </p:sp>
      <p:sp>
        <p:nvSpPr>
          <p:cNvPr id="12" name="object 12"/>
          <p:cNvSpPr/>
          <p:nvPr/>
        </p:nvSpPr>
        <p:spPr>
          <a:xfrm>
            <a:off x="4083473" y="708659"/>
            <a:ext cx="310726" cy="0"/>
          </a:xfrm>
          <a:custGeom>
            <a:avLst/>
            <a:gdLst/>
            <a:ahLst/>
            <a:cxnLst/>
            <a:rect l="l" t="t" r="r" b="b"/>
            <a:pathLst>
              <a:path w="310726">
                <a:moveTo>
                  <a:pt x="0" y="0"/>
                </a:moveTo>
                <a:lnTo>
                  <a:pt x="310726" y="0"/>
                </a:lnTo>
              </a:path>
            </a:pathLst>
          </a:custGeom>
          <a:ln w="3175">
            <a:solidFill>
              <a:srgbClr val="C3C3DC"/>
            </a:solidFill>
          </a:ln>
        </p:spPr>
        <p:txBody>
          <a:bodyPr wrap="square" lIns="0" tIns="0" rIns="0" bIns="0" rtlCol="0">
            <a:noAutofit/>
          </a:bodyPr>
          <a:lstStyle/>
          <a:p>
            <a:endParaRPr/>
          </a:p>
        </p:txBody>
      </p:sp>
      <p:sp>
        <p:nvSpPr>
          <p:cNvPr id="13" name="object 13"/>
          <p:cNvSpPr/>
          <p:nvPr/>
        </p:nvSpPr>
        <p:spPr>
          <a:xfrm>
            <a:off x="4109973" y="716280"/>
            <a:ext cx="284226" cy="6350"/>
          </a:xfrm>
          <a:custGeom>
            <a:avLst/>
            <a:gdLst/>
            <a:ahLst/>
            <a:cxnLst/>
            <a:rect l="l" t="t" r="r" b="b"/>
            <a:pathLst>
              <a:path w="284226" h="6350">
                <a:moveTo>
                  <a:pt x="284226" y="0"/>
                </a:moveTo>
                <a:lnTo>
                  <a:pt x="0" y="0"/>
                </a:lnTo>
                <a:lnTo>
                  <a:pt x="4826" y="1270"/>
                </a:lnTo>
                <a:lnTo>
                  <a:pt x="26416" y="6350"/>
                </a:lnTo>
                <a:lnTo>
                  <a:pt x="267716" y="6350"/>
                </a:lnTo>
                <a:lnTo>
                  <a:pt x="274066" y="5080"/>
                </a:lnTo>
                <a:lnTo>
                  <a:pt x="279146" y="3810"/>
                </a:lnTo>
                <a:lnTo>
                  <a:pt x="280416" y="2540"/>
                </a:lnTo>
                <a:lnTo>
                  <a:pt x="281686" y="2540"/>
                </a:lnTo>
                <a:lnTo>
                  <a:pt x="284226" y="1270"/>
                </a:lnTo>
                <a:lnTo>
                  <a:pt x="284226" y="0"/>
                </a:lnTo>
                <a:close/>
              </a:path>
            </a:pathLst>
          </a:custGeom>
          <a:solidFill>
            <a:srgbClr val="C4C4DD"/>
          </a:solidFill>
        </p:spPr>
        <p:txBody>
          <a:bodyPr wrap="square" lIns="0" tIns="0" rIns="0" bIns="0" rtlCol="0">
            <a:noAutofit/>
          </a:bodyPr>
          <a:lstStyle/>
          <a:p>
            <a:endParaRPr/>
          </a:p>
        </p:txBody>
      </p:sp>
      <p:sp>
        <p:nvSpPr>
          <p:cNvPr id="14" name="object 14"/>
          <p:cNvSpPr/>
          <p:nvPr/>
        </p:nvSpPr>
        <p:spPr>
          <a:xfrm>
            <a:off x="4136390" y="722630"/>
            <a:ext cx="241300" cy="7620"/>
          </a:xfrm>
          <a:custGeom>
            <a:avLst/>
            <a:gdLst/>
            <a:ahLst/>
            <a:cxnLst/>
            <a:rect l="l" t="t" r="r" b="b"/>
            <a:pathLst>
              <a:path w="241300" h="7620">
                <a:moveTo>
                  <a:pt x="241300" y="0"/>
                </a:moveTo>
                <a:lnTo>
                  <a:pt x="0" y="0"/>
                </a:lnTo>
                <a:lnTo>
                  <a:pt x="24130" y="3810"/>
                </a:lnTo>
                <a:lnTo>
                  <a:pt x="50800" y="6350"/>
                </a:lnTo>
                <a:lnTo>
                  <a:pt x="82550" y="7620"/>
                </a:lnTo>
                <a:lnTo>
                  <a:pt x="149860" y="7620"/>
                </a:lnTo>
                <a:lnTo>
                  <a:pt x="209550" y="5080"/>
                </a:lnTo>
                <a:lnTo>
                  <a:pt x="232410" y="1270"/>
                </a:lnTo>
                <a:lnTo>
                  <a:pt x="241300" y="0"/>
                </a:lnTo>
                <a:close/>
              </a:path>
            </a:pathLst>
          </a:custGeom>
          <a:solidFill>
            <a:srgbClr val="C6C6DE"/>
          </a:solidFill>
        </p:spPr>
        <p:txBody>
          <a:bodyPr wrap="square" lIns="0" tIns="0" rIns="0" bIns="0" rtlCol="0">
            <a:noAutofit/>
          </a:bodyPr>
          <a:lstStyle/>
          <a:p>
            <a:endParaRPr/>
          </a:p>
        </p:txBody>
      </p:sp>
      <p:sp>
        <p:nvSpPr>
          <p:cNvPr id="15" name="object 15"/>
          <p:cNvSpPr/>
          <p:nvPr/>
        </p:nvSpPr>
        <p:spPr>
          <a:xfrm>
            <a:off x="4324350" y="520700"/>
            <a:ext cx="13970" cy="58420"/>
          </a:xfrm>
          <a:custGeom>
            <a:avLst/>
            <a:gdLst/>
            <a:ahLst/>
            <a:cxnLst/>
            <a:rect l="l" t="t" r="r" b="b"/>
            <a:pathLst>
              <a:path w="13970" h="58420">
                <a:moveTo>
                  <a:pt x="13970" y="0"/>
                </a:moveTo>
                <a:lnTo>
                  <a:pt x="11429" y="3810"/>
                </a:lnTo>
                <a:lnTo>
                  <a:pt x="6350" y="8889"/>
                </a:lnTo>
                <a:lnTo>
                  <a:pt x="6350" y="11429"/>
                </a:lnTo>
                <a:lnTo>
                  <a:pt x="3810" y="12700"/>
                </a:lnTo>
                <a:lnTo>
                  <a:pt x="2539" y="17779"/>
                </a:lnTo>
                <a:lnTo>
                  <a:pt x="1270" y="20320"/>
                </a:lnTo>
                <a:lnTo>
                  <a:pt x="1270" y="22860"/>
                </a:lnTo>
                <a:lnTo>
                  <a:pt x="0" y="25400"/>
                </a:lnTo>
                <a:lnTo>
                  <a:pt x="0" y="35560"/>
                </a:lnTo>
                <a:lnTo>
                  <a:pt x="1270" y="38100"/>
                </a:lnTo>
                <a:lnTo>
                  <a:pt x="1270" y="41910"/>
                </a:lnTo>
                <a:lnTo>
                  <a:pt x="2539" y="45720"/>
                </a:lnTo>
                <a:lnTo>
                  <a:pt x="3810" y="48260"/>
                </a:lnTo>
                <a:lnTo>
                  <a:pt x="6350" y="50800"/>
                </a:lnTo>
                <a:lnTo>
                  <a:pt x="7620" y="53339"/>
                </a:lnTo>
                <a:lnTo>
                  <a:pt x="10160" y="55879"/>
                </a:lnTo>
                <a:lnTo>
                  <a:pt x="13970" y="58420"/>
                </a:lnTo>
                <a:lnTo>
                  <a:pt x="13970" y="0"/>
                </a:lnTo>
                <a:close/>
              </a:path>
            </a:pathLst>
          </a:custGeom>
          <a:solidFill>
            <a:srgbClr val="9696B6"/>
          </a:solidFill>
        </p:spPr>
        <p:txBody>
          <a:bodyPr wrap="square" lIns="0" tIns="0" rIns="0" bIns="0" rtlCol="0">
            <a:noAutofit/>
          </a:bodyPr>
          <a:lstStyle/>
          <a:p>
            <a:endParaRPr/>
          </a:p>
        </p:txBody>
      </p:sp>
      <p:sp>
        <p:nvSpPr>
          <p:cNvPr id="16" name="object 16"/>
          <p:cNvSpPr/>
          <p:nvPr/>
        </p:nvSpPr>
        <p:spPr>
          <a:xfrm>
            <a:off x="4338320" y="516572"/>
            <a:ext cx="13969" cy="70530"/>
          </a:xfrm>
          <a:custGeom>
            <a:avLst/>
            <a:gdLst/>
            <a:ahLst/>
            <a:cxnLst/>
            <a:rect l="l" t="t" r="r" b="b"/>
            <a:pathLst>
              <a:path w="13969" h="70530">
                <a:moveTo>
                  <a:pt x="13969" y="0"/>
                </a:moveTo>
                <a:lnTo>
                  <a:pt x="12700" y="317"/>
                </a:lnTo>
                <a:lnTo>
                  <a:pt x="5079" y="2857"/>
                </a:lnTo>
                <a:lnTo>
                  <a:pt x="2539" y="4127"/>
                </a:lnTo>
                <a:lnTo>
                  <a:pt x="0" y="4127"/>
                </a:lnTo>
                <a:lnTo>
                  <a:pt x="0" y="62547"/>
                </a:lnTo>
                <a:lnTo>
                  <a:pt x="2539" y="65087"/>
                </a:lnTo>
                <a:lnTo>
                  <a:pt x="5079" y="66357"/>
                </a:lnTo>
                <a:lnTo>
                  <a:pt x="8889" y="67627"/>
                </a:lnTo>
                <a:lnTo>
                  <a:pt x="13969" y="70530"/>
                </a:lnTo>
                <a:lnTo>
                  <a:pt x="13969" y="0"/>
                </a:lnTo>
                <a:close/>
              </a:path>
            </a:pathLst>
          </a:custGeom>
          <a:solidFill>
            <a:srgbClr val="9797B6"/>
          </a:solidFill>
        </p:spPr>
        <p:txBody>
          <a:bodyPr wrap="square" lIns="0" tIns="0" rIns="0" bIns="0" rtlCol="0">
            <a:noAutofit/>
          </a:bodyPr>
          <a:lstStyle/>
          <a:p>
            <a:endParaRPr/>
          </a:p>
        </p:txBody>
      </p:sp>
      <p:sp>
        <p:nvSpPr>
          <p:cNvPr id="17" name="object 17"/>
          <p:cNvSpPr/>
          <p:nvPr/>
        </p:nvSpPr>
        <p:spPr>
          <a:xfrm>
            <a:off x="4352290" y="514350"/>
            <a:ext cx="12700" cy="77470"/>
          </a:xfrm>
          <a:custGeom>
            <a:avLst/>
            <a:gdLst/>
            <a:ahLst/>
            <a:cxnLst/>
            <a:rect l="l" t="t" r="r" b="b"/>
            <a:pathLst>
              <a:path w="12700" h="77470">
                <a:moveTo>
                  <a:pt x="12700" y="0"/>
                </a:moveTo>
                <a:lnTo>
                  <a:pt x="11430" y="0"/>
                </a:lnTo>
                <a:lnTo>
                  <a:pt x="6350" y="1270"/>
                </a:lnTo>
                <a:lnTo>
                  <a:pt x="3810" y="1270"/>
                </a:lnTo>
                <a:lnTo>
                  <a:pt x="0" y="2222"/>
                </a:lnTo>
                <a:lnTo>
                  <a:pt x="0" y="72752"/>
                </a:lnTo>
                <a:lnTo>
                  <a:pt x="3810" y="74929"/>
                </a:lnTo>
                <a:lnTo>
                  <a:pt x="12700" y="77470"/>
                </a:lnTo>
                <a:lnTo>
                  <a:pt x="12700" y="0"/>
                </a:lnTo>
                <a:close/>
              </a:path>
            </a:pathLst>
          </a:custGeom>
          <a:solidFill>
            <a:srgbClr val="9999B7"/>
          </a:solidFill>
        </p:spPr>
        <p:txBody>
          <a:bodyPr wrap="square" lIns="0" tIns="0" rIns="0" bIns="0" rtlCol="0">
            <a:noAutofit/>
          </a:bodyPr>
          <a:lstStyle/>
          <a:p>
            <a:endParaRPr/>
          </a:p>
        </p:txBody>
      </p:sp>
      <p:sp>
        <p:nvSpPr>
          <p:cNvPr id="18" name="object 18"/>
          <p:cNvSpPr/>
          <p:nvPr/>
        </p:nvSpPr>
        <p:spPr>
          <a:xfrm>
            <a:off x="4364990" y="514350"/>
            <a:ext cx="13970" cy="82211"/>
          </a:xfrm>
          <a:custGeom>
            <a:avLst/>
            <a:gdLst/>
            <a:ahLst/>
            <a:cxnLst/>
            <a:rect l="l" t="t" r="r" b="b"/>
            <a:pathLst>
              <a:path w="13970" h="82211">
                <a:moveTo>
                  <a:pt x="3810" y="0"/>
                </a:moveTo>
                <a:lnTo>
                  <a:pt x="0" y="0"/>
                </a:lnTo>
                <a:lnTo>
                  <a:pt x="0" y="77470"/>
                </a:lnTo>
                <a:lnTo>
                  <a:pt x="10160" y="81279"/>
                </a:lnTo>
                <a:lnTo>
                  <a:pt x="13970" y="82211"/>
                </a:lnTo>
                <a:lnTo>
                  <a:pt x="13970" y="1270"/>
                </a:lnTo>
                <a:lnTo>
                  <a:pt x="10160" y="1270"/>
                </a:lnTo>
                <a:lnTo>
                  <a:pt x="3810" y="0"/>
                </a:lnTo>
                <a:close/>
              </a:path>
            </a:pathLst>
          </a:custGeom>
          <a:solidFill>
            <a:srgbClr val="9999B8"/>
          </a:solidFill>
        </p:spPr>
        <p:txBody>
          <a:bodyPr wrap="square" lIns="0" tIns="0" rIns="0" bIns="0" rtlCol="0">
            <a:noAutofit/>
          </a:bodyPr>
          <a:lstStyle/>
          <a:p>
            <a:endParaRPr/>
          </a:p>
        </p:txBody>
      </p:sp>
      <p:sp>
        <p:nvSpPr>
          <p:cNvPr id="19" name="object 19"/>
          <p:cNvSpPr/>
          <p:nvPr/>
        </p:nvSpPr>
        <p:spPr>
          <a:xfrm>
            <a:off x="4378959" y="515619"/>
            <a:ext cx="12700" cy="84045"/>
          </a:xfrm>
          <a:custGeom>
            <a:avLst/>
            <a:gdLst/>
            <a:ahLst/>
            <a:cxnLst/>
            <a:rect l="l" t="t" r="r" b="b"/>
            <a:pathLst>
              <a:path w="12700" h="84045">
                <a:moveTo>
                  <a:pt x="2539" y="0"/>
                </a:moveTo>
                <a:lnTo>
                  <a:pt x="0" y="0"/>
                </a:lnTo>
                <a:lnTo>
                  <a:pt x="0" y="80941"/>
                </a:lnTo>
                <a:lnTo>
                  <a:pt x="12700" y="84045"/>
                </a:lnTo>
                <a:lnTo>
                  <a:pt x="12700" y="923"/>
                </a:lnTo>
                <a:lnTo>
                  <a:pt x="2539" y="0"/>
                </a:lnTo>
                <a:close/>
              </a:path>
            </a:pathLst>
          </a:custGeom>
          <a:solidFill>
            <a:srgbClr val="9A9AB9"/>
          </a:solidFill>
        </p:spPr>
        <p:txBody>
          <a:bodyPr wrap="square" lIns="0" tIns="0" rIns="0" bIns="0" rtlCol="0">
            <a:noAutofit/>
          </a:bodyPr>
          <a:lstStyle/>
          <a:p>
            <a:endParaRPr/>
          </a:p>
        </p:txBody>
      </p:sp>
      <p:sp>
        <p:nvSpPr>
          <p:cNvPr id="20" name="object 20"/>
          <p:cNvSpPr/>
          <p:nvPr/>
        </p:nvSpPr>
        <p:spPr>
          <a:xfrm>
            <a:off x="4391659" y="516543"/>
            <a:ext cx="13969" cy="86537"/>
          </a:xfrm>
          <a:custGeom>
            <a:avLst/>
            <a:gdLst/>
            <a:ahLst/>
            <a:cxnLst/>
            <a:rect l="l" t="t" r="r" b="b"/>
            <a:pathLst>
              <a:path w="13969" h="86537">
                <a:moveTo>
                  <a:pt x="0" y="0"/>
                </a:moveTo>
                <a:lnTo>
                  <a:pt x="0" y="83122"/>
                </a:lnTo>
                <a:lnTo>
                  <a:pt x="13969" y="86537"/>
                </a:lnTo>
                <a:lnTo>
                  <a:pt x="13969" y="2743"/>
                </a:lnTo>
                <a:lnTo>
                  <a:pt x="3810" y="346"/>
                </a:lnTo>
                <a:lnTo>
                  <a:pt x="0" y="0"/>
                </a:lnTo>
                <a:close/>
              </a:path>
            </a:pathLst>
          </a:custGeom>
          <a:solidFill>
            <a:srgbClr val="9B9BBA"/>
          </a:solidFill>
        </p:spPr>
        <p:txBody>
          <a:bodyPr wrap="square" lIns="0" tIns="0" rIns="0" bIns="0" rtlCol="0">
            <a:noAutofit/>
          </a:bodyPr>
          <a:lstStyle/>
          <a:p>
            <a:endParaRPr/>
          </a:p>
        </p:txBody>
      </p:sp>
      <p:sp>
        <p:nvSpPr>
          <p:cNvPr id="21" name="object 21"/>
          <p:cNvSpPr/>
          <p:nvPr/>
        </p:nvSpPr>
        <p:spPr>
          <a:xfrm>
            <a:off x="4405629" y="519287"/>
            <a:ext cx="13970" cy="87208"/>
          </a:xfrm>
          <a:custGeom>
            <a:avLst/>
            <a:gdLst/>
            <a:ahLst/>
            <a:cxnLst/>
            <a:rect l="l" t="t" r="r" b="b"/>
            <a:pathLst>
              <a:path w="13970" h="87208">
                <a:moveTo>
                  <a:pt x="0" y="0"/>
                </a:moveTo>
                <a:lnTo>
                  <a:pt x="0" y="83793"/>
                </a:lnTo>
                <a:lnTo>
                  <a:pt x="13970" y="87208"/>
                </a:lnTo>
                <a:lnTo>
                  <a:pt x="13970" y="3296"/>
                </a:lnTo>
                <a:lnTo>
                  <a:pt x="0" y="0"/>
                </a:lnTo>
                <a:close/>
              </a:path>
            </a:pathLst>
          </a:custGeom>
          <a:solidFill>
            <a:srgbClr val="9C9CBB"/>
          </a:solidFill>
        </p:spPr>
        <p:txBody>
          <a:bodyPr wrap="square" lIns="0" tIns="0" rIns="0" bIns="0" rtlCol="0">
            <a:noAutofit/>
          </a:bodyPr>
          <a:lstStyle/>
          <a:p>
            <a:endParaRPr/>
          </a:p>
        </p:txBody>
      </p:sp>
      <p:sp>
        <p:nvSpPr>
          <p:cNvPr id="22" name="object 22"/>
          <p:cNvSpPr/>
          <p:nvPr/>
        </p:nvSpPr>
        <p:spPr>
          <a:xfrm>
            <a:off x="4419600" y="522583"/>
            <a:ext cx="12700" cy="87016"/>
          </a:xfrm>
          <a:custGeom>
            <a:avLst/>
            <a:gdLst/>
            <a:ahLst/>
            <a:cxnLst/>
            <a:rect l="l" t="t" r="r" b="b"/>
            <a:pathLst>
              <a:path w="12700" h="87016">
                <a:moveTo>
                  <a:pt x="0" y="0"/>
                </a:moveTo>
                <a:lnTo>
                  <a:pt x="0" y="83911"/>
                </a:lnTo>
                <a:lnTo>
                  <a:pt x="12700" y="87016"/>
                </a:lnTo>
                <a:lnTo>
                  <a:pt x="12700" y="2996"/>
                </a:lnTo>
                <a:lnTo>
                  <a:pt x="0" y="0"/>
                </a:lnTo>
                <a:close/>
              </a:path>
            </a:pathLst>
          </a:custGeom>
          <a:solidFill>
            <a:srgbClr val="9D9DBB"/>
          </a:solidFill>
        </p:spPr>
        <p:txBody>
          <a:bodyPr wrap="square" lIns="0" tIns="0" rIns="0" bIns="0" rtlCol="0">
            <a:noAutofit/>
          </a:bodyPr>
          <a:lstStyle/>
          <a:p>
            <a:endParaRPr/>
          </a:p>
        </p:txBody>
      </p:sp>
      <p:sp>
        <p:nvSpPr>
          <p:cNvPr id="23" name="object 23"/>
          <p:cNvSpPr/>
          <p:nvPr/>
        </p:nvSpPr>
        <p:spPr>
          <a:xfrm>
            <a:off x="4432300" y="525580"/>
            <a:ext cx="13970" cy="88288"/>
          </a:xfrm>
          <a:custGeom>
            <a:avLst/>
            <a:gdLst/>
            <a:ahLst/>
            <a:cxnLst/>
            <a:rect l="l" t="t" r="r" b="b"/>
            <a:pathLst>
              <a:path w="13970" h="88288">
                <a:moveTo>
                  <a:pt x="0" y="0"/>
                </a:moveTo>
                <a:lnTo>
                  <a:pt x="0" y="84019"/>
                </a:lnTo>
                <a:lnTo>
                  <a:pt x="13970" y="88288"/>
                </a:lnTo>
                <a:lnTo>
                  <a:pt x="13970" y="3296"/>
                </a:lnTo>
                <a:lnTo>
                  <a:pt x="0" y="0"/>
                </a:lnTo>
                <a:close/>
              </a:path>
            </a:pathLst>
          </a:custGeom>
          <a:solidFill>
            <a:srgbClr val="9E9EBC"/>
          </a:solidFill>
        </p:spPr>
        <p:txBody>
          <a:bodyPr wrap="square" lIns="0" tIns="0" rIns="0" bIns="0" rtlCol="0">
            <a:noAutofit/>
          </a:bodyPr>
          <a:lstStyle/>
          <a:p>
            <a:endParaRPr/>
          </a:p>
        </p:txBody>
      </p:sp>
      <p:sp>
        <p:nvSpPr>
          <p:cNvPr id="24" name="object 24"/>
          <p:cNvSpPr/>
          <p:nvPr/>
        </p:nvSpPr>
        <p:spPr>
          <a:xfrm>
            <a:off x="4446270" y="528876"/>
            <a:ext cx="13969" cy="89260"/>
          </a:xfrm>
          <a:custGeom>
            <a:avLst/>
            <a:gdLst/>
            <a:ahLst/>
            <a:cxnLst/>
            <a:rect l="l" t="t" r="r" b="b"/>
            <a:pathLst>
              <a:path w="13969" h="89260">
                <a:moveTo>
                  <a:pt x="0" y="0"/>
                </a:moveTo>
                <a:lnTo>
                  <a:pt x="0" y="84992"/>
                </a:lnTo>
                <a:lnTo>
                  <a:pt x="13969" y="89260"/>
                </a:lnTo>
                <a:lnTo>
                  <a:pt x="13969" y="3296"/>
                </a:lnTo>
                <a:lnTo>
                  <a:pt x="0" y="0"/>
                </a:lnTo>
                <a:close/>
              </a:path>
            </a:pathLst>
          </a:custGeom>
          <a:solidFill>
            <a:srgbClr val="9F9FBD"/>
          </a:solidFill>
        </p:spPr>
        <p:txBody>
          <a:bodyPr wrap="square" lIns="0" tIns="0" rIns="0" bIns="0" rtlCol="0">
            <a:noAutofit/>
          </a:bodyPr>
          <a:lstStyle/>
          <a:p>
            <a:endParaRPr/>
          </a:p>
        </p:txBody>
      </p:sp>
      <p:sp>
        <p:nvSpPr>
          <p:cNvPr id="25" name="object 25"/>
          <p:cNvSpPr/>
          <p:nvPr/>
        </p:nvSpPr>
        <p:spPr>
          <a:xfrm>
            <a:off x="4460240" y="532172"/>
            <a:ext cx="12700" cy="89844"/>
          </a:xfrm>
          <a:custGeom>
            <a:avLst/>
            <a:gdLst/>
            <a:ahLst/>
            <a:cxnLst/>
            <a:rect l="l" t="t" r="r" b="b"/>
            <a:pathLst>
              <a:path w="12700" h="89844">
                <a:moveTo>
                  <a:pt x="0" y="0"/>
                </a:moveTo>
                <a:lnTo>
                  <a:pt x="0" y="85964"/>
                </a:lnTo>
                <a:lnTo>
                  <a:pt x="12700" y="89844"/>
                </a:lnTo>
                <a:lnTo>
                  <a:pt x="12700" y="2996"/>
                </a:lnTo>
                <a:lnTo>
                  <a:pt x="0" y="0"/>
                </a:lnTo>
                <a:close/>
              </a:path>
            </a:pathLst>
          </a:custGeom>
          <a:solidFill>
            <a:srgbClr val="A0A0BE"/>
          </a:solidFill>
        </p:spPr>
        <p:txBody>
          <a:bodyPr wrap="square" lIns="0" tIns="0" rIns="0" bIns="0" rtlCol="0">
            <a:noAutofit/>
          </a:bodyPr>
          <a:lstStyle/>
          <a:p>
            <a:endParaRPr/>
          </a:p>
        </p:txBody>
      </p:sp>
      <p:sp>
        <p:nvSpPr>
          <p:cNvPr id="26" name="object 26"/>
          <p:cNvSpPr/>
          <p:nvPr/>
        </p:nvSpPr>
        <p:spPr>
          <a:xfrm>
            <a:off x="4472940" y="535169"/>
            <a:ext cx="13970" cy="91116"/>
          </a:xfrm>
          <a:custGeom>
            <a:avLst/>
            <a:gdLst/>
            <a:ahLst/>
            <a:cxnLst/>
            <a:rect l="l" t="t" r="r" b="b"/>
            <a:pathLst>
              <a:path w="13970" h="91116">
                <a:moveTo>
                  <a:pt x="0" y="0"/>
                </a:moveTo>
                <a:lnTo>
                  <a:pt x="0" y="86848"/>
                </a:lnTo>
                <a:lnTo>
                  <a:pt x="13970" y="91116"/>
                </a:lnTo>
                <a:lnTo>
                  <a:pt x="13970" y="3296"/>
                </a:lnTo>
                <a:lnTo>
                  <a:pt x="0" y="0"/>
                </a:lnTo>
                <a:close/>
              </a:path>
            </a:pathLst>
          </a:custGeom>
          <a:solidFill>
            <a:srgbClr val="A1A1BF"/>
          </a:solidFill>
        </p:spPr>
        <p:txBody>
          <a:bodyPr wrap="square" lIns="0" tIns="0" rIns="0" bIns="0" rtlCol="0">
            <a:noAutofit/>
          </a:bodyPr>
          <a:lstStyle/>
          <a:p>
            <a:endParaRPr/>
          </a:p>
        </p:txBody>
      </p:sp>
      <p:sp>
        <p:nvSpPr>
          <p:cNvPr id="27" name="object 27"/>
          <p:cNvSpPr/>
          <p:nvPr/>
        </p:nvSpPr>
        <p:spPr>
          <a:xfrm>
            <a:off x="4486909" y="538465"/>
            <a:ext cx="12700" cy="91701"/>
          </a:xfrm>
          <a:custGeom>
            <a:avLst/>
            <a:gdLst/>
            <a:ahLst/>
            <a:cxnLst/>
            <a:rect l="l" t="t" r="r" b="b"/>
            <a:pathLst>
              <a:path w="12700" h="91701">
                <a:moveTo>
                  <a:pt x="0" y="0"/>
                </a:moveTo>
                <a:lnTo>
                  <a:pt x="0" y="87820"/>
                </a:lnTo>
                <a:lnTo>
                  <a:pt x="12700" y="91701"/>
                </a:lnTo>
                <a:lnTo>
                  <a:pt x="12700" y="2996"/>
                </a:lnTo>
                <a:lnTo>
                  <a:pt x="0" y="0"/>
                </a:lnTo>
                <a:close/>
              </a:path>
            </a:pathLst>
          </a:custGeom>
          <a:solidFill>
            <a:srgbClr val="A2A2C0"/>
          </a:solidFill>
        </p:spPr>
        <p:txBody>
          <a:bodyPr wrap="square" lIns="0" tIns="0" rIns="0" bIns="0" rtlCol="0">
            <a:noAutofit/>
          </a:bodyPr>
          <a:lstStyle/>
          <a:p>
            <a:endParaRPr/>
          </a:p>
        </p:txBody>
      </p:sp>
      <p:sp>
        <p:nvSpPr>
          <p:cNvPr id="28" name="object 28"/>
          <p:cNvSpPr/>
          <p:nvPr/>
        </p:nvSpPr>
        <p:spPr>
          <a:xfrm>
            <a:off x="4499609" y="541462"/>
            <a:ext cx="13969" cy="92973"/>
          </a:xfrm>
          <a:custGeom>
            <a:avLst/>
            <a:gdLst/>
            <a:ahLst/>
            <a:cxnLst/>
            <a:rect l="l" t="t" r="r" b="b"/>
            <a:pathLst>
              <a:path w="13969" h="92973">
                <a:moveTo>
                  <a:pt x="0" y="0"/>
                </a:moveTo>
                <a:lnTo>
                  <a:pt x="0" y="88704"/>
                </a:lnTo>
                <a:lnTo>
                  <a:pt x="13969" y="92973"/>
                </a:lnTo>
                <a:lnTo>
                  <a:pt x="13969" y="3442"/>
                </a:lnTo>
                <a:lnTo>
                  <a:pt x="8889" y="2097"/>
                </a:lnTo>
                <a:lnTo>
                  <a:pt x="0" y="0"/>
                </a:lnTo>
                <a:close/>
              </a:path>
            </a:pathLst>
          </a:custGeom>
          <a:solidFill>
            <a:srgbClr val="A3A3C1"/>
          </a:solidFill>
        </p:spPr>
        <p:txBody>
          <a:bodyPr wrap="square" lIns="0" tIns="0" rIns="0" bIns="0" rtlCol="0">
            <a:noAutofit/>
          </a:bodyPr>
          <a:lstStyle/>
          <a:p>
            <a:endParaRPr/>
          </a:p>
        </p:txBody>
      </p:sp>
      <p:sp>
        <p:nvSpPr>
          <p:cNvPr id="29" name="object 29"/>
          <p:cNvSpPr/>
          <p:nvPr/>
        </p:nvSpPr>
        <p:spPr>
          <a:xfrm>
            <a:off x="4513579" y="544904"/>
            <a:ext cx="13970" cy="93698"/>
          </a:xfrm>
          <a:custGeom>
            <a:avLst/>
            <a:gdLst/>
            <a:ahLst/>
            <a:cxnLst/>
            <a:rect l="l" t="t" r="r" b="b"/>
            <a:pathLst>
              <a:path w="13970" h="93698">
                <a:moveTo>
                  <a:pt x="0" y="0"/>
                </a:moveTo>
                <a:lnTo>
                  <a:pt x="0" y="89530"/>
                </a:lnTo>
                <a:lnTo>
                  <a:pt x="10160" y="92635"/>
                </a:lnTo>
                <a:lnTo>
                  <a:pt x="13970" y="93698"/>
                </a:lnTo>
                <a:lnTo>
                  <a:pt x="13970" y="3697"/>
                </a:lnTo>
                <a:lnTo>
                  <a:pt x="0" y="0"/>
                </a:lnTo>
                <a:close/>
              </a:path>
            </a:pathLst>
          </a:custGeom>
          <a:solidFill>
            <a:srgbClr val="A4A4C1"/>
          </a:solidFill>
        </p:spPr>
        <p:txBody>
          <a:bodyPr wrap="square" lIns="0" tIns="0" rIns="0" bIns="0" rtlCol="0">
            <a:noAutofit/>
          </a:bodyPr>
          <a:lstStyle/>
          <a:p>
            <a:endParaRPr/>
          </a:p>
        </p:txBody>
      </p:sp>
      <p:sp>
        <p:nvSpPr>
          <p:cNvPr id="30" name="object 30"/>
          <p:cNvSpPr/>
          <p:nvPr/>
        </p:nvSpPr>
        <p:spPr>
          <a:xfrm>
            <a:off x="4527550" y="548602"/>
            <a:ext cx="12700" cy="93544"/>
          </a:xfrm>
          <a:custGeom>
            <a:avLst/>
            <a:gdLst/>
            <a:ahLst/>
            <a:cxnLst/>
            <a:rect l="l" t="t" r="r" b="b"/>
            <a:pathLst>
              <a:path w="12700" h="93544">
                <a:moveTo>
                  <a:pt x="0" y="0"/>
                </a:moveTo>
                <a:lnTo>
                  <a:pt x="0" y="90000"/>
                </a:lnTo>
                <a:lnTo>
                  <a:pt x="12700" y="93544"/>
                </a:lnTo>
                <a:lnTo>
                  <a:pt x="12700" y="3361"/>
                </a:lnTo>
                <a:lnTo>
                  <a:pt x="0" y="0"/>
                </a:lnTo>
                <a:close/>
              </a:path>
            </a:pathLst>
          </a:custGeom>
          <a:solidFill>
            <a:srgbClr val="A5A5C2"/>
          </a:solidFill>
        </p:spPr>
        <p:txBody>
          <a:bodyPr wrap="square" lIns="0" tIns="0" rIns="0" bIns="0" rtlCol="0">
            <a:noAutofit/>
          </a:bodyPr>
          <a:lstStyle/>
          <a:p>
            <a:endParaRPr/>
          </a:p>
        </p:txBody>
      </p:sp>
      <p:sp>
        <p:nvSpPr>
          <p:cNvPr id="31" name="object 31"/>
          <p:cNvSpPr/>
          <p:nvPr/>
        </p:nvSpPr>
        <p:spPr>
          <a:xfrm>
            <a:off x="4540250" y="551964"/>
            <a:ext cx="13970" cy="94081"/>
          </a:xfrm>
          <a:custGeom>
            <a:avLst/>
            <a:gdLst/>
            <a:ahLst/>
            <a:cxnLst/>
            <a:rect l="l" t="t" r="r" b="b"/>
            <a:pathLst>
              <a:path w="13970" h="94081">
                <a:moveTo>
                  <a:pt x="0" y="0"/>
                </a:moveTo>
                <a:lnTo>
                  <a:pt x="0" y="90183"/>
                </a:lnTo>
                <a:lnTo>
                  <a:pt x="13970" y="94081"/>
                </a:lnTo>
                <a:lnTo>
                  <a:pt x="13970" y="3741"/>
                </a:lnTo>
                <a:lnTo>
                  <a:pt x="11429" y="3025"/>
                </a:lnTo>
                <a:lnTo>
                  <a:pt x="0" y="0"/>
                </a:lnTo>
                <a:close/>
              </a:path>
            </a:pathLst>
          </a:custGeom>
          <a:solidFill>
            <a:srgbClr val="A6A6C3"/>
          </a:solidFill>
        </p:spPr>
        <p:txBody>
          <a:bodyPr wrap="square" lIns="0" tIns="0" rIns="0" bIns="0" rtlCol="0">
            <a:noAutofit/>
          </a:bodyPr>
          <a:lstStyle/>
          <a:p>
            <a:endParaRPr/>
          </a:p>
        </p:txBody>
      </p:sp>
      <p:sp>
        <p:nvSpPr>
          <p:cNvPr id="32" name="object 32"/>
          <p:cNvSpPr/>
          <p:nvPr/>
        </p:nvSpPr>
        <p:spPr>
          <a:xfrm>
            <a:off x="4554220" y="555706"/>
            <a:ext cx="13969" cy="94238"/>
          </a:xfrm>
          <a:custGeom>
            <a:avLst/>
            <a:gdLst/>
            <a:ahLst/>
            <a:cxnLst/>
            <a:rect l="l" t="t" r="r" b="b"/>
            <a:pathLst>
              <a:path w="13969" h="94238">
                <a:moveTo>
                  <a:pt x="0" y="0"/>
                </a:moveTo>
                <a:lnTo>
                  <a:pt x="0" y="90339"/>
                </a:lnTo>
                <a:lnTo>
                  <a:pt x="13969" y="94238"/>
                </a:lnTo>
                <a:lnTo>
                  <a:pt x="13969" y="3940"/>
                </a:lnTo>
                <a:lnTo>
                  <a:pt x="0" y="0"/>
                </a:lnTo>
                <a:close/>
              </a:path>
            </a:pathLst>
          </a:custGeom>
          <a:solidFill>
            <a:srgbClr val="A7A7C4"/>
          </a:solidFill>
        </p:spPr>
        <p:txBody>
          <a:bodyPr wrap="square" lIns="0" tIns="0" rIns="0" bIns="0" rtlCol="0">
            <a:noAutofit/>
          </a:bodyPr>
          <a:lstStyle/>
          <a:p>
            <a:endParaRPr/>
          </a:p>
        </p:txBody>
      </p:sp>
      <p:sp>
        <p:nvSpPr>
          <p:cNvPr id="33" name="object 33"/>
          <p:cNvSpPr/>
          <p:nvPr/>
        </p:nvSpPr>
        <p:spPr>
          <a:xfrm>
            <a:off x="4568190" y="559646"/>
            <a:ext cx="12700" cy="93617"/>
          </a:xfrm>
          <a:custGeom>
            <a:avLst/>
            <a:gdLst/>
            <a:ahLst/>
            <a:cxnLst/>
            <a:rect l="l" t="t" r="r" b="b"/>
            <a:pathLst>
              <a:path w="12700" h="93617">
                <a:moveTo>
                  <a:pt x="0" y="0"/>
                </a:moveTo>
                <a:lnTo>
                  <a:pt x="0" y="90297"/>
                </a:lnTo>
                <a:lnTo>
                  <a:pt x="10160" y="93133"/>
                </a:lnTo>
                <a:lnTo>
                  <a:pt x="12700" y="93617"/>
                </a:lnTo>
                <a:lnTo>
                  <a:pt x="12700" y="3582"/>
                </a:lnTo>
                <a:lnTo>
                  <a:pt x="0" y="0"/>
                </a:lnTo>
                <a:close/>
              </a:path>
            </a:pathLst>
          </a:custGeom>
          <a:solidFill>
            <a:srgbClr val="A8A8C5"/>
          </a:solidFill>
        </p:spPr>
        <p:txBody>
          <a:bodyPr wrap="square" lIns="0" tIns="0" rIns="0" bIns="0" rtlCol="0">
            <a:noAutofit/>
          </a:bodyPr>
          <a:lstStyle/>
          <a:p>
            <a:endParaRPr/>
          </a:p>
        </p:txBody>
      </p:sp>
      <p:sp>
        <p:nvSpPr>
          <p:cNvPr id="34" name="object 34"/>
          <p:cNvSpPr/>
          <p:nvPr/>
        </p:nvSpPr>
        <p:spPr>
          <a:xfrm>
            <a:off x="4580890" y="563228"/>
            <a:ext cx="13970" cy="92696"/>
          </a:xfrm>
          <a:custGeom>
            <a:avLst/>
            <a:gdLst/>
            <a:ahLst/>
            <a:cxnLst/>
            <a:rect l="l" t="t" r="r" b="b"/>
            <a:pathLst>
              <a:path w="13970" h="92696">
                <a:moveTo>
                  <a:pt x="0" y="0"/>
                </a:moveTo>
                <a:lnTo>
                  <a:pt x="0" y="90035"/>
                </a:lnTo>
                <a:lnTo>
                  <a:pt x="13970" y="92696"/>
                </a:lnTo>
                <a:lnTo>
                  <a:pt x="13970" y="3940"/>
                </a:lnTo>
                <a:lnTo>
                  <a:pt x="0" y="0"/>
                </a:lnTo>
                <a:close/>
              </a:path>
            </a:pathLst>
          </a:custGeom>
          <a:solidFill>
            <a:srgbClr val="A9A9C6"/>
          </a:solidFill>
        </p:spPr>
        <p:txBody>
          <a:bodyPr wrap="square" lIns="0" tIns="0" rIns="0" bIns="0" rtlCol="0">
            <a:noAutofit/>
          </a:bodyPr>
          <a:lstStyle/>
          <a:p>
            <a:endParaRPr/>
          </a:p>
        </p:txBody>
      </p:sp>
      <p:sp>
        <p:nvSpPr>
          <p:cNvPr id="35" name="object 35"/>
          <p:cNvSpPr/>
          <p:nvPr/>
        </p:nvSpPr>
        <p:spPr>
          <a:xfrm>
            <a:off x="4594859" y="567168"/>
            <a:ext cx="12700" cy="91174"/>
          </a:xfrm>
          <a:custGeom>
            <a:avLst/>
            <a:gdLst/>
            <a:ahLst/>
            <a:cxnLst/>
            <a:rect l="l" t="t" r="r" b="b"/>
            <a:pathLst>
              <a:path w="12700" h="91174">
                <a:moveTo>
                  <a:pt x="0" y="0"/>
                </a:moveTo>
                <a:lnTo>
                  <a:pt x="0" y="88755"/>
                </a:lnTo>
                <a:lnTo>
                  <a:pt x="12700" y="91174"/>
                </a:lnTo>
                <a:lnTo>
                  <a:pt x="12700" y="3339"/>
                </a:lnTo>
                <a:lnTo>
                  <a:pt x="6350" y="1791"/>
                </a:lnTo>
                <a:lnTo>
                  <a:pt x="0" y="0"/>
                </a:lnTo>
                <a:close/>
              </a:path>
            </a:pathLst>
          </a:custGeom>
          <a:solidFill>
            <a:srgbClr val="AAAAC7"/>
          </a:solidFill>
        </p:spPr>
        <p:txBody>
          <a:bodyPr wrap="square" lIns="0" tIns="0" rIns="0" bIns="0" rtlCol="0">
            <a:noAutofit/>
          </a:bodyPr>
          <a:lstStyle/>
          <a:p>
            <a:endParaRPr/>
          </a:p>
        </p:txBody>
      </p:sp>
      <p:sp>
        <p:nvSpPr>
          <p:cNvPr id="36" name="object 36"/>
          <p:cNvSpPr/>
          <p:nvPr/>
        </p:nvSpPr>
        <p:spPr>
          <a:xfrm>
            <a:off x="4607559" y="570508"/>
            <a:ext cx="13969" cy="90495"/>
          </a:xfrm>
          <a:custGeom>
            <a:avLst/>
            <a:gdLst/>
            <a:ahLst/>
            <a:cxnLst/>
            <a:rect l="l" t="t" r="r" b="b"/>
            <a:pathLst>
              <a:path w="13969" h="90495">
                <a:moveTo>
                  <a:pt x="0" y="0"/>
                </a:moveTo>
                <a:lnTo>
                  <a:pt x="0" y="87835"/>
                </a:lnTo>
                <a:lnTo>
                  <a:pt x="13969" y="90495"/>
                </a:lnTo>
                <a:lnTo>
                  <a:pt x="13969" y="3407"/>
                </a:lnTo>
                <a:lnTo>
                  <a:pt x="0" y="0"/>
                </a:lnTo>
                <a:close/>
              </a:path>
            </a:pathLst>
          </a:custGeom>
          <a:solidFill>
            <a:srgbClr val="ABABC7"/>
          </a:solidFill>
        </p:spPr>
        <p:txBody>
          <a:bodyPr wrap="square" lIns="0" tIns="0" rIns="0" bIns="0" rtlCol="0">
            <a:noAutofit/>
          </a:bodyPr>
          <a:lstStyle/>
          <a:p>
            <a:endParaRPr/>
          </a:p>
        </p:txBody>
      </p:sp>
      <p:sp>
        <p:nvSpPr>
          <p:cNvPr id="37" name="object 37"/>
          <p:cNvSpPr/>
          <p:nvPr/>
        </p:nvSpPr>
        <p:spPr>
          <a:xfrm>
            <a:off x="4621529" y="573916"/>
            <a:ext cx="13970" cy="89404"/>
          </a:xfrm>
          <a:custGeom>
            <a:avLst/>
            <a:gdLst/>
            <a:ahLst/>
            <a:cxnLst/>
            <a:rect l="l" t="t" r="r" b="b"/>
            <a:pathLst>
              <a:path w="13970" h="89404">
                <a:moveTo>
                  <a:pt x="0" y="0"/>
                </a:moveTo>
                <a:lnTo>
                  <a:pt x="0" y="87088"/>
                </a:lnTo>
                <a:lnTo>
                  <a:pt x="10160" y="89023"/>
                </a:lnTo>
                <a:lnTo>
                  <a:pt x="13970" y="89404"/>
                </a:lnTo>
                <a:lnTo>
                  <a:pt x="13970" y="3407"/>
                </a:lnTo>
                <a:lnTo>
                  <a:pt x="0" y="0"/>
                </a:lnTo>
                <a:close/>
              </a:path>
            </a:pathLst>
          </a:custGeom>
          <a:solidFill>
            <a:srgbClr val="ACACC8"/>
          </a:solidFill>
        </p:spPr>
        <p:txBody>
          <a:bodyPr wrap="square" lIns="0" tIns="0" rIns="0" bIns="0" rtlCol="0">
            <a:noAutofit/>
          </a:bodyPr>
          <a:lstStyle/>
          <a:p>
            <a:endParaRPr/>
          </a:p>
        </p:txBody>
      </p:sp>
      <p:sp>
        <p:nvSpPr>
          <p:cNvPr id="38" name="object 38"/>
          <p:cNvSpPr/>
          <p:nvPr/>
        </p:nvSpPr>
        <p:spPr>
          <a:xfrm>
            <a:off x="4635500" y="577323"/>
            <a:ext cx="12700" cy="87267"/>
          </a:xfrm>
          <a:custGeom>
            <a:avLst/>
            <a:gdLst/>
            <a:ahLst/>
            <a:cxnLst/>
            <a:rect l="l" t="t" r="r" b="b"/>
            <a:pathLst>
              <a:path w="12700" h="87267">
                <a:moveTo>
                  <a:pt x="0" y="0"/>
                </a:moveTo>
                <a:lnTo>
                  <a:pt x="0" y="85997"/>
                </a:lnTo>
                <a:lnTo>
                  <a:pt x="12700" y="87267"/>
                </a:lnTo>
                <a:lnTo>
                  <a:pt x="12700" y="3097"/>
                </a:lnTo>
                <a:lnTo>
                  <a:pt x="0" y="0"/>
                </a:lnTo>
                <a:close/>
              </a:path>
            </a:pathLst>
          </a:custGeom>
          <a:solidFill>
            <a:srgbClr val="ADADC9"/>
          </a:solidFill>
        </p:spPr>
        <p:txBody>
          <a:bodyPr wrap="square" lIns="0" tIns="0" rIns="0" bIns="0" rtlCol="0">
            <a:noAutofit/>
          </a:bodyPr>
          <a:lstStyle/>
          <a:p>
            <a:endParaRPr/>
          </a:p>
        </p:txBody>
      </p:sp>
      <p:sp>
        <p:nvSpPr>
          <p:cNvPr id="39" name="object 39"/>
          <p:cNvSpPr/>
          <p:nvPr/>
        </p:nvSpPr>
        <p:spPr>
          <a:xfrm>
            <a:off x="4648200" y="580420"/>
            <a:ext cx="13970" cy="85567"/>
          </a:xfrm>
          <a:custGeom>
            <a:avLst/>
            <a:gdLst/>
            <a:ahLst/>
            <a:cxnLst/>
            <a:rect l="l" t="t" r="r" b="b"/>
            <a:pathLst>
              <a:path w="13970" h="85567">
                <a:moveTo>
                  <a:pt x="0" y="0"/>
                </a:moveTo>
                <a:lnTo>
                  <a:pt x="0" y="84170"/>
                </a:lnTo>
                <a:lnTo>
                  <a:pt x="13970" y="85567"/>
                </a:lnTo>
                <a:lnTo>
                  <a:pt x="13970" y="2855"/>
                </a:lnTo>
                <a:lnTo>
                  <a:pt x="5079" y="1239"/>
                </a:lnTo>
                <a:lnTo>
                  <a:pt x="0" y="0"/>
                </a:lnTo>
                <a:close/>
              </a:path>
            </a:pathLst>
          </a:custGeom>
          <a:solidFill>
            <a:srgbClr val="AEAECA"/>
          </a:solidFill>
        </p:spPr>
        <p:txBody>
          <a:bodyPr wrap="square" lIns="0" tIns="0" rIns="0" bIns="0" rtlCol="0">
            <a:noAutofit/>
          </a:bodyPr>
          <a:lstStyle/>
          <a:p>
            <a:endParaRPr/>
          </a:p>
        </p:txBody>
      </p:sp>
      <p:sp>
        <p:nvSpPr>
          <p:cNvPr id="40" name="object 40"/>
          <p:cNvSpPr/>
          <p:nvPr/>
        </p:nvSpPr>
        <p:spPr>
          <a:xfrm>
            <a:off x="4662170" y="583276"/>
            <a:ext cx="13969" cy="84108"/>
          </a:xfrm>
          <a:custGeom>
            <a:avLst/>
            <a:gdLst/>
            <a:ahLst/>
            <a:cxnLst/>
            <a:rect l="l" t="t" r="r" b="b"/>
            <a:pathLst>
              <a:path w="13969" h="84108">
                <a:moveTo>
                  <a:pt x="0" y="0"/>
                </a:moveTo>
                <a:lnTo>
                  <a:pt x="0" y="82711"/>
                </a:lnTo>
                <a:lnTo>
                  <a:pt x="13969" y="84108"/>
                </a:lnTo>
                <a:lnTo>
                  <a:pt x="13969" y="2539"/>
                </a:lnTo>
                <a:lnTo>
                  <a:pt x="0" y="0"/>
                </a:lnTo>
                <a:close/>
              </a:path>
            </a:pathLst>
          </a:custGeom>
          <a:solidFill>
            <a:srgbClr val="AFAFCC"/>
          </a:solidFill>
        </p:spPr>
        <p:txBody>
          <a:bodyPr wrap="square" lIns="0" tIns="0" rIns="0" bIns="0" rtlCol="0">
            <a:noAutofit/>
          </a:bodyPr>
          <a:lstStyle/>
          <a:p>
            <a:endParaRPr/>
          </a:p>
        </p:txBody>
      </p:sp>
      <p:sp>
        <p:nvSpPr>
          <p:cNvPr id="41" name="object 41"/>
          <p:cNvSpPr/>
          <p:nvPr/>
        </p:nvSpPr>
        <p:spPr>
          <a:xfrm>
            <a:off x="4676140" y="585816"/>
            <a:ext cx="12700" cy="82646"/>
          </a:xfrm>
          <a:custGeom>
            <a:avLst/>
            <a:gdLst/>
            <a:ahLst/>
            <a:cxnLst/>
            <a:rect l="l" t="t" r="r" b="b"/>
            <a:pathLst>
              <a:path w="12700" h="82646">
                <a:moveTo>
                  <a:pt x="0" y="0"/>
                </a:moveTo>
                <a:lnTo>
                  <a:pt x="0" y="81568"/>
                </a:lnTo>
                <a:lnTo>
                  <a:pt x="6350" y="82203"/>
                </a:lnTo>
                <a:lnTo>
                  <a:pt x="12700" y="82646"/>
                </a:lnTo>
                <a:lnTo>
                  <a:pt x="12700" y="2012"/>
                </a:lnTo>
                <a:lnTo>
                  <a:pt x="5080" y="923"/>
                </a:lnTo>
                <a:lnTo>
                  <a:pt x="0" y="0"/>
                </a:lnTo>
                <a:close/>
              </a:path>
            </a:pathLst>
          </a:custGeom>
          <a:solidFill>
            <a:srgbClr val="B0B0CC"/>
          </a:solidFill>
        </p:spPr>
        <p:txBody>
          <a:bodyPr wrap="square" lIns="0" tIns="0" rIns="0" bIns="0" rtlCol="0">
            <a:noAutofit/>
          </a:bodyPr>
          <a:lstStyle/>
          <a:p>
            <a:endParaRPr/>
          </a:p>
        </p:txBody>
      </p:sp>
      <p:sp>
        <p:nvSpPr>
          <p:cNvPr id="42" name="object 42"/>
          <p:cNvSpPr/>
          <p:nvPr/>
        </p:nvSpPr>
        <p:spPr>
          <a:xfrm>
            <a:off x="4688840" y="587828"/>
            <a:ext cx="13970" cy="81609"/>
          </a:xfrm>
          <a:custGeom>
            <a:avLst/>
            <a:gdLst/>
            <a:ahLst/>
            <a:cxnLst/>
            <a:rect l="l" t="t" r="r" b="b"/>
            <a:pathLst>
              <a:path w="13970" h="81609">
                <a:moveTo>
                  <a:pt x="0" y="0"/>
                </a:moveTo>
                <a:lnTo>
                  <a:pt x="0" y="80634"/>
                </a:lnTo>
                <a:lnTo>
                  <a:pt x="13970" y="81609"/>
                </a:lnTo>
                <a:lnTo>
                  <a:pt x="13970" y="1995"/>
                </a:lnTo>
                <a:lnTo>
                  <a:pt x="0" y="0"/>
                </a:lnTo>
                <a:close/>
              </a:path>
            </a:pathLst>
          </a:custGeom>
          <a:solidFill>
            <a:srgbClr val="B1B1CC"/>
          </a:solidFill>
        </p:spPr>
        <p:txBody>
          <a:bodyPr wrap="square" lIns="0" tIns="0" rIns="0" bIns="0" rtlCol="0">
            <a:noAutofit/>
          </a:bodyPr>
          <a:lstStyle/>
          <a:p>
            <a:endParaRPr/>
          </a:p>
        </p:txBody>
      </p:sp>
      <p:sp>
        <p:nvSpPr>
          <p:cNvPr id="43" name="object 43"/>
          <p:cNvSpPr/>
          <p:nvPr/>
        </p:nvSpPr>
        <p:spPr>
          <a:xfrm>
            <a:off x="4702809" y="589824"/>
            <a:ext cx="12700" cy="80499"/>
          </a:xfrm>
          <a:custGeom>
            <a:avLst/>
            <a:gdLst/>
            <a:ahLst/>
            <a:cxnLst/>
            <a:rect l="l" t="t" r="r" b="b"/>
            <a:pathLst>
              <a:path w="12700" h="80499">
                <a:moveTo>
                  <a:pt x="0" y="0"/>
                </a:moveTo>
                <a:lnTo>
                  <a:pt x="0" y="79613"/>
                </a:lnTo>
                <a:lnTo>
                  <a:pt x="12700" y="80499"/>
                </a:lnTo>
                <a:lnTo>
                  <a:pt x="12700" y="1388"/>
                </a:lnTo>
                <a:lnTo>
                  <a:pt x="5079" y="725"/>
                </a:lnTo>
                <a:lnTo>
                  <a:pt x="0" y="0"/>
                </a:lnTo>
                <a:close/>
              </a:path>
            </a:pathLst>
          </a:custGeom>
          <a:solidFill>
            <a:srgbClr val="B2B2CD"/>
          </a:solidFill>
        </p:spPr>
        <p:txBody>
          <a:bodyPr wrap="square" lIns="0" tIns="0" rIns="0" bIns="0" rtlCol="0">
            <a:noAutofit/>
          </a:bodyPr>
          <a:lstStyle/>
          <a:p>
            <a:endParaRPr/>
          </a:p>
        </p:txBody>
      </p:sp>
      <p:sp>
        <p:nvSpPr>
          <p:cNvPr id="44" name="object 44"/>
          <p:cNvSpPr/>
          <p:nvPr/>
        </p:nvSpPr>
        <p:spPr>
          <a:xfrm>
            <a:off x="4722495" y="591212"/>
            <a:ext cx="0" cy="80085"/>
          </a:xfrm>
          <a:custGeom>
            <a:avLst/>
            <a:gdLst/>
            <a:ahLst/>
            <a:cxnLst/>
            <a:rect l="l" t="t" r="r" b="b"/>
            <a:pathLst>
              <a:path h="80085">
                <a:moveTo>
                  <a:pt x="0" y="0"/>
                </a:moveTo>
                <a:lnTo>
                  <a:pt x="0" y="80085"/>
                </a:lnTo>
              </a:path>
            </a:pathLst>
          </a:custGeom>
          <a:ln w="15239">
            <a:solidFill>
              <a:srgbClr val="B3B3CE"/>
            </a:solidFill>
          </a:ln>
        </p:spPr>
        <p:txBody>
          <a:bodyPr wrap="square" lIns="0" tIns="0" rIns="0" bIns="0" rtlCol="0">
            <a:noAutofit/>
          </a:bodyPr>
          <a:lstStyle/>
          <a:p>
            <a:endParaRPr/>
          </a:p>
        </p:txBody>
      </p:sp>
      <p:sp>
        <p:nvSpPr>
          <p:cNvPr id="45" name="object 45"/>
          <p:cNvSpPr/>
          <p:nvPr/>
        </p:nvSpPr>
        <p:spPr>
          <a:xfrm>
            <a:off x="4729479" y="592427"/>
            <a:ext cx="13970" cy="79569"/>
          </a:xfrm>
          <a:custGeom>
            <a:avLst/>
            <a:gdLst/>
            <a:ahLst/>
            <a:cxnLst/>
            <a:rect l="l" t="t" r="r" b="b"/>
            <a:pathLst>
              <a:path w="13970" h="79569">
                <a:moveTo>
                  <a:pt x="0" y="0"/>
                </a:moveTo>
                <a:lnTo>
                  <a:pt x="0" y="78870"/>
                </a:lnTo>
                <a:lnTo>
                  <a:pt x="7620" y="79402"/>
                </a:lnTo>
                <a:lnTo>
                  <a:pt x="13970" y="79569"/>
                </a:lnTo>
                <a:lnTo>
                  <a:pt x="13970" y="927"/>
                </a:lnTo>
                <a:lnTo>
                  <a:pt x="7620" y="662"/>
                </a:lnTo>
                <a:lnTo>
                  <a:pt x="0" y="0"/>
                </a:lnTo>
                <a:close/>
              </a:path>
            </a:pathLst>
          </a:custGeom>
          <a:solidFill>
            <a:srgbClr val="B4B4CF"/>
          </a:solidFill>
        </p:spPr>
        <p:txBody>
          <a:bodyPr wrap="square" lIns="0" tIns="0" rIns="0" bIns="0" rtlCol="0">
            <a:noAutofit/>
          </a:bodyPr>
          <a:lstStyle/>
          <a:p>
            <a:endParaRPr/>
          </a:p>
        </p:txBody>
      </p:sp>
      <p:sp>
        <p:nvSpPr>
          <p:cNvPr id="46" name="object 46"/>
          <p:cNvSpPr/>
          <p:nvPr/>
        </p:nvSpPr>
        <p:spPr>
          <a:xfrm>
            <a:off x="4749800" y="593354"/>
            <a:ext cx="0" cy="78976"/>
          </a:xfrm>
          <a:custGeom>
            <a:avLst/>
            <a:gdLst/>
            <a:ahLst/>
            <a:cxnLst/>
            <a:rect l="l" t="t" r="r" b="b"/>
            <a:pathLst>
              <a:path h="78976">
                <a:moveTo>
                  <a:pt x="0" y="0"/>
                </a:moveTo>
                <a:lnTo>
                  <a:pt x="0" y="78976"/>
                </a:lnTo>
              </a:path>
            </a:pathLst>
          </a:custGeom>
          <a:ln w="13970">
            <a:solidFill>
              <a:srgbClr val="B5B5D0"/>
            </a:solidFill>
          </a:ln>
        </p:spPr>
        <p:txBody>
          <a:bodyPr wrap="square" lIns="0" tIns="0" rIns="0" bIns="0" rtlCol="0">
            <a:noAutofit/>
          </a:bodyPr>
          <a:lstStyle/>
          <a:p>
            <a:endParaRPr/>
          </a:p>
        </p:txBody>
      </p:sp>
      <p:sp>
        <p:nvSpPr>
          <p:cNvPr id="47" name="object 47"/>
          <p:cNvSpPr/>
          <p:nvPr/>
        </p:nvSpPr>
        <p:spPr>
          <a:xfrm>
            <a:off x="4756150" y="593883"/>
            <a:ext cx="13970" cy="78815"/>
          </a:xfrm>
          <a:custGeom>
            <a:avLst/>
            <a:gdLst/>
            <a:ahLst/>
            <a:cxnLst/>
            <a:rect l="l" t="t" r="r" b="b"/>
            <a:pathLst>
              <a:path w="13970" h="78815">
                <a:moveTo>
                  <a:pt x="0" y="0"/>
                </a:moveTo>
                <a:lnTo>
                  <a:pt x="0" y="78447"/>
                </a:lnTo>
                <a:lnTo>
                  <a:pt x="13970" y="78815"/>
                </a:lnTo>
                <a:lnTo>
                  <a:pt x="13970" y="476"/>
                </a:lnTo>
                <a:lnTo>
                  <a:pt x="11429" y="476"/>
                </a:lnTo>
                <a:lnTo>
                  <a:pt x="0" y="0"/>
                </a:lnTo>
                <a:close/>
              </a:path>
            </a:pathLst>
          </a:custGeom>
          <a:solidFill>
            <a:srgbClr val="B6B6D1"/>
          </a:solidFill>
        </p:spPr>
        <p:txBody>
          <a:bodyPr wrap="square" lIns="0" tIns="0" rIns="0" bIns="0" rtlCol="0">
            <a:noAutofit/>
          </a:bodyPr>
          <a:lstStyle/>
          <a:p>
            <a:endParaRPr/>
          </a:p>
        </p:txBody>
      </p:sp>
      <p:sp>
        <p:nvSpPr>
          <p:cNvPr id="48" name="object 48"/>
          <p:cNvSpPr/>
          <p:nvPr/>
        </p:nvSpPr>
        <p:spPr>
          <a:xfrm>
            <a:off x="4770120" y="594023"/>
            <a:ext cx="13969" cy="79043"/>
          </a:xfrm>
          <a:custGeom>
            <a:avLst/>
            <a:gdLst/>
            <a:ahLst/>
            <a:cxnLst/>
            <a:rect l="l" t="t" r="r" b="b"/>
            <a:pathLst>
              <a:path w="13969" h="79043">
                <a:moveTo>
                  <a:pt x="13969" y="336"/>
                </a:moveTo>
                <a:lnTo>
                  <a:pt x="0" y="336"/>
                </a:lnTo>
                <a:lnTo>
                  <a:pt x="0" y="78675"/>
                </a:lnTo>
                <a:lnTo>
                  <a:pt x="13969" y="79043"/>
                </a:lnTo>
                <a:lnTo>
                  <a:pt x="13969" y="336"/>
                </a:lnTo>
                <a:close/>
              </a:path>
              <a:path w="13969" h="79043">
                <a:moveTo>
                  <a:pt x="13969" y="0"/>
                </a:moveTo>
                <a:lnTo>
                  <a:pt x="0" y="285"/>
                </a:lnTo>
                <a:lnTo>
                  <a:pt x="13969" y="336"/>
                </a:lnTo>
                <a:lnTo>
                  <a:pt x="13969" y="0"/>
                </a:lnTo>
                <a:close/>
              </a:path>
            </a:pathLst>
          </a:custGeom>
          <a:solidFill>
            <a:srgbClr val="B7B7D2"/>
          </a:solidFill>
        </p:spPr>
        <p:txBody>
          <a:bodyPr wrap="square" lIns="0" tIns="0" rIns="0" bIns="0" rtlCol="0">
            <a:noAutofit/>
          </a:bodyPr>
          <a:lstStyle/>
          <a:p>
            <a:endParaRPr/>
          </a:p>
        </p:txBody>
      </p:sp>
      <p:sp>
        <p:nvSpPr>
          <p:cNvPr id="49" name="object 49"/>
          <p:cNvSpPr/>
          <p:nvPr/>
        </p:nvSpPr>
        <p:spPr>
          <a:xfrm>
            <a:off x="4784090" y="593763"/>
            <a:ext cx="12700" cy="79336"/>
          </a:xfrm>
          <a:custGeom>
            <a:avLst/>
            <a:gdLst/>
            <a:ahLst/>
            <a:cxnLst/>
            <a:rect l="l" t="t" r="r" b="b"/>
            <a:pathLst>
              <a:path w="12700" h="79336">
                <a:moveTo>
                  <a:pt x="12700" y="0"/>
                </a:moveTo>
                <a:lnTo>
                  <a:pt x="0" y="259"/>
                </a:lnTo>
                <a:lnTo>
                  <a:pt x="0" y="79302"/>
                </a:lnTo>
                <a:lnTo>
                  <a:pt x="1270" y="79336"/>
                </a:lnTo>
                <a:lnTo>
                  <a:pt x="12700" y="78978"/>
                </a:lnTo>
                <a:lnTo>
                  <a:pt x="12700" y="0"/>
                </a:lnTo>
                <a:close/>
              </a:path>
            </a:pathLst>
          </a:custGeom>
          <a:solidFill>
            <a:srgbClr val="B8B8D2"/>
          </a:solidFill>
        </p:spPr>
        <p:txBody>
          <a:bodyPr wrap="square" lIns="0" tIns="0" rIns="0" bIns="0" rtlCol="0">
            <a:noAutofit/>
          </a:bodyPr>
          <a:lstStyle/>
          <a:p>
            <a:endParaRPr/>
          </a:p>
        </p:txBody>
      </p:sp>
      <p:sp>
        <p:nvSpPr>
          <p:cNvPr id="50" name="object 50"/>
          <p:cNvSpPr/>
          <p:nvPr/>
        </p:nvSpPr>
        <p:spPr>
          <a:xfrm>
            <a:off x="4803775" y="593478"/>
            <a:ext cx="0" cy="79264"/>
          </a:xfrm>
          <a:custGeom>
            <a:avLst/>
            <a:gdLst/>
            <a:ahLst/>
            <a:cxnLst/>
            <a:rect l="l" t="t" r="r" b="b"/>
            <a:pathLst>
              <a:path h="79264">
                <a:moveTo>
                  <a:pt x="0" y="0"/>
                </a:moveTo>
                <a:lnTo>
                  <a:pt x="0" y="79264"/>
                </a:lnTo>
              </a:path>
            </a:pathLst>
          </a:custGeom>
          <a:ln w="15240">
            <a:solidFill>
              <a:srgbClr val="B9B9D3"/>
            </a:solidFill>
          </a:ln>
        </p:spPr>
        <p:txBody>
          <a:bodyPr wrap="square" lIns="0" tIns="0" rIns="0" bIns="0" rtlCol="0">
            <a:noAutofit/>
          </a:bodyPr>
          <a:lstStyle/>
          <a:p>
            <a:endParaRPr/>
          </a:p>
        </p:txBody>
      </p:sp>
      <p:sp>
        <p:nvSpPr>
          <p:cNvPr id="51" name="object 51"/>
          <p:cNvSpPr/>
          <p:nvPr/>
        </p:nvSpPr>
        <p:spPr>
          <a:xfrm>
            <a:off x="4817109" y="593219"/>
            <a:ext cx="0" cy="79086"/>
          </a:xfrm>
          <a:custGeom>
            <a:avLst/>
            <a:gdLst/>
            <a:ahLst/>
            <a:cxnLst/>
            <a:rect l="l" t="t" r="r" b="b"/>
            <a:pathLst>
              <a:path h="79086">
                <a:moveTo>
                  <a:pt x="0" y="0"/>
                </a:moveTo>
                <a:lnTo>
                  <a:pt x="0" y="79086"/>
                </a:lnTo>
              </a:path>
            </a:pathLst>
          </a:custGeom>
          <a:ln w="13970">
            <a:solidFill>
              <a:srgbClr val="BABAD4"/>
            </a:solidFill>
          </a:ln>
        </p:spPr>
        <p:txBody>
          <a:bodyPr wrap="square" lIns="0" tIns="0" rIns="0" bIns="0" rtlCol="0">
            <a:noAutofit/>
          </a:bodyPr>
          <a:lstStyle/>
          <a:p>
            <a:endParaRPr/>
          </a:p>
        </p:txBody>
      </p:sp>
      <p:sp>
        <p:nvSpPr>
          <p:cNvPr id="52" name="object 52"/>
          <p:cNvSpPr/>
          <p:nvPr/>
        </p:nvSpPr>
        <p:spPr>
          <a:xfrm>
            <a:off x="4830445" y="592934"/>
            <a:ext cx="0" cy="78974"/>
          </a:xfrm>
          <a:custGeom>
            <a:avLst/>
            <a:gdLst/>
            <a:ahLst/>
            <a:cxnLst/>
            <a:rect l="l" t="t" r="r" b="b"/>
            <a:pathLst>
              <a:path h="78974">
                <a:moveTo>
                  <a:pt x="0" y="0"/>
                </a:moveTo>
                <a:lnTo>
                  <a:pt x="0" y="78974"/>
                </a:lnTo>
              </a:path>
            </a:pathLst>
          </a:custGeom>
          <a:ln w="15239">
            <a:solidFill>
              <a:srgbClr val="BBBBD5"/>
            </a:solidFill>
          </a:ln>
        </p:spPr>
        <p:txBody>
          <a:bodyPr wrap="square" lIns="0" tIns="0" rIns="0" bIns="0" rtlCol="0">
            <a:noAutofit/>
          </a:bodyPr>
          <a:lstStyle/>
          <a:p>
            <a:endParaRPr/>
          </a:p>
        </p:txBody>
      </p:sp>
      <p:sp>
        <p:nvSpPr>
          <p:cNvPr id="53" name="object 53"/>
          <p:cNvSpPr/>
          <p:nvPr/>
        </p:nvSpPr>
        <p:spPr>
          <a:xfrm>
            <a:off x="4837429" y="592649"/>
            <a:ext cx="13970" cy="79180"/>
          </a:xfrm>
          <a:custGeom>
            <a:avLst/>
            <a:gdLst/>
            <a:ahLst/>
            <a:cxnLst/>
            <a:rect l="l" t="t" r="r" b="b"/>
            <a:pathLst>
              <a:path w="13970" h="79180">
                <a:moveTo>
                  <a:pt x="13970" y="0"/>
                </a:moveTo>
                <a:lnTo>
                  <a:pt x="0" y="285"/>
                </a:lnTo>
                <a:lnTo>
                  <a:pt x="0" y="79180"/>
                </a:lnTo>
                <a:lnTo>
                  <a:pt x="6350" y="79180"/>
                </a:lnTo>
                <a:lnTo>
                  <a:pt x="13970" y="78008"/>
                </a:lnTo>
                <a:lnTo>
                  <a:pt x="13970" y="0"/>
                </a:lnTo>
                <a:close/>
              </a:path>
            </a:pathLst>
          </a:custGeom>
          <a:solidFill>
            <a:srgbClr val="BCBCD6"/>
          </a:solidFill>
        </p:spPr>
        <p:txBody>
          <a:bodyPr wrap="square" lIns="0" tIns="0" rIns="0" bIns="0" rtlCol="0">
            <a:noAutofit/>
          </a:bodyPr>
          <a:lstStyle/>
          <a:p>
            <a:endParaRPr/>
          </a:p>
        </p:txBody>
      </p:sp>
      <p:sp>
        <p:nvSpPr>
          <p:cNvPr id="54" name="object 54"/>
          <p:cNvSpPr/>
          <p:nvPr/>
        </p:nvSpPr>
        <p:spPr>
          <a:xfrm>
            <a:off x="4851400" y="592390"/>
            <a:ext cx="12700" cy="78267"/>
          </a:xfrm>
          <a:custGeom>
            <a:avLst/>
            <a:gdLst/>
            <a:ahLst/>
            <a:cxnLst/>
            <a:rect l="l" t="t" r="r" b="b"/>
            <a:pathLst>
              <a:path w="12700" h="78267">
                <a:moveTo>
                  <a:pt x="12700" y="0"/>
                </a:moveTo>
                <a:lnTo>
                  <a:pt x="0" y="259"/>
                </a:lnTo>
                <a:lnTo>
                  <a:pt x="0" y="78267"/>
                </a:lnTo>
                <a:lnTo>
                  <a:pt x="8889" y="76899"/>
                </a:lnTo>
                <a:lnTo>
                  <a:pt x="12700" y="76536"/>
                </a:lnTo>
                <a:lnTo>
                  <a:pt x="12700" y="0"/>
                </a:lnTo>
                <a:close/>
              </a:path>
            </a:pathLst>
          </a:custGeom>
          <a:solidFill>
            <a:srgbClr val="BDBDD7"/>
          </a:solidFill>
        </p:spPr>
        <p:txBody>
          <a:bodyPr wrap="square" lIns="0" tIns="0" rIns="0" bIns="0" rtlCol="0">
            <a:noAutofit/>
          </a:bodyPr>
          <a:lstStyle/>
          <a:p>
            <a:endParaRPr/>
          </a:p>
        </p:txBody>
      </p:sp>
      <p:sp>
        <p:nvSpPr>
          <p:cNvPr id="55" name="object 55"/>
          <p:cNvSpPr/>
          <p:nvPr/>
        </p:nvSpPr>
        <p:spPr>
          <a:xfrm>
            <a:off x="4864100" y="592105"/>
            <a:ext cx="13970" cy="76822"/>
          </a:xfrm>
          <a:custGeom>
            <a:avLst/>
            <a:gdLst/>
            <a:ahLst/>
            <a:cxnLst/>
            <a:rect l="l" t="t" r="r" b="b"/>
            <a:pathLst>
              <a:path w="13970" h="76822">
                <a:moveTo>
                  <a:pt x="13970" y="0"/>
                </a:moveTo>
                <a:lnTo>
                  <a:pt x="0" y="285"/>
                </a:lnTo>
                <a:lnTo>
                  <a:pt x="0" y="76822"/>
                </a:lnTo>
                <a:lnTo>
                  <a:pt x="13970" y="75491"/>
                </a:lnTo>
                <a:lnTo>
                  <a:pt x="13970" y="0"/>
                </a:lnTo>
                <a:close/>
              </a:path>
            </a:pathLst>
          </a:custGeom>
          <a:solidFill>
            <a:srgbClr val="BEBED8"/>
          </a:solidFill>
        </p:spPr>
        <p:txBody>
          <a:bodyPr wrap="square" lIns="0" tIns="0" rIns="0" bIns="0" rtlCol="0">
            <a:noAutofit/>
          </a:bodyPr>
          <a:lstStyle/>
          <a:p>
            <a:endParaRPr/>
          </a:p>
        </p:txBody>
      </p:sp>
      <p:sp>
        <p:nvSpPr>
          <p:cNvPr id="56" name="object 56"/>
          <p:cNvSpPr/>
          <p:nvPr/>
        </p:nvSpPr>
        <p:spPr>
          <a:xfrm>
            <a:off x="4878070" y="591819"/>
            <a:ext cx="13969" cy="75776"/>
          </a:xfrm>
          <a:custGeom>
            <a:avLst/>
            <a:gdLst/>
            <a:ahLst/>
            <a:cxnLst/>
            <a:rect l="l" t="t" r="r" b="b"/>
            <a:pathLst>
              <a:path w="13969" h="75776">
                <a:moveTo>
                  <a:pt x="13969" y="0"/>
                </a:moveTo>
                <a:lnTo>
                  <a:pt x="0" y="285"/>
                </a:lnTo>
                <a:lnTo>
                  <a:pt x="0" y="75776"/>
                </a:lnTo>
                <a:lnTo>
                  <a:pt x="8889" y="74929"/>
                </a:lnTo>
                <a:lnTo>
                  <a:pt x="13969" y="73025"/>
                </a:lnTo>
                <a:lnTo>
                  <a:pt x="13969" y="0"/>
                </a:lnTo>
                <a:close/>
              </a:path>
            </a:pathLst>
          </a:custGeom>
          <a:solidFill>
            <a:srgbClr val="BFBFD8"/>
          </a:solidFill>
        </p:spPr>
        <p:txBody>
          <a:bodyPr wrap="square" lIns="0" tIns="0" rIns="0" bIns="0" rtlCol="0">
            <a:noAutofit/>
          </a:bodyPr>
          <a:lstStyle/>
          <a:p>
            <a:endParaRPr/>
          </a:p>
        </p:txBody>
      </p:sp>
      <p:sp>
        <p:nvSpPr>
          <p:cNvPr id="57" name="object 57"/>
          <p:cNvSpPr/>
          <p:nvPr/>
        </p:nvSpPr>
        <p:spPr>
          <a:xfrm>
            <a:off x="4892040" y="591184"/>
            <a:ext cx="12700" cy="73660"/>
          </a:xfrm>
          <a:custGeom>
            <a:avLst/>
            <a:gdLst/>
            <a:ahLst/>
            <a:cxnLst/>
            <a:rect l="l" t="t" r="r" b="b"/>
            <a:pathLst>
              <a:path w="12700" h="73660">
                <a:moveTo>
                  <a:pt x="12700" y="0"/>
                </a:moveTo>
                <a:lnTo>
                  <a:pt x="0" y="635"/>
                </a:lnTo>
                <a:lnTo>
                  <a:pt x="0" y="73660"/>
                </a:lnTo>
                <a:lnTo>
                  <a:pt x="5080" y="71754"/>
                </a:lnTo>
                <a:lnTo>
                  <a:pt x="12700" y="70061"/>
                </a:lnTo>
                <a:lnTo>
                  <a:pt x="12700" y="0"/>
                </a:lnTo>
                <a:close/>
              </a:path>
            </a:pathLst>
          </a:custGeom>
          <a:solidFill>
            <a:srgbClr val="C0C0D9"/>
          </a:solidFill>
        </p:spPr>
        <p:txBody>
          <a:bodyPr wrap="square" lIns="0" tIns="0" rIns="0" bIns="0" rtlCol="0">
            <a:noAutofit/>
          </a:bodyPr>
          <a:lstStyle/>
          <a:p>
            <a:endParaRPr/>
          </a:p>
        </p:txBody>
      </p:sp>
      <p:sp>
        <p:nvSpPr>
          <p:cNvPr id="58" name="object 58"/>
          <p:cNvSpPr/>
          <p:nvPr/>
        </p:nvSpPr>
        <p:spPr>
          <a:xfrm>
            <a:off x="4904740" y="590550"/>
            <a:ext cx="13970" cy="70696"/>
          </a:xfrm>
          <a:custGeom>
            <a:avLst/>
            <a:gdLst/>
            <a:ahLst/>
            <a:cxnLst/>
            <a:rect l="l" t="t" r="r" b="b"/>
            <a:pathLst>
              <a:path w="13970" h="70696">
                <a:moveTo>
                  <a:pt x="13970" y="0"/>
                </a:moveTo>
                <a:lnTo>
                  <a:pt x="12700" y="0"/>
                </a:lnTo>
                <a:lnTo>
                  <a:pt x="0" y="635"/>
                </a:lnTo>
                <a:lnTo>
                  <a:pt x="0" y="70696"/>
                </a:lnTo>
                <a:lnTo>
                  <a:pt x="3810" y="69850"/>
                </a:lnTo>
                <a:lnTo>
                  <a:pt x="12700" y="66039"/>
                </a:lnTo>
                <a:lnTo>
                  <a:pt x="13970" y="65563"/>
                </a:lnTo>
                <a:lnTo>
                  <a:pt x="13970" y="0"/>
                </a:lnTo>
                <a:close/>
              </a:path>
            </a:pathLst>
          </a:custGeom>
          <a:solidFill>
            <a:srgbClr val="C1C1DA"/>
          </a:solidFill>
        </p:spPr>
        <p:txBody>
          <a:bodyPr wrap="square" lIns="0" tIns="0" rIns="0" bIns="0" rtlCol="0">
            <a:noAutofit/>
          </a:bodyPr>
          <a:lstStyle/>
          <a:p>
            <a:endParaRPr/>
          </a:p>
        </p:txBody>
      </p:sp>
      <p:sp>
        <p:nvSpPr>
          <p:cNvPr id="59" name="object 59"/>
          <p:cNvSpPr/>
          <p:nvPr/>
        </p:nvSpPr>
        <p:spPr>
          <a:xfrm>
            <a:off x="4918709" y="590550"/>
            <a:ext cx="12700" cy="65563"/>
          </a:xfrm>
          <a:custGeom>
            <a:avLst/>
            <a:gdLst/>
            <a:ahLst/>
            <a:cxnLst/>
            <a:rect l="l" t="t" r="r" b="b"/>
            <a:pathLst>
              <a:path w="12700" h="65563">
                <a:moveTo>
                  <a:pt x="12700" y="0"/>
                </a:moveTo>
                <a:lnTo>
                  <a:pt x="0" y="0"/>
                </a:lnTo>
                <a:lnTo>
                  <a:pt x="0" y="65563"/>
                </a:lnTo>
                <a:lnTo>
                  <a:pt x="8889" y="62229"/>
                </a:lnTo>
                <a:lnTo>
                  <a:pt x="12700" y="59689"/>
                </a:lnTo>
                <a:lnTo>
                  <a:pt x="12700" y="0"/>
                </a:lnTo>
                <a:close/>
              </a:path>
            </a:pathLst>
          </a:custGeom>
          <a:solidFill>
            <a:srgbClr val="C2C2DB"/>
          </a:solidFill>
        </p:spPr>
        <p:txBody>
          <a:bodyPr wrap="square" lIns="0" tIns="0" rIns="0" bIns="0" rtlCol="0">
            <a:noAutofit/>
          </a:bodyPr>
          <a:lstStyle/>
          <a:p>
            <a:endParaRPr/>
          </a:p>
        </p:txBody>
      </p:sp>
      <p:sp>
        <p:nvSpPr>
          <p:cNvPr id="60" name="object 60"/>
          <p:cNvSpPr/>
          <p:nvPr/>
        </p:nvSpPr>
        <p:spPr>
          <a:xfrm>
            <a:off x="4931409" y="590550"/>
            <a:ext cx="13969" cy="59689"/>
          </a:xfrm>
          <a:custGeom>
            <a:avLst/>
            <a:gdLst/>
            <a:ahLst/>
            <a:cxnLst/>
            <a:rect l="l" t="t" r="r" b="b"/>
            <a:pathLst>
              <a:path w="13969" h="59689">
                <a:moveTo>
                  <a:pt x="5079" y="0"/>
                </a:moveTo>
                <a:lnTo>
                  <a:pt x="0" y="0"/>
                </a:lnTo>
                <a:lnTo>
                  <a:pt x="0" y="59689"/>
                </a:lnTo>
                <a:lnTo>
                  <a:pt x="3810" y="57150"/>
                </a:lnTo>
                <a:lnTo>
                  <a:pt x="8889" y="54610"/>
                </a:lnTo>
                <a:lnTo>
                  <a:pt x="11429" y="50800"/>
                </a:lnTo>
                <a:lnTo>
                  <a:pt x="13969" y="48260"/>
                </a:lnTo>
                <a:lnTo>
                  <a:pt x="13969" y="493"/>
                </a:lnTo>
                <a:lnTo>
                  <a:pt x="5079" y="0"/>
                </a:lnTo>
                <a:close/>
              </a:path>
            </a:pathLst>
          </a:custGeom>
          <a:solidFill>
            <a:srgbClr val="C3C3DC"/>
          </a:solidFill>
        </p:spPr>
        <p:txBody>
          <a:bodyPr wrap="square" lIns="0" tIns="0" rIns="0" bIns="0" rtlCol="0">
            <a:noAutofit/>
          </a:bodyPr>
          <a:lstStyle/>
          <a:p>
            <a:endParaRPr/>
          </a:p>
        </p:txBody>
      </p:sp>
      <p:sp>
        <p:nvSpPr>
          <p:cNvPr id="61" name="object 61"/>
          <p:cNvSpPr/>
          <p:nvPr/>
        </p:nvSpPr>
        <p:spPr>
          <a:xfrm>
            <a:off x="4945379" y="591043"/>
            <a:ext cx="13970" cy="47766"/>
          </a:xfrm>
          <a:custGeom>
            <a:avLst/>
            <a:gdLst/>
            <a:ahLst/>
            <a:cxnLst/>
            <a:rect l="l" t="t" r="r" b="b"/>
            <a:pathLst>
              <a:path w="13970" h="47766">
                <a:moveTo>
                  <a:pt x="0" y="0"/>
                </a:moveTo>
                <a:lnTo>
                  <a:pt x="0" y="47766"/>
                </a:lnTo>
                <a:lnTo>
                  <a:pt x="5080" y="42686"/>
                </a:lnTo>
                <a:lnTo>
                  <a:pt x="11430" y="35066"/>
                </a:lnTo>
                <a:lnTo>
                  <a:pt x="13970" y="31256"/>
                </a:lnTo>
                <a:lnTo>
                  <a:pt x="13970" y="776"/>
                </a:lnTo>
                <a:lnTo>
                  <a:pt x="0" y="0"/>
                </a:lnTo>
                <a:close/>
              </a:path>
            </a:pathLst>
          </a:custGeom>
          <a:solidFill>
            <a:srgbClr val="C4C4DD"/>
          </a:solidFill>
        </p:spPr>
        <p:txBody>
          <a:bodyPr wrap="square" lIns="0" tIns="0" rIns="0" bIns="0" rtlCol="0">
            <a:noAutofit/>
          </a:bodyPr>
          <a:lstStyle/>
          <a:p>
            <a:endParaRPr/>
          </a:p>
        </p:txBody>
      </p:sp>
      <p:sp>
        <p:nvSpPr>
          <p:cNvPr id="62" name="object 62"/>
          <p:cNvSpPr/>
          <p:nvPr/>
        </p:nvSpPr>
        <p:spPr>
          <a:xfrm>
            <a:off x="4959350" y="591819"/>
            <a:ext cx="11429" cy="30479"/>
          </a:xfrm>
          <a:custGeom>
            <a:avLst/>
            <a:gdLst/>
            <a:ahLst/>
            <a:cxnLst/>
            <a:rect l="l" t="t" r="r" b="b"/>
            <a:pathLst>
              <a:path w="11429" h="30479">
                <a:moveTo>
                  <a:pt x="6350" y="0"/>
                </a:moveTo>
                <a:lnTo>
                  <a:pt x="0" y="0"/>
                </a:lnTo>
                <a:lnTo>
                  <a:pt x="0" y="30479"/>
                </a:lnTo>
                <a:lnTo>
                  <a:pt x="2539" y="26669"/>
                </a:lnTo>
                <a:lnTo>
                  <a:pt x="6350" y="17779"/>
                </a:lnTo>
                <a:lnTo>
                  <a:pt x="7620" y="16509"/>
                </a:lnTo>
                <a:lnTo>
                  <a:pt x="8889" y="12700"/>
                </a:lnTo>
                <a:lnTo>
                  <a:pt x="10160" y="10159"/>
                </a:lnTo>
                <a:lnTo>
                  <a:pt x="10160" y="5079"/>
                </a:lnTo>
                <a:lnTo>
                  <a:pt x="11429" y="5079"/>
                </a:lnTo>
                <a:lnTo>
                  <a:pt x="11429" y="1269"/>
                </a:lnTo>
                <a:lnTo>
                  <a:pt x="8889" y="1269"/>
                </a:lnTo>
                <a:lnTo>
                  <a:pt x="6350" y="0"/>
                </a:lnTo>
                <a:close/>
              </a:path>
            </a:pathLst>
          </a:custGeom>
          <a:solidFill>
            <a:srgbClr val="C6C6DE"/>
          </a:solidFill>
        </p:spPr>
        <p:txBody>
          <a:bodyPr wrap="square" lIns="0" tIns="0" rIns="0" bIns="0" rtlCol="0">
            <a:noAutofit/>
          </a:bodyPr>
          <a:lstStyle/>
          <a:p>
            <a:endParaRPr/>
          </a:p>
        </p:txBody>
      </p:sp>
      <p:sp>
        <p:nvSpPr>
          <p:cNvPr id="63" name="object 63"/>
          <p:cNvSpPr/>
          <p:nvPr/>
        </p:nvSpPr>
        <p:spPr>
          <a:xfrm>
            <a:off x="5024120" y="702309"/>
            <a:ext cx="3809" cy="238"/>
          </a:xfrm>
          <a:custGeom>
            <a:avLst/>
            <a:gdLst/>
            <a:ahLst/>
            <a:cxnLst/>
            <a:rect l="l" t="t" r="r" b="b"/>
            <a:pathLst>
              <a:path w="3809" h="238">
                <a:moveTo>
                  <a:pt x="3809" y="0"/>
                </a:moveTo>
                <a:lnTo>
                  <a:pt x="0" y="0"/>
                </a:lnTo>
                <a:lnTo>
                  <a:pt x="3809" y="238"/>
                </a:lnTo>
                <a:lnTo>
                  <a:pt x="3809" y="0"/>
                </a:lnTo>
                <a:close/>
              </a:path>
            </a:pathLst>
          </a:custGeom>
          <a:solidFill>
            <a:srgbClr val="C6C6DE"/>
          </a:solidFill>
        </p:spPr>
        <p:txBody>
          <a:bodyPr wrap="square" lIns="0" tIns="0" rIns="0" bIns="0" rtlCol="0">
            <a:noAutofit/>
          </a:bodyPr>
          <a:lstStyle/>
          <a:p>
            <a:endParaRPr/>
          </a:p>
        </p:txBody>
      </p:sp>
      <p:sp>
        <p:nvSpPr>
          <p:cNvPr id="64" name="object 64"/>
          <p:cNvSpPr/>
          <p:nvPr/>
        </p:nvSpPr>
        <p:spPr>
          <a:xfrm>
            <a:off x="5027929" y="700023"/>
            <a:ext cx="5080" cy="2841"/>
          </a:xfrm>
          <a:custGeom>
            <a:avLst/>
            <a:gdLst/>
            <a:ahLst/>
            <a:cxnLst/>
            <a:rect l="l" t="t" r="r" b="b"/>
            <a:pathLst>
              <a:path w="5080" h="2841">
                <a:moveTo>
                  <a:pt x="5080" y="0"/>
                </a:moveTo>
                <a:lnTo>
                  <a:pt x="1270" y="2286"/>
                </a:lnTo>
                <a:lnTo>
                  <a:pt x="0" y="2286"/>
                </a:lnTo>
                <a:lnTo>
                  <a:pt x="0" y="2524"/>
                </a:lnTo>
                <a:lnTo>
                  <a:pt x="5080" y="2841"/>
                </a:lnTo>
                <a:lnTo>
                  <a:pt x="5080" y="0"/>
                </a:lnTo>
                <a:close/>
              </a:path>
            </a:pathLst>
          </a:custGeom>
          <a:solidFill>
            <a:srgbClr val="C4C4DD"/>
          </a:solidFill>
        </p:spPr>
        <p:txBody>
          <a:bodyPr wrap="square" lIns="0" tIns="0" rIns="0" bIns="0" rtlCol="0">
            <a:noAutofit/>
          </a:bodyPr>
          <a:lstStyle/>
          <a:p>
            <a:endParaRPr/>
          </a:p>
        </p:txBody>
      </p:sp>
      <p:sp>
        <p:nvSpPr>
          <p:cNvPr id="65" name="object 65"/>
          <p:cNvSpPr/>
          <p:nvPr/>
        </p:nvSpPr>
        <p:spPr>
          <a:xfrm>
            <a:off x="5033009" y="696976"/>
            <a:ext cx="5079" cy="6207"/>
          </a:xfrm>
          <a:custGeom>
            <a:avLst/>
            <a:gdLst/>
            <a:ahLst/>
            <a:cxnLst/>
            <a:rect l="l" t="t" r="r" b="b"/>
            <a:pathLst>
              <a:path w="5079" h="6207">
                <a:moveTo>
                  <a:pt x="5079" y="0"/>
                </a:moveTo>
                <a:lnTo>
                  <a:pt x="0" y="3048"/>
                </a:lnTo>
                <a:lnTo>
                  <a:pt x="0" y="5889"/>
                </a:lnTo>
                <a:lnTo>
                  <a:pt x="5079" y="6207"/>
                </a:lnTo>
                <a:lnTo>
                  <a:pt x="5079" y="0"/>
                </a:lnTo>
                <a:close/>
              </a:path>
            </a:pathLst>
          </a:custGeom>
          <a:solidFill>
            <a:srgbClr val="C3C3DC"/>
          </a:solidFill>
        </p:spPr>
        <p:txBody>
          <a:bodyPr wrap="square" lIns="0" tIns="0" rIns="0" bIns="0" rtlCol="0">
            <a:noAutofit/>
          </a:bodyPr>
          <a:lstStyle/>
          <a:p>
            <a:endParaRPr/>
          </a:p>
        </p:txBody>
      </p:sp>
      <p:sp>
        <p:nvSpPr>
          <p:cNvPr id="66" name="object 66"/>
          <p:cNvSpPr/>
          <p:nvPr/>
        </p:nvSpPr>
        <p:spPr>
          <a:xfrm>
            <a:off x="5038090" y="693927"/>
            <a:ext cx="5080" cy="9572"/>
          </a:xfrm>
          <a:custGeom>
            <a:avLst/>
            <a:gdLst/>
            <a:ahLst/>
            <a:cxnLst/>
            <a:rect l="l" t="t" r="r" b="b"/>
            <a:pathLst>
              <a:path w="5080" h="9572">
                <a:moveTo>
                  <a:pt x="5080" y="0"/>
                </a:moveTo>
                <a:lnTo>
                  <a:pt x="0" y="3048"/>
                </a:lnTo>
                <a:lnTo>
                  <a:pt x="0" y="9255"/>
                </a:lnTo>
                <a:lnTo>
                  <a:pt x="5080" y="9572"/>
                </a:lnTo>
                <a:lnTo>
                  <a:pt x="5080" y="0"/>
                </a:lnTo>
                <a:close/>
              </a:path>
            </a:pathLst>
          </a:custGeom>
          <a:solidFill>
            <a:srgbClr val="C2C2DB"/>
          </a:solidFill>
        </p:spPr>
        <p:txBody>
          <a:bodyPr wrap="square" lIns="0" tIns="0" rIns="0" bIns="0" rtlCol="0">
            <a:noAutofit/>
          </a:bodyPr>
          <a:lstStyle/>
          <a:p>
            <a:endParaRPr/>
          </a:p>
        </p:txBody>
      </p:sp>
      <p:sp>
        <p:nvSpPr>
          <p:cNvPr id="67" name="object 67"/>
          <p:cNvSpPr/>
          <p:nvPr/>
        </p:nvSpPr>
        <p:spPr>
          <a:xfrm>
            <a:off x="5043170" y="690880"/>
            <a:ext cx="5079" cy="12938"/>
          </a:xfrm>
          <a:custGeom>
            <a:avLst/>
            <a:gdLst/>
            <a:ahLst/>
            <a:cxnLst/>
            <a:rect l="l" t="t" r="r" b="b"/>
            <a:pathLst>
              <a:path w="5079" h="12938">
                <a:moveTo>
                  <a:pt x="5079" y="0"/>
                </a:moveTo>
                <a:lnTo>
                  <a:pt x="0" y="3047"/>
                </a:lnTo>
                <a:lnTo>
                  <a:pt x="0" y="12620"/>
                </a:lnTo>
                <a:lnTo>
                  <a:pt x="5079" y="12938"/>
                </a:lnTo>
                <a:lnTo>
                  <a:pt x="5079" y="0"/>
                </a:lnTo>
                <a:close/>
              </a:path>
            </a:pathLst>
          </a:custGeom>
          <a:solidFill>
            <a:srgbClr val="C1C1DA"/>
          </a:solidFill>
        </p:spPr>
        <p:txBody>
          <a:bodyPr wrap="square" lIns="0" tIns="0" rIns="0" bIns="0" rtlCol="0">
            <a:noAutofit/>
          </a:bodyPr>
          <a:lstStyle/>
          <a:p>
            <a:endParaRPr/>
          </a:p>
        </p:txBody>
      </p:sp>
      <p:sp>
        <p:nvSpPr>
          <p:cNvPr id="68" name="object 68"/>
          <p:cNvSpPr/>
          <p:nvPr/>
        </p:nvSpPr>
        <p:spPr>
          <a:xfrm>
            <a:off x="5048250" y="687831"/>
            <a:ext cx="5079" cy="16303"/>
          </a:xfrm>
          <a:custGeom>
            <a:avLst/>
            <a:gdLst/>
            <a:ahLst/>
            <a:cxnLst/>
            <a:rect l="l" t="t" r="r" b="b"/>
            <a:pathLst>
              <a:path w="5079" h="16303">
                <a:moveTo>
                  <a:pt x="5079" y="0"/>
                </a:moveTo>
                <a:lnTo>
                  <a:pt x="0" y="3048"/>
                </a:lnTo>
                <a:lnTo>
                  <a:pt x="0" y="15986"/>
                </a:lnTo>
                <a:lnTo>
                  <a:pt x="5079" y="16303"/>
                </a:lnTo>
                <a:lnTo>
                  <a:pt x="5079" y="0"/>
                </a:lnTo>
                <a:close/>
              </a:path>
            </a:pathLst>
          </a:custGeom>
          <a:solidFill>
            <a:srgbClr val="C0C0D9"/>
          </a:solidFill>
        </p:spPr>
        <p:txBody>
          <a:bodyPr wrap="square" lIns="0" tIns="0" rIns="0" bIns="0" rtlCol="0">
            <a:noAutofit/>
          </a:bodyPr>
          <a:lstStyle/>
          <a:p>
            <a:endParaRPr/>
          </a:p>
        </p:txBody>
      </p:sp>
      <p:sp>
        <p:nvSpPr>
          <p:cNvPr id="69" name="object 69"/>
          <p:cNvSpPr/>
          <p:nvPr/>
        </p:nvSpPr>
        <p:spPr>
          <a:xfrm>
            <a:off x="5053329" y="684783"/>
            <a:ext cx="5080" cy="19669"/>
          </a:xfrm>
          <a:custGeom>
            <a:avLst/>
            <a:gdLst/>
            <a:ahLst/>
            <a:cxnLst/>
            <a:rect l="l" t="t" r="r" b="b"/>
            <a:pathLst>
              <a:path w="5080" h="19669">
                <a:moveTo>
                  <a:pt x="5080" y="0"/>
                </a:moveTo>
                <a:lnTo>
                  <a:pt x="0" y="3048"/>
                </a:lnTo>
                <a:lnTo>
                  <a:pt x="0" y="19351"/>
                </a:lnTo>
                <a:lnTo>
                  <a:pt x="5080" y="19669"/>
                </a:lnTo>
                <a:lnTo>
                  <a:pt x="5080" y="0"/>
                </a:lnTo>
                <a:close/>
              </a:path>
            </a:pathLst>
          </a:custGeom>
          <a:solidFill>
            <a:srgbClr val="BFBFD8"/>
          </a:solidFill>
        </p:spPr>
        <p:txBody>
          <a:bodyPr wrap="square" lIns="0" tIns="0" rIns="0" bIns="0" rtlCol="0">
            <a:noAutofit/>
          </a:bodyPr>
          <a:lstStyle/>
          <a:p>
            <a:endParaRPr/>
          </a:p>
        </p:txBody>
      </p:sp>
      <p:sp>
        <p:nvSpPr>
          <p:cNvPr id="70" name="object 70"/>
          <p:cNvSpPr/>
          <p:nvPr/>
        </p:nvSpPr>
        <p:spPr>
          <a:xfrm>
            <a:off x="5058409" y="681736"/>
            <a:ext cx="5079" cy="23034"/>
          </a:xfrm>
          <a:custGeom>
            <a:avLst/>
            <a:gdLst/>
            <a:ahLst/>
            <a:cxnLst/>
            <a:rect l="l" t="t" r="r" b="b"/>
            <a:pathLst>
              <a:path w="5079" h="23034">
                <a:moveTo>
                  <a:pt x="5079" y="0"/>
                </a:moveTo>
                <a:lnTo>
                  <a:pt x="0" y="3048"/>
                </a:lnTo>
                <a:lnTo>
                  <a:pt x="0" y="22717"/>
                </a:lnTo>
                <a:lnTo>
                  <a:pt x="5079" y="23034"/>
                </a:lnTo>
                <a:lnTo>
                  <a:pt x="5079" y="0"/>
                </a:lnTo>
                <a:close/>
              </a:path>
            </a:pathLst>
          </a:custGeom>
          <a:solidFill>
            <a:srgbClr val="BEBED8"/>
          </a:solidFill>
        </p:spPr>
        <p:txBody>
          <a:bodyPr wrap="square" lIns="0" tIns="0" rIns="0" bIns="0" rtlCol="0">
            <a:noAutofit/>
          </a:bodyPr>
          <a:lstStyle/>
          <a:p>
            <a:endParaRPr/>
          </a:p>
        </p:txBody>
      </p:sp>
      <p:sp>
        <p:nvSpPr>
          <p:cNvPr id="71" name="object 71"/>
          <p:cNvSpPr/>
          <p:nvPr/>
        </p:nvSpPr>
        <p:spPr>
          <a:xfrm>
            <a:off x="5063490" y="678687"/>
            <a:ext cx="5080" cy="26400"/>
          </a:xfrm>
          <a:custGeom>
            <a:avLst/>
            <a:gdLst/>
            <a:ahLst/>
            <a:cxnLst/>
            <a:rect l="l" t="t" r="r" b="b"/>
            <a:pathLst>
              <a:path w="5080" h="26400">
                <a:moveTo>
                  <a:pt x="5080" y="0"/>
                </a:moveTo>
                <a:lnTo>
                  <a:pt x="0" y="3048"/>
                </a:lnTo>
                <a:lnTo>
                  <a:pt x="0" y="26082"/>
                </a:lnTo>
                <a:lnTo>
                  <a:pt x="5080" y="26400"/>
                </a:lnTo>
                <a:lnTo>
                  <a:pt x="5080" y="0"/>
                </a:lnTo>
                <a:close/>
              </a:path>
            </a:pathLst>
          </a:custGeom>
          <a:solidFill>
            <a:srgbClr val="BDBDD7"/>
          </a:solidFill>
        </p:spPr>
        <p:txBody>
          <a:bodyPr wrap="square" lIns="0" tIns="0" rIns="0" bIns="0" rtlCol="0">
            <a:noAutofit/>
          </a:bodyPr>
          <a:lstStyle/>
          <a:p>
            <a:endParaRPr/>
          </a:p>
        </p:txBody>
      </p:sp>
      <p:sp>
        <p:nvSpPr>
          <p:cNvPr id="72" name="object 72"/>
          <p:cNvSpPr/>
          <p:nvPr/>
        </p:nvSpPr>
        <p:spPr>
          <a:xfrm>
            <a:off x="5068570" y="675640"/>
            <a:ext cx="5079" cy="29765"/>
          </a:xfrm>
          <a:custGeom>
            <a:avLst/>
            <a:gdLst/>
            <a:ahLst/>
            <a:cxnLst/>
            <a:rect l="l" t="t" r="r" b="b"/>
            <a:pathLst>
              <a:path w="5079" h="29765">
                <a:moveTo>
                  <a:pt x="5079" y="0"/>
                </a:moveTo>
                <a:lnTo>
                  <a:pt x="0" y="3048"/>
                </a:lnTo>
                <a:lnTo>
                  <a:pt x="0" y="29448"/>
                </a:lnTo>
                <a:lnTo>
                  <a:pt x="5079" y="29765"/>
                </a:lnTo>
                <a:lnTo>
                  <a:pt x="5079" y="0"/>
                </a:lnTo>
                <a:close/>
              </a:path>
            </a:pathLst>
          </a:custGeom>
          <a:solidFill>
            <a:srgbClr val="BCBCD6"/>
          </a:solidFill>
        </p:spPr>
        <p:txBody>
          <a:bodyPr wrap="square" lIns="0" tIns="0" rIns="0" bIns="0" rtlCol="0">
            <a:noAutofit/>
          </a:bodyPr>
          <a:lstStyle/>
          <a:p>
            <a:endParaRPr/>
          </a:p>
        </p:txBody>
      </p:sp>
      <p:sp>
        <p:nvSpPr>
          <p:cNvPr id="73" name="object 73"/>
          <p:cNvSpPr/>
          <p:nvPr/>
        </p:nvSpPr>
        <p:spPr>
          <a:xfrm>
            <a:off x="5073650" y="672591"/>
            <a:ext cx="5079" cy="33131"/>
          </a:xfrm>
          <a:custGeom>
            <a:avLst/>
            <a:gdLst/>
            <a:ahLst/>
            <a:cxnLst/>
            <a:rect l="l" t="t" r="r" b="b"/>
            <a:pathLst>
              <a:path w="5079" h="33131">
                <a:moveTo>
                  <a:pt x="5079" y="0"/>
                </a:moveTo>
                <a:lnTo>
                  <a:pt x="0" y="3047"/>
                </a:lnTo>
                <a:lnTo>
                  <a:pt x="0" y="32813"/>
                </a:lnTo>
                <a:lnTo>
                  <a:pt x="5079" y="33131"/>
                </a:lnTo>
                <a:lnTo>
                  <a:pt x="5079" y="0"/>
                </a:lnTo>
                <a:close/>
              </a:path>
            </a:pathLst>
          </a:custGeom>
          <a:solidFill>
            <a:srgbClr val="BBBBD5"/>
          </a:solidFill>
        </p:spPr>
        <p:txBody>
          <a:bodyPr wrap="square" lIns="0" tIns="0" rIns="0" bIns="0" rtlCol="0">
            <a:noAutofit/>
          </a:bodyPr>
          <a:lstStyle/>
          <a:p>
            <a:endParaRPr/>
          </a:p>
        </p:txBody>
      </p:sp>
      <p:sp>
        <p:nvSpPr>
          <p:cNvPr id="74" name="object 74"/>
          <p:cNvSpPr/>
          <p:nvPr/>
        </p:nvSpPr>
        <p:spPr>
          <a:xfrm>
            <a:off x="5078729" y="669544"/>
            <a:ext cx="5080" cy="36496"/>
          </a:xfrm>
          <a:custGeom>
            <a:avLst/>
            <a:gdLst/>
            <a:ahLst/>
            <a:cxnLst/>
            <a:rect l="l" t="t" r="r" b="b"/>
            <a:pathLst>
              <a:path w="5080" h="36496">
                <a:moveTo>
                  <a:pt x="5080" y="0"/>
                </a:moveTo>
                <a:lnTo>
                  <a:pt x="0" y="3048"/>
                </a:lnTo>
                <a:lnTo>
                  <a:pt x="0" y="36179"/>
                </a:lnTo>
                <a:lnTo>
                  <a:pt x="5080" y="36496"/>
                </a:lnTo>
                <a:lnTo>
                  <a:pt x="5080" y="0"/>
                </a:lnTo>
                <a:close/>
              </a:path>
            </a:pathLst>
          </a:custGeom>
          <a:solidFill>
            <a:srgbClr val="BABAD4"/>
          </a:solidFill>
        </p:spPr>
        <p:txBody>
          <a:bodyPr wrap="square" lIns="0" tIns="0" rIns="0" bIns="0" rtlCol="0">
            <a:noAutofit/>
          </a:bodyPr>
          <a:lstStyle/>
          <a:p>
            <a:endParaRPr/>
          </a:p>
        </p:txBody>
      </p:sp>
      <p:sp>
        <p:nvSpPr>
          <p:cNvPr id="75" name="object 75"/>
          <p:cNvSpPr/>
          <p:nvPr/>
        </p:nvSpPr>
        <p:spPr>
          <a:xfrm>
            <a:off x="5083809" y="666495"/>
            <a:ext cx="5079" cy="39862"/>
          </a:xfrm>
          <a:custGeom>
            <a:avLst/>
            <a:gdLst/>
            <a:ahLst/>
            <a:cxnLst/>
            <a:rect l="l" t="t" r="r" b="b"/>
            <a:pathLst>
              <a:path w="5079" h="39862">
                <a:moveTo>
                  <a:pt x="5079" y="0"/>
                </a:moveTo>
                <a:lnTo>
                  <a:pt x="0" y="3048"/>
                </a:lnTo>
                <a:lnTo>
                  <a:pt x="0" y="39544"/>
                </a:lnTo>
                <a:lnTo>
                  <a:pt x="5079" y="39862"/>
                </a:lnTo>
                <a:lnTo>
                  <a:pt x="5079" y="0"/>
                </a:lnTo>
                <a:close/>
              </a:path>
            </a:pathLst>
          </a:custGeom>
          <a:solidFill>
            <a:srgbClr val="B9B9D3"/>
          </a:solidFill>
        </p:spPr>
        <p:txBody>
          <a:bodyPr wrap="square" lIns="0" tIns="0" rIns="0" bIns="0" rtlCol="0">
            <a:noAutofit/>
          </a:bodyPr>
          <a:lstStyle/>
          <a:p>
            <a:endParaRPr/>
          </a:p>
        </p:txBody>
      </p:sp>
      <p:sp>
        <p:nvSpPr>
          <p:cNvPr id="76" name="object 76"/>
          <p:cNvSpPr/>
          <p:nvPr/>
        </p:nvSpPr>
        <p:spPr>
          <a:xfrm>
            <a:off x="5088890" y="664209"/>
            <a:ext cx="3810" cy="42386"/>
          </a:xfrm>
          <a:custGeom>
            <a:avLst/>
            <a:gdLst/>
            <a:ahLst/>
            <a:cxnLst/>
            <a:rect l="l" t="t" r="r" b="b"/>
            <a:pathLst>
              <a:path w="3810" h="42386">
                <a:moveTo>
                  <a:pt x="3810" y="0"/>
                </a:moveTo>
                <a:lnTo>
                  <a:pt x="0" y="2286"/>
                </a:lnTo>
                <a:lnTo>
                  <a:pt x="0" y="42148"/>
                </a:lnTo>
                <a:lnTo>
                  <a:pt x="3810" y="42386"/>
                </a:lnTo>
                <a:lnTo>
                  <a:pt x="3810" y="0"/>
                </a:lnTo>
                <a:close/>
              </a:path>
            </a:pathLst>
          </a:custGeom>
          <a:solidFill>
            <a:srgbClr val="B8B8D2"/>
          </a:solidFill>
        </p:spPr>
        <p:txBody>
          <a:bodyPr wrap="square" lIns="0" tIns="0" rIns="0" bIns="0" rtlCol="0">
            <a:noAutofit/>
          </a:bodyPr>
          <a:lstStyle/>
          <a:p>
            <a:endParaRPr/>
          </a:p>
        </p:txBody>
      </p:sp>
      <p:sp>
        <p:nvSpPr>
          <p:cNvPr id="77" name="object 77"/>
          <p:cNvSpPr/>
          <p:nvPr/>
        </p:nvSpPr>
        <p:spPr>
          <a:xfrm>
            <a:off x="5092700" y="661162"/>
            <a:ext cx="5079" cy="45751"/>
          </a:xfrm>
          <a:custGeom>
            <a:avLst/>
            <a:gdLst/>
            <a:ahLst/>
            <a:cxnLst/>
            <a:rect l="l" t="t" r="r" b="b"/>
            <a:pathLst>
              <a:path w="5079" h="45751">
                <a:moveTo>
                  <a:pt x="5079" y="0"/>
                </a:moveTo>
                <a:lnTo>
                  <a:pt x="0" y="3048"/>
                </a:lnTo>
                <a:lnTo>
                  <a:pt x="0" y="45434"/>
                </a:lnTo>
                <a:lnTo>
                  <a:pt x="5079" y="45751"/>
                </a:lnTo>
                <a:lnTo>
                  <a:pt x="5079" y="0"/>
                </a:lnTo>
                <a:close/>
              </a:path>
            </a:pathLst>
          </a:custGeom>
          <a:solidFill>
            <a:srgbClr val="B7B7D2"/>
          </a:solidFill>
        </p:spPr>
        <p:txBody>
          <a:bodyPr wrap="square" lIns="0" tIns="0" rIns="0" bIns="0" rtlCol="0">
            <a:noAutofit/>
          </a:bodyPr>
          <a:lstStyle/>
          <a:p>
            <a:endParaRPr/>
          </a:p>
        </p:txBody>
      </p:sp>
      <p:sp>
        <p:nvSpPr>
          <p:cNvPr id="78" name="object 78"/>
          <p:cNvSpPr/>
          <p:nvPr/>
        </p:nvSpPr>
        <p:spPr>
          <a:xfrm>
            <a:off x="5097779" y="658113"/>
            <a:ext cx="5080" cy="49117"/>
          </a:xfrm>
          <a:custGeom>
            <a:avLst/>
            <a:gdLst/>
            <a:ahLst/>
            <a:cxnLst/>
            <a:rect l="l" t="t" r="r" b="b"/>
            <a:pathLst>
              <a:path w="5080" h="49117">
                <a:moveTo>
                  <a:pt x="5080" y="0"/>
                </a:moveTo>
                <a:lnTo>
                  <a:pt x="0" y="3048"/>
                </a:lnTo>
                <a:lnTo>
                  <a:pt x="0" y="48799"/>
                </a:lnTo>
                <a:lnTo>
                  <a:pt x="5080" y="49117"/>
                </a:lnTo>
                <a:lnTo>
                  <a:pt x="5080" y="0"/>
                </a:lnTo>
                <a:close/>
              </a:path>
            </a:pathLst>
          </a:custGeom>
          <a:solidFill>
            <a:srgbClr val="B6B6D1"/>
          </a:solidFill>
        </p:spPr>
        <p:txBody>
          <a:bodyPr wrap="square" lIns="0" tIns="0" rIns="0" bIns="0" rtlCol="0">
            <a:noAutofit/>
          </a:bodyPr>
          <a:lstStyle/>
          <a:p>
            <a:endParaRPr/>
          </a:p>
        </p:txBody>
      </p:sp>
      <p:sp>
        <p:nvSpPr>
          <p:cNvPr id="79" name="object 79"/>
          <p:cNvSpPr/>
          <p:nvPr/>
        </p:nvSpPr>
        <p:spPr>
          <a:xfrm>
            <a:off x="5102859" y="655066"/>
            <a:ext cx="5079" cy="52421"/>
          </a:xfrm>
          <a:custGeom>
            <a:avLst/>
            <a:gdLst/>
            <a:ahLst/>
            <a:cxnLst/>
            <a:rect l="l" t="t" r="r" b="b"/>
            <a:pathLst>
              <a:path w="5079" h="52421">
                <a:moveTo>
                  <a:pt x="5079" y="0"/>
                </a:moveTo>
                <a:lnTo>
                  <a:pt x="0" y="3047"/>
                </a:lnTo>
                <a:lnTo>
                  <a:pt x="0" y="52165"/>
                </a:lnTo>
                <a:lnTo>
                  <a:pt x="2539" y="52323"/>
                </a:lnTo>
                <a:lnTo>
                  <a:pt x="5079" y="52421"/>
                </a:lnTo>
                <a:lnTo>
                  <a:pt x="5079" y="0"/>
                </a:lnTo>
                <a:close/>
              </a:path>
            </a:pathLst>
          </a:custGeom>
          <a:solidFill>
            <a:srgbClr val="B5B5D0"/>
          </a:solidFill>
        </p:spPr>
        <p:txBody>
          <a:bodyPr wrap="square" lIns="0" tIns="0" rIns="0" bIns="0" rtlCol="0">
            <a:noAutofit/>
          </a:bodyPr>
          <a:lstStyle/>
          <a:p>
            <a:endParaRPr/>
          </a:p>
        </p:txBody>
      </p:sp>
      <p:sp>
        <p:nvSpPr>
          <p:cNvPr id="80" name="object 80"/>
          <p:cNvSpPr/>
          <p:nvPr/>
        </p:nvSpPr>
        <p:spPr>
          <a:xfrm>
            <a:off x="5107940" y="652018"/>
            <a:ext cx="5080" cy="55665"/>
          </a:xfrm>
          <a:custGeom>
            <a:avLst/>
            <a:gdLst/>
            <a:ahLst/>
            <a:cxnLst/>
            <a:rect l="l" t="t" r="r" b="b"/>
            <a:pathLst>
              <a:path w="5080" h="55665">
                <a:moveTo>
                  <a:pt x="5080" y="0"/>
                </a:moveTo>
                <a:lnTo>
                  <a:pt x="0" y="3048"/>
                </a:lnTo>
                <a:lnTo>
                  <a:pt x="0" y="55469"/>
                </a:lnTo>
                <a:lnTo>
                  <a:pt x="5080" y="55665"/>
                </a:lnTo>
                <a:lnTo>
                  <a:pt x="5080" y="0"/>
                </a:lnTo>
                <a:close/>
              </a:path>
            </a:pathLst>
          </a:custGeom>
          <a:solidFill>
            <a:srgbClr val="B4B4CF"/>
          </a:solidFill>
        </p:spPr>
        <p:txBody>
          <a:bodyPr wrap="square" lIns="0" tIns="0" rIns="0" bIns="0" rtlCol="0">
            <a:noAutofit/>
          </a:bodyPr>
          <a:lstStyle/>
          <a:p>
            <a:endParaRPr/>
          </a:p>
        </p:txBody>
      </p:sp>
      <p:sp>
        <p:nvSpPr>
          <p:cNvPr id="81" name="object 81"/>
          <p:cNvSpPr/>
          <p:nvPr/>
        </p:nvSpPr>
        <p:spPr>
          <a:xfrm>
            <a:off x="5113020" y="648969"/>
            <a:ext cx="5079" cy="58908"/>
          </a:xfrm>
          <a:custGeom>
            <a:avLst/>
            <a:gdLst/>
            <a:ahLst/>
            <a:cxnLst/>
            <a:rect l="l" t="t" r="r" b="b"/>
            <a:pathLst>
              <a:path w="5079" h="58908">
                <a:moveTo>
                  <a:pt x="5079" y="0"/>
                </a:moveTo>
                <a:lnTo>
                  <a:pt x="0" y="3047"/>
                </a:lnTo>
                <a:lnTo>
                  <a:pt x="0" y="58713"/>
                </a:lnTo>
                <a:lnTo>
                  <a:pt x="5079" y="58908"/>
                </a:lnTo>
                <a:lnTo>
                  <a:pt x="5079" y="0"/>
                </a:lnTo>
                <a:close/>
              </a:path>
            </a:pathLst>
          </a:custGeom>
          <a:solidFill>
            <a:srgbClr val="B3B3CE"/>
          </a:solidFill>
        </p:spPr>
        <p:txBody>
          <a:bodyPr wrap="square" lIns="0" tIns="0" rIns="0" bIns="0" rtlCol="0">
            <a:noAutofit/>
          </a:bodyPr>
          <a:lstStyle/>
          <a:p>
            <a:endParaRPr/>
          </a:p>
        </p:txBody>
      </p:sp>
      <p:sp>
        <p:nvSpPr>
          <p:cNvPr id="82" name="object 82"/>
          <p:cNvSpPr/>
          <p:nvPr/>
        </p:nvSpPr>
        <p:spPr>
          <a:xfrm>
            <a:off x="5118100" y="645922"/>
            <a:ext cx="5079" cy="62151"/>
          </a:xfrm>
          <a:custGeom>
            <a:avLst/>
            <a:gdLst/>
            <a:ahLst/>
            <a:cxnLst/>
            <a:rect l="l" t="t" r="r" b="b"/>
            <a:pathLst>
              <a:path w="5079" h="62151">
                <a:moveTo>
                  <a:pt x="5079" y="0"/>
                </a:moveTo>
                <a:lnTo>
                  <a:pt x="0" y="3048"/>
                </a:lnTo>
                <a:lnTo>
                  <a:pt x="0" y="61956"/>
                </a:lnTo>
                <a:lnTo>
                  <a:pt x="5079" y="62151"/>
                </a:lnTo>
                <a:lnTo>
                  <a:pt x="5079" y="0"/>
                </a:lnTo>
                <a:close/>
              </a:path>
            </a:pathLst>
          </a:custGeom>
          <a:solidFill>
            <a:srgbClr val="B2B2CD"/>
          </a:solidFill>
        </p:spPr>
        <p:txBody>
          <a:bodyPr wrap="square" lIns="0" tIns="0" rIns="0" bIns="0" rtlCol="0">
            <a:noAutofit/>
          </a:bodyPr>
          <a:lstStyle/>
          <a:p>
            <a:endParaRPr/>
          </a:p>
        </p:txBody>
      </p:sp>
      <p:sp>
        <p:nvSpPr>
          <p:cNvPr id="83" name="object 83"/>
          <p:cNvSpPr/>
          <p:nvPr/>
        </p:nvSpPr>
        <p:spPr>
          <a:xfrm>
            <a:off x="5123179" y="642873"/>
            <a:ext cx="5080" cy="65395"/>
          </a:xfrm>
          <a:custGeom>
            <a:avLst/>
            <a:gdLst/>
            <a:ahLst/>
            <a:cxnLst/>
            <a:rect l="l" t="t" r="r" b="b"/>
            <a:pathLst>
              <a:path w="5080" h="65395">
                <a:moveTo>
                  <a:pt x="5080" y="0"/>
                </a:moveTo>
                <a:lnTo>
                  <a:pt x="0" y="3048"/>
                </a:lnTo>
                <a:lnTo>
                  <a:pt x="0" y="65199"/>
                </a:lnTo>
                <a:lnTo>
                  <a:pt x="5080" y="65395"/>
                </a:lnTo>
                <a:lnTo>
                  <a:pt x="5080" y="0"/>
                </a:lnTo>
                <a:close/>
              </a:path>
            </a:pathLst>
          </a:custGeom>
          <a:solidFill>
            <a:srgbClr val="B1B1CC"/>
          </a:solidFill>
        </p:spPr>
        <p:txBody>
          <a:bodyPr wrap="square" lIns="0" tIns="0" rIns="0" bIns="0" rtlCol="0">
            <a:noAutofit/>
          </a:bodyPr>
          <a:lstStyle/>
          <a:p>
            <a:endParaRPr/>
          </a:p>
        </p:txBody>
      </p:sp>
      <p:sp>
        <p:nvSpPr>
          <p:cNvPr id="84" name="object 84"/>
          <p:cNvSpPr/>
          <p:nvPr/>
        </p:nvSpPr>
        <p:spPr>
          <a:xfrm>
            <a:off x="5128259" y="639826"/>
            <a:ext cx="5079" cy="68638"/>
          </a:xfrm>
          <a:custGeom>
            <a:avLst/>
            <a:gdLst/>
            <a:ahLst/>
            <a:cxnLst/>
            <a:rect l="l" t="t" r="r" b="b"/>
            <a:pathLst>
              <a:path w="5079" h="68638">
                <a:moveTo>
                  <a:pt x="5079" y="0"/>
                </a:moveTo>
                <a:lnTo>
                  <a:pt x="0" y="3048"/>
                </a:lnTo>
                <a:lnTo>
                  <a:pt x="0" y="68443"/>
                </a:lnTo>
                <a:lnTo>
                  <a:pt x="5079" y="68638"/>
                </a:lnTo>
                <a:lnTo>
                  <a:pt x="5079" y="0"/>
                </a:lnTo>
                <a:close/>
              </a:path>
            </a:pathLst>
          </a:custGeom>
          <a:solidFill>
            <a:srgbClr val="B0B0CC"/>
          </a:solidFill>
        </p:spPr>
        <p:txBody>
          <a:bodyPr wrap="square" lIns="0" tIns="0" rIns="0" bIns="0" rtlCol="0">
            <a:noAutofit/>
          </a:bodyPr>
          <a:lstStyle/>
          <a:p>
            <a:endParaRPr/>
          </a:p>
        </p:txBody>
      </p:sp>
      <p:sp>
        <p:nvSpPr>
          <p:cNvPr id="85" name="object 85"/>
          <p:cNvSpPr/>
          <p:nvPr/>
        </p:nvSpPr>
        <p:spPr>
          <a:xfrm>
            <a:off x="5133340" y="636777"/>
            <a:ext cx="5080" cy="71882"/>
          </a:xfrm>
          <a:custGeom>
            <a:avLst/>
            <a:gdLst/>
            <a:ahLst/>
            <a:cxnLst/>
            <a:rect l="l" t="t" r="r" b="b"/>
            <a:pathLst>
              <a:path w="5080" h="71882">
                <a:moveTo>
                  <a:pt x="5080" y="0"/>
                </a:moveTo>
                <a:lnTo>
                  <a:pt x="0" y="3048"/>
                </a:lnTo>
                <a:lnTo>
                  <a:pt x="0" y="71686"/>
                </a:lnTo>
                <a:lnTo>
                  <a:pt x="5080" y="71882"/>
                </a:lnTo>
                <a:lnTo>
                  <a:pt x="5080" y="0"/>
                </a:lnTo>
                <a:close/>
              </a:path>
            </a:pathLst>
          </a:custGeom>
          <a:solidFill>
            <a:srgbClr val="AFAFCC"/>
          </a:solidFill>
        </p:spPr>
        <p:txBody>
          <a:bodyPr wrap="square" lIns="0" tIns="0" rIns="0" bIns="0" rtlCol="0">
            <a:noAutofit/>
          </a:bodyPr>
          <a:lstStyle/>
          <a:p>
            <a:endParaRPr/>
          </a:p>
        </p:txBody>
      </p:sp>
      <p:sp>
        <p:nvSpPr>
          <p:cNvPr id="86" name="object 86"/>
          <p:cNvSpPr/>
          <p:nvPr/>
        </p:nvSpPr>
        <p:spPr>
          <a:xfrm>
            <a:off x="5138420" y="633730"/>
            <a:ext cx="5079" cy="74929"/>
          </a:xfrm>
          <a:custGeom>
            <a:avLst/>
            <a:gdLst/>
            <a:ahLst/>
            <a:cxnLst/>
            <a:rect l="l" t="t" r="r" b="b"/>
            <a:pathLst>
              <a:path w="5079" h="74929">
                <a:moveTo>
                  <a:pt x="5079" y="0"/>
                </a:moveTo>
                <a:lnTo>
                  <a:pt x="0" y="3047"/>
                </a:lnTo>
                <a:lnTo>
                  <a:pt x="0" y="74929"/>
                </a:lnTo>
                <a:lnTo>
                  <a:pt x="5079" y="74506"/>
                </a:lnTo>
                <a:lnTo>
                  <a:pt x="5079" y="0"/>
                </a:lnTo>
                <a:close/>
              </a:path>
            </a:pathLst>
          </a:custGeom>
          <a:solidFill>
            <a:srgbClr val="AEAECA"/>
          </a:solidFill>
        </p:spPr>
        <p:txBody>
          <a:bodyPr wrap="square" lIns="0" tIns="0" rIns="0" bIns="0" rtlCol="0">
            <a:noAutofit/>
          </a:bodyPr>
          <a:lstStyle/>
          <a:p>
            <a:endParaRPr/>
          </a:p>
        </p:txBody>
      </p:sp>
      <p:sp>
        <p:nvSpPr>
          <p:cNvPr id="87" name="object 87"/>
          <p:cNvSpPr/>
          <p:nvPr/>
        </p:nvSpPr>
        <p:spPr>
          <a:xfrm>
            <a:off x="5143500" y="630681"/>
            <a:ext cx="5079" cy="77554"/>
          </a:xfrm>
          <a:custGeom>
            <a:avLst/>
            <a:gdLst/>
            <a:ahLst/>
            <a:cxnLst/>
            <a:rect l="l" t="t" r="r" b="b"/>
            <a:pathLst>
              <a:path w="5079" h="77554">
                <a:moveTo>
                  <a:pt x="5079" y="0"/>
                </a:moveTo>
                <a:lnTo>
                  <a:pt x="0" y="3048"/>
                </a:lnTo>
                <a:lnTo>
                  <a:pt x="0" y="77554"/>
                </a:lnTo>
                <a:lnTo>
                  <a:pt x="5079" y="77131"/>
                </a:lnTo>
                <a:lnTo>
                  <a:pt x="5079" y="0"/>
                </a:lnTo>
                <a:close/>
              </a:path>
            </a:pathLst>
          </a:custGeom>
          <a:solidFill>
            <a:srgbClr val="ADADC9"/>
          </a:solidFill>
        </p:spPr>
        <p:txBody>
          <a:bodyPr wrap="square" lIns="0" tIns="0" rIns="0" bIns="0" rtlCol="0">
            <a:noAutofit/>
          </a:bodyPr>
          <a:lstStyle/>
          <a:p>
            <a:endParaRPr/>
          </a:p>
        </p:txBody>
      </p:sp>
      <p:sp>
        <p:nvSpPr>
          <p:cNvPr id="88" name="object 88"/>
          <p:cNvSpPr/>
          <p:nvPr/>
        </p:nvSpPr>
        <p:spPr>
          <a:xfrm>
            <a:off x="5148579" y="627633"/>
            <a:ext cx="5080" cy="80179"/>
          </a:xfrm>
          <a:custGeom>
            <a:avLst/>
            <a:gdLst/>
            <a:ahLst/>
            <a:cxnLst/>
            <a:rect l="l" t="t" r="r" b="b"/>
            <a:pathLst>
              <a:path w="5080" h="80179">
                <a:moveTo>
                  <a:pt x="5080" y="0"/>
                </a:moveTo>
                <a:lnTo>
                  <a:pt x="0" y="3048"/>
                </a:lnTo>
                <a:lnTo>
                  <a:pt x="0" y="80179"/>
                </a:lnTo>
                <a:lnTo>
                  <a:pt x="5080" y="79755"/>
                </a:lnTo>
                <a:lnTo>
                  <a:pt x="5080" y="0"/>
                </a:lnTo>
                <a:close/>
              </a:path>
            </a:pathLst>
          </a:custGeom>
          <a:solidFill>
            <a:srgbClr val="ACACC8"/>
          </a:solidFill>
        </p:spPr>
        <p:txBody>
          <a:bodyPr wrap="square" lIns="0" tIns="0" rIns="0" bIns="0" rtlCol="0">
            <a:noAutofit/>
          </a:bodyPr>
          <a:lstStyle/>
          <a:p>
            <a:endParaRPr/>
          </a:p>
        </p:txBody>
      </p:sp>
      <p:sp>
        <p:nvSpPr>
          <p:cNvPr id="89" name="object 89"/>
          <p:cNvSpPr/>
          <p:nvPr/>
        </p:nvSpPr>
        <p:spPr>
          <a:xfrm>
            <a:off x="5153659" y="624670"/>
            <a:ext cx="5079" cy="82719"/>
          </a:xfrm>
          <a:custGeom>
            <a:avLst/>
            <a:gdLst/>
            <a:ahLst/>
            <a:cxnLst/>
            <a:rect l="l" t="t" r="r" b="b"/>
            <a:pathLst>
              <a:path w="5079" h="82719">
                <a:moveTo>
                  <a:pt x="5079" y="0"/>
                </a:moveTo>
                <a:lnTo>
                  <a:pt x="2539" y="1439"/>
                </a:lnTo>
                <a:lnTo>
                  <a:pt x="0" y="2963"/>
                </a:lnTo>
                <a:lnTo>
                  <a:pt x="0" y="82719"/>
                </a:lnTo>
                <a:lnTo>
                  <a:pt x="5079" y="82719"/>
                </a:lnTo>
                <a:lnTo>
                  <a:pt x="5079" y="0"/>
                </a:lnTo>
                <a:close/>
              </a:path>
            </a:pathLst>
          </a:custGeom>
          <a:solidFill>
            <a:srgbClr val="ABABC7"/>
          </a:solidFill>
        </p:spPr>
        <p:txBody>
          <a:bodyPr wrap="square" lIns="0" tIns="0" rIns="0" bIns="0" rtlCol="0">
            <a:noAutofit/>
          </a:bodyPr>
          <a:lstStyle/>
          <a:p>
            <a:endParaRPr/>
          </a:p>
        </p:txBody>
      </p:sp>
      <p:sp>
        <p:nvSpPr>
          <p:cNvPr id="90" name="object 90"/>
          <p:cNvSpPr/>
          <p:nvPr/>
        </p:nvSpPr>
        <p:spPr>
          <a:xfrm>
            <a:off x="5158740" y="622511"/>
            <a:ext cx="3810" cy="84878"/>
          </a:xfrm>
          <a:custGeom>
            <a:avLst/>
            <a:gdLst/>
            <a:ahLst/>
            <a:cxnLst/>
            <a:rect l="l" t="t" r="r" b="b"/>
            <a:pathLst>
              <a:path w="3810" h="84878">
                <a:moveTo>
                  <a:pt x="3810" y="0"/>
                </a:moveTo>
                <a:lnTo>
                  <a:pt x="0" y="2159"/>
                </a:lnTo>
                <a:lnTo>
                  <a:pt x="0" y="84878"/>
                </a:lnTo>
                <a:lnTo>
                  <a:pt x="3810" y="84878"/>
                </a:lnTo>
                <a:lnTo>
                  <a:pt x="3810" y="0"/>
                </a:lnTo>
                <a:close/>
              </a:path>
            </a:pathLst>
          </a:custGeom>
          <a:solidFill>
            <a:srgbClr val="AAAAC7"/>
          </a:solidFill>
        </p:spPr>
        <p:txBody>
          <a:bodyPr wrap="square" lIns="0" tIns="0" rIns="0" bIns="0" rtlCol="0">
            <a:noAutofit/>
          </a:bodyPr>
          <a:lstStyle/>
          <a:p>
            <a:endParaRPr/>
          </a:p>
        </p:txBody>
      </p:sp>
      <p:sp>
        <p:nvSpPr>
          <p:cNvPr id="91" name="object 91"/>
          <p:cNvSpPr/>
          <p:nvPr/>
        </p:nvSpPr>
        <p:spPr>
          <a:xfrm>
            <a:off x="5162550" y="619633"/>
            <a:ext cx="5079" cy="87756"/>
          </a:xfrm>
          <a:custGeom>
            <a:avLst/>
            <a:gdLst/>
            <a:ahLst/>
            <a:cxnLst/>
            <a:rect l="l" t="t" r="r" b="b"/>
            <a:pathLst>
              <a:path w="5079" h="87756">
                <a:moveTo>
                  <a:pt x="5079" y="0"/>
                </a:moveTo>
                <a:lnTo>
                  <a:pt x="0" y="2878"/>
                </a:lnTo>
                <a:lnTo>
                  <a:pt x="0" y="87756"/>
                </a:lnTo>
                <a:lnTo>
                  <a:pt x="3810" y="87756"/>
                </a:lnTo>
                <a:lnTo>
                  <a:pt x="5079" y="87615"/>
                </a:lnTo>
                <a:lnTo>
                  <a:pt x="5079" y="0"/>
                </a:lnTo>
                <a:close/>
              </a:path>
            </a:pathLst>
          </a:custGeom>
          <a:solidFill>
            <a:srgbClr val="A9A9C6"/>
          </a:solidFill>
        </p:spPr>
        <p:txBody>
          <a:bodyPr wrap="square" lIns="0" tIns="0" rIns="0" bIns="0" rtlCol="0">
            <a:noAutofit/>
          </a:bodyPr>
          <a:lstStyle/>
          <a:p>
            <a:endParaRPr/>
          </a:p>
        </p:txBody>
      </p:sp>
      <p:sp>
        <p:nvSpPr>
          <p:cNvPr id="92" name="object 92"/>
          <p:cNvSpPr/>
          <p:nvPr/>
        </p:nvSpPr>
        <p:spPr>
          <a:xfrm>
            <a:off x="5167629" y="616754"/>
            <a:ext cx="5080" cy="90494"/>
          </a:xfrm>
          <a:custGeom>
            <a:avLst/>
            <a:gdLst/>
            <a:ahLst/>
            <a:cxnLst/>
            <a:rect l="l" t="t" r="r" b="b"/>
            <a:pathLst>
              <a:path w="5080" h="90494">
                <a:moveTo>
                  <a:pt x="5080" y="0"/>
                </a:moveTo>
                <a:lnTo>
                  <a:pt x="0" y="2878"/>
                </a:lnTo>
                <a:lnTo>
                  <a:pt x="0" y="90494"/>
                </a:lnTo>
                <a:lnTo>
                  <a:pt x="5080" y="89930"/>
                </a:lnTo>
                <a:lnTo>
                  <a:pt x="5080" y="0"/>
                </a:lnTo>
                <a:close/>
              </a:path>
            </a:pathLst>
          </a:custGeom>
          <a:solidFill>
            <a:srgbClr val="A8A8C5"/>
          </a:solidFill>
        </p:spPr>
        <p:txBody>
          <a:bodyPr wrap="square" lIns="0" tIns="0" rIns="0" bIns="0" rtlCol="0">
            <a:noAutofit/>
          </a:bodyPr>
          <a:lstStyle/>
          <a:p>
            <a:endParaRPr/>
          </a:p>
        </p:txBody>
      </p:sp>
      <p:sp>
        <p:nvSpPr>
          <p:cNvPr id="93" name="object 93"/>
          <p:cNvSpPr/>
          <p:nvPr/>
        </p:nvSpPr>
        <p:spPr>
          <a:xfrm>
            <a:off x="5172709" y="613875"/>
            <a:ext cx="5079" cy="92808"/>
          </a:xfrm>
          <a:custGeom>
            <a:avLst/>
            <a:gdLst/>
            <a:ahLst/>
            <a:cxnLst/>
            <a:rect l="l" t="t" r="r" b="b"/>
            <a:pathLst>
              <a:path w="5079" h="92808">
                <a:moveTo>
                  <a:pt x="5079" y="0"/>
                </a:moveTo>
                <a:lnTo>
                  <a:pt x="0" y="2878"/>
                </a:lnTo>
                <a:lnTo>
                  <a:pt x="0" y="92808"/>
                </a:lnTo>
                <a:lnTo>
                  <a:pt x="5079" y="92244"/>
                </a:lnTo>
                <a:lnTo>
                  <a:pt x="5079" y="0"/>
                </a:lnTo>
                <a:close/>
              </a:path>
            </a:pathLst>
          </a:custGeom>
          <a:solidFill>
            <a:srgbClr val="A7A7C4"/>
          </a:solidFill>
        </p:spPr>
        <p:txBody>
          <a:bodyPr wrap="square" lIns="0" tIns="0" rIns="0" bIns="0" rtlCol="0">
            <a:noAutofit/>
          </a:bodyPr>
          <a:lstStyle/>
          <a:p>
            <a:endParaRPr/>
          </a:p>
        </p:txBody>
      </p:sp>
      <p:sp>
        <p:nvSpPr>
          <p:cNvPr id="94" name="object 94"/>
          <p:cNvSpPr/>
          <p:nvPr/>
        </p:nvSpPr>
        <p:spPr>
          <a:xfrm>
            <a:off x="5177790" y="610997"/>
            <a:ext cx="5080" cy="95123"/>
          </a:xfrm>
          <a:custGeom>
            <a:avLst/>
            <a:gdLst/>
            <a:ahLst/>
            <a:cxnLst/>
            <a:rect l="l" t="t" r="r" b="b"/>
            <a:pathLst>
              <a:path w="5080" h="95123">
                <a:moveTo>
                  <a:pt x="5080" y="0"/>
                </a:moveTo>
                <a:lnTo>
                  <a:pt x="0" y="2878"/>
                </a:lnTo>
                <a:lnTo>
                  <a:pt x="0" y="95123"/>
                </a:lnTo>
                <a:lnTo>
                  <a:pt x="5080" y="93429"/>
                </a:lnTo>
                <a:lnTo>
                  <a:pt x="5080" y="0"/>
                </a:lnTo>
                <a:close/>
              </a:path>
            </a:pathLst>
          </a:custGeom>
          <a:solidFill>
            <a:srgbClr val="A6A6C3"/>
          </a:solidFill>
        </p:spPr>
        <p:txBody>
          <a:bodyPr wrap="square" lIns="0" tIns="0" rIns="0" bIns="0" rtlCol="0">
            <a:noAutofit/>
          </a:bodyPr>
          <a:lstStyle/>
          <a:p>
            <a:endParaRPr/>
          </a:p>
        </p:txBody>
      </p:sp>
      <p:sp>
        <p:nvSpPr>
          <p:cNvPr id="95" name="object 95"/>
          <p:cNvSpPr/>
          <p:nvPr/>
        </p:nvSpPr>
        <p:spPr>
          <a:xfrm>
            <a:off x="5182870" y="608118"/>
            <a:ext cx="5079" cy="96308"/>
          </a:xfrm>
          <a:custGeom>
            <a:avLst/>
            <a:gdLst/>
            <a:ahLst/>
            <a:cxnLst/>
            <a:rect l="l" t="t" r="r" b="b"/>
            <a:pathLst>
              <a:path w="5079" h="96308">
                <a:moveTo>
                  <a:pt x="5079" y="0"/>
                </a:moveTo>
                <a:lnTo>
                  <a:pt x="0" y="2878"/>
                </a:lnTo>
                <a:lnTo>
                  <a:pt x="0" y="96308"/>
                </a:lnTo>
                <a:lnTo>
                  <a:pt x="5079" y="94615"/>
                </a:lnTo>
                <a:lnTo>
                  <a:pt x="5079" y="0"/>
                </a:lnTo>
                <a:close/>
              </a:path>
            </a:pathLst>
          </a:custGeom>
          <a:solidFill>
            <a:srgbClr val="A5A5C2"/>
          </a:solidFill>
        </p:spPr>
        <p:txBody>
          <a:bodyPr wrap="square" lIns="0" tIns="0" rIns="0" bIns="0" rtlCol="0">
            <a:noAutofit/>
          </a:bodyPr>
          <a:lstStyle/>
          <a:p>
            <a:endParaRPr/>
          </a:p>
        </p:txBody>
      </p:sp>
      <p:sp>
        <p:nvSpPr>
          <p:cNvPr id="96" name="object 96"/>
          <p:cNvSpPr/>
          <p:nvPr/>
        </p:nvSpPr>
        <p:spPr>
          <a:xfrm>
            <a:off x="5187950" y="605239"/>
            <a:ext cx="5079" cy="97493"/>
          </a:xfrm>
          <a:custGeom>
            <a:avLst/>
            <a:gdLst/>
            <a:ahLst/>
            <a:cxnLst/>
            <a:rect l="l" t="t" r="r" b="b"/>
            <a:pathLst>
              <a:path w="5079" h="97493">
                <a:moveTo>
                  <a:pt x="5079" y="0"/>
                </a:moveTo>
                <a:lnTo>
                  <a:pt x="0" y="2878"/>
                </a:lnTo>
                <a:lnTo>
                  <a:pt x="0" y="97493"/>
                </a:lnTo>
                <a:lnTo>
                  <a:pt x="1270" y="97070"/>
                </a:lnTo>
                <a:lnTo>
                  <a:pt x="5079" y="96117"/>
                </a:lnTo>
                <a:lnTo>
                  <a:pt x="5079" y="0"/>
                </a:lnTo>
                <a:close/>
              </a:path>
            </a:pathLst>
          </a:custGeom>
          <a:solidFill>
            <a:srgbClr val="A4A4C1"/>
          </a:solidFill>
        </p:spPr>
        <p:txBody>
          <a:bodyPr wrap="square" lIns="0" tIns="0" rIns="0" bIns="0" rtlCol="0">
            <a:noAutofit/>
          </a:bodyPr>
          <a:lstStyle/>
          <a:p>
            <a:endParaRPr/>
          </a:p>
        </p:txBody>
      </p:sp>
      <p:sp>
        <p:nvSpPr>
          <p:cNvPr id="97" name="object 97"/>
          <p:cNvSpPr/>
          <p:nvPr/>
        </p:nvSpPr>
        <p:spPr>
          <a:xfrm>
            <a:off x="5193029" y="601662"/>
            <a:ext cx="5080" cy="99695"/>
          </a:xfrm>
          <a:custGeom>
            <a:avLst/>
            <a:gdLst/>
            <a:ahLst/>
            <a:cxnLst/>
            <a:rect l="l" t="t" r="r" b="b"/>
            <a:pathLst>
              <a:path w="5080" h="99695">
                <a:moveTo>
                  <a:pt x="5080" y="0"/>
                </a:moveTo>
                <a:lnTo>
                  <a:pt x="1270" y="2857"/>
                </a:lnTo>
                <a:lnTo>
                  <a:pt x="0" y="3577"/>
                </a:lnTo>
                <a:lnTo>
                  <a:pt x="0" y="99695"/>
                </a:lnTo>
                <a:lnTo>
                  <a:pt x="1270" y="99377"/>
                </a:lnTo>
                <a:lnTo>
                  <a:pt x="2540" y="96837"/>
                </a:lnTo>
                <a:lnTo>
                  <a:pt x="5080" y="96837"/>
                </a:lnTo>
                <a:lnTo>
                  <a:pt x="5080" y="0"/>
                </a:lnTo>
                <a:close/>
              </a:path>
            </a:pathLst>
          </a:custGeom>
          <a:solidFill>
            <a:srgbClr val="A3A3C1"/>
          </a:solidFill>
        </p:spPr>
        <p:txBody>
          <a:bodyPr wrap="square" lIns="0" tIns="0" rIns="0" bIns="0" rtlCol="0">
            <a:noAutofit/>
          </a:bodyPr>
          <a:lstStyle/>
          <a:p>
            <a:endParaRPr/>
          </a:p>
        </p:txBody>
      </p:sp>
      <p:sp>
        <p:nvSpPr>
          <p:cNvPr id="98" name="object 98"/>
          <p:cNvSpPr/>
          <p:nvPr/>
        </p:nvSpPr>
        <p:spPr>
          <a:xfrm>
            <a:off x="5198109" y="599440"/>
            <a:ext cx="5079" cy="99060"/>
          </a:xfrm>
          <a:custGeom>
            <a:avLst/>
            <a:gdLst/>
            <a:ahLst/>
            <a:cxnLst/>
            <a:rect l="l" t="t" r="r" b="b"/>
            <a:pathLst>
              <a:path w="5079" h="99060">
                <a:moveTo>
                  <a:pt x="5079" y="0"/>
                </a:moveTo>
                <a:lnTo>
                  <a:pt x="1269" y="1270"/>
                </a:lnTo>
                <a:lnTo>
                  <a:pt x="0" y="2222"/>
                </a:lnTo>
                <a:lnTo>
                  <a:pt x="0" y="99060"/>
                </a:lnTo>
                <a:lnTo>
                  <a:pt x="5079" y="96520"/>
                </a:lnTo>
                <a:lnTo>
                  <a:pt x="5079" y="0"/>
                </a:lnTo>
                <a:close/>
              </a:path>
            </a:pathLst>
          </a:custGeom>
          <a:solidFill>
            <a:srgbClr val="A2A2C0"/>
          </a:solidFill>
        </p:spPr>
        <p:txBody>
          <a:bodyPr wrap="square" lIns="0" tIns="0" rIns="0" bIns="0" rtlCol="0">
            <a:noAutofit/>
          </a:bodyPr>
          <a:lstStyle/>
          <a:p>
            <a:endParaRPr/>
          </a:p>
        </p:txBody>
      </p:sp>
      <p:sp>
        <p:nvSpPr>
          <p:cNvPr id="99" name="object 99"/>
          <p:cNvSpPr/>
          <p:nvPr/>
        </p:nvSpPr>
        <p:spPr>
          <a:xfrm>
            <a:off x="5203190" y="596900"/>
            <a:ext cx="5080" cy="99060"/>
          </a:xfrm>
          <a:custGeom>
            <a:avLst/>
            <a:gdLst/>
            <a:ahLst/>
            <a:cxnLst/>
            <a:rect l="l" t="t" r="r" b="b"/>
            <a:pathLst>
              <a:path w="5080" h="99060">
                <a:moveTo>
                  <a:pt x="5080" y="0"/>
                </a:moveTo>
                <a:lnTo>
                  <a:pt x="3810" y="0"/>
                </a:lnTo>
                <a:lnTo>
                  <a:pt x="0" y="2539"/>
                </a:lnTo>
                <a:lnTo>
                  <a:pt x="0" y="99060"/>
                </a:lnTo>
                <a:lnTo>
                  <a:pt x="5080" y="93979"/>
                </a:lnTo>
                <a:lnTo>
                  <a:pt x="5080" y="0"/>
                </a:lnTo>
                <a:close/>
              </a:path>
            </a:pathLst>
          </a:custGeom>
          <a:solidFill>
            <a:srgbClr val="A1A1BF"/>
          </a:solidFill>
        </p:spPr>
        <p:txBody>
          <a:bodyPr wrap="square" lIns="0" tIns="0" rIns="0" bIns="0" rtlCol="0">
            <a:noAutofit/>
          </a:bodyPr>
          <a:lstStyle/>
          <a:p>
            <a:endParaRPr/>
          </a:p>
        </p:txBody>
      </p:sp>
      <p:sp>
        <p:nvSpPr>
          <p:cNvPr id="100" name="object 100"/>
          <p:cNvSpPr/>
          <p:nvPr/>
        </p:nvSpPr>
        <p:spPr>
          <a:xfrm>
            <a:off x="5208270" y="596900"/>
            <a:ext cx="5079" cy="93979"/>
          </a:xfrm>
          <a:custGeom>
            <a:avLst/>
            <a:gdLst/>
            <a:ahLst/>
            <a:cxnLst/>
            <a:rect l="l" t="t" r="r" b="b"/>
            <a:pathLst>
              <a:path w="5079" h="93979">
                <a:moveTo>
                  <a:pt x="5079" y="0"/>
                </a:moveTo>
                <a:lnTo>
                  <a:pt x="0" y="0"/>
                </a:lnTo>
                <a:lnTo>
                  <a:pt x="0" y="93979"/>
                </a:lnTo>
                <a:lnTo>
                  <a:pt x="5079" y="90593"/>
                </a:lnTo>
                <a:lnTo>
                  <a:pt x="5079" y="0"/>
                </a:lnTo>
                <a:close/>
              </a:path>
            </a:pathLst>
          </a:custGeom>
          <a:solidFill>
            <a:srgbClr val="A0A0BE"/>
          </a:solidFill>
        </p:spPr>
        <p:txBody>
          <a:bodyPr wrap="square" lIns="0" tIns="0" rIns="0" bIns="0" rtlCol="0">
            <a:noAutofit/>
          </a:bodyPr>
          <a:lstStyle/>
          <a:p>
            <a:endParaRPr/>
          </a:p>
        </p:txBody>
      </p:sp>
      <p:sp>
        <p:nvSpPr>
          <p:cNvPr id="101" name="object 101"/>
          <p:cNvSpPr/>
          <p:nvPr/>
        </p:nvSpPr>
        <p:spPr>
          <a:xfrm>
            <a:off x="5213350" y="596900"/>
            <a:ext cx="5079" cy="90593"/>
          </a:xfrm>
          <a:custGeom>
            <a:avLst/>
            <a:gdLst/>
            <a:ahLst/>
            <a:cxnLst/>
            <a:rect l="l" t="t" r="r" b="b"/>
            <a:pathLst>
              <a:path w="5079" h="90593">
                <a:moveTo>
                  <a:pt x="5079" y="0"/>
                </a:moveTo>
                <a:lnTo>
                  <a:pt x="0" y="0"/>
                </a:lnTo>
                <a:lnTo>
                  <a:pt x="0" y="90593"/>
                </a:lnTo>
                <a:lnTo>
                  <a:pt x="5079" y="87206"/>
                </a:lnTo>
                <a:lnTo>
                  <a:pt x="5079" y="0"/>
                </a:lnTo>
                <a:close/>
              </a:path>
            </a:pathLst>
          </a:custGeom>
          <a:solidFill>
            <a:srgbClr val="9F9FBD"/>
          </a:solidFill>
        </p:spPr>
        <p:txBody>
          <a:bodyPr wrap="square" lIns="0" tIns="0" rIns="0" bIns="0" rtlCol="0">
            <a:noAutofit/>
          </a:bodyPr>
          <a:lstStyle/>
          <a:p>
            <a:endParaRPr/>
          </a:p>
        </p:txBody>
      </p:sp>
      <p:sp>
        <p:nvSpPr>
          <p:cNvPr id="102" name="object 102"/>
          <p:cNvSpPr/>
          <p:nvPr/>
        </p:nvSpPr>
        <p:spPr>
          <a:xfrm>
            <a:off x="5218429" y="596900"/>
            <a:ext cx="5080" cy="87206"/>
          </a:xfrm>
          <a:custGeom>
            <a:avLst/>
            <a:gdLst/>
            <a:ahLst/>
            <a:cxnLst/>
            <a:rect l="l" t="t" r="r" b="b"/>
            <a:pathLst>
              <a:path w="5080" h="87206">
                <a:moveTo>
                  <a:pt x="5080" y="0"/>
                </a:moveTo>
                <a:lnTo>
                  <a:pt x="0" y="0"/>
                </a:lnTo>
                <a:lnTo>
                  <a:pt x="0" y="87206"/>
                </a:lnTo>
                <a:lnTo>
                  <a:pt x="1270" y="86360"/>
                </a:lnTo>
                <a:lnTo>
                  <a:pt x="5080" y="81597"/>
                </a:lnTo>
                <a:lnTo>
                  <a:pt x="5080" y="0"/>
                </a:lnTo>
                <a:close/>
              </a:path>
            </a:pathLst>
          </a:custGeom>
          <a:solidFill>
            <a:srgbClr val="9E9EBC"/>
          </a:solidFill>
        </p:spPr>
        <p:txBody>
          <a:bodyPr wrap="square" lIns="0" tIns="0" rIns="0" bIns="0" rtlCol="0">
            <a:noAutofit/>
          </a:bodyPr>
          <a:lstStyle/>
          <a:p>
            <a:endParaRPr/>
          </a:p>
        </p:txBody>
      </p:sp>
      <p:sp>
        <p:nvSpPr>
          <p:cNvPr id="103" name="object 103"/>
          <p:cNvSpPr/>
          <p:nvPr/>
        </p:nvSpPr>
        <p:spPr>
          <a:xfrm>
            <a:off x="5223509" y="596900"/>
            <a:ext cx="5079" cy="81597"/>
          </a:xfrm>
          <a:custGeom>
            <a:avLst/>
            <a:gdLst/>
            <a:ahLst/>
            <a:cxnLst/>
            <a:rect l="l" t="t" r="r" b="b"/>
            <a:pathLst>
              <a:path w="5079" h="81597">
                <a:moveTo>
                  <a:pt x="2539" y="0"/>
                </a:moveTo>
                <a:lnTo>
                  <a:pt x="0" y="0"/>
                </a:lnTo>
                <a:lnTo>
                  <a:pt x="0" y="81597"/>
                </a:lnTo>
                <a:lnTo>
                  <a:pt x="1269" y="80010"/>
                </a:lnTo>
                <a:lnTo>
                  <a:pt x="5079" y="77470"/>
                </a:lnTo>
                <a:lnTo>
                  <a:pt x="5079" y="2539"/>
                </a:lnTo>
                <a:lnTo>
                  <a:pt x="2539" y="0"/>
                </a:lnTo>
                <a:close/>
              </a:path>
            </a:pathLst>
          </a:custGeom>
          <a:solidFill>
            <a:srgbClr val="9D9DBB"/>
          </a:solidFill>
        </p:spPr>
        <p:txBody>
          <a:bodyPr wrap="square" lIns="0" tIns="0" rIns="0" bIns="0" rtlCol="0">
            <a:noAutofit/>
          </a:bodyPr>
          <a:lstStyle/>
          <a:p>
            <a:endParaRPr/>
          </a:p>
        </p:txBody>
      </p:sp>
      <p:sp>
        <p:nvSpPr>
          <p:cNvPr id="104" name="object 104"/>
          <p:cNvSpPr/>
          <p:nvPr/>
        </p:nvSpPr>
        <p:spPr>
          <a:xfrm>
            <a:off x="5228590" y="599440"/>
            <a:ext cx="3810" cy="74930"/>
          </a:xfrm>
          <a:custGeom>
            <a:avLst/>
            <a:gdLst/>
            <a:ahLst/>
            <a:cxnLst/>
            <a:rect l="l" t="t" r="r" b="b"/>
            <a:pathLst>
              <a:path w="3810" h="74930">
                <a:moveTo>
                  <a:pt x="0" y="0"/>
                </a:moveTo>
                <a:lnTo>
                  <a:pt x="0" y="74930"/>
                </a:lnTo>
                <a:lnTo>
                  <a:pt x="3810" y="72389"/>
                </a:lnTo>
                <a:lnTo>
                  <a:pt x="3810" y="1270"/>
                </a:lnTo>
                <a:lnTo>
                  <a:pt x="0" y="0"/>
                </a:lnTo>
                <a:close/>
              </a:path>
            </a:pathLst>
          </a:custGeom>
          <a:solidFill>
            <a:srgbClr val="9C9CBB"/>
          </a:solidFill>
        </p:spPr>
        <p:txBody>
          <a:bodyPr wrap="square" lIns="0" tIns="0" rIns="0" bIns="0" rtlCol="0">
            <a:noAutofit/>
          </a:bodyPr>
          <a:lstStyle/>
          <a:p>
            <a:endParaRPr/>
          </a:p>
        </p:txBody>
      </p:sp>
      <p:sp>
        <p:nvSpPr>
          <p:cNvPr id="105" name="object 105"/>
          <p:cNvSpPr/>
          <p:nvPr/>
        </p:nvSpPr>
        <p:spPr>
          <a:xfrm>
            <a:off x="5232400" y="600709"/>
            <a:ext cx="5079" cy="71120"/>
          </a:xfrm>
          <a:custGeom>
            <a:avLst/>
            <a:gdLst/>
            <a:ahLst/>
            <a:cxnLst/>
            <a:rect l="l" t="t" r="r" b="b"/>
            <a:pathLst>
              <a:path w="5079" h="71120">
                <a:moveTo>
                  <a:pt x="0" y="0"/>
                </a:moveTo>
                <a:lnTo>
                  <a:pt x="0" y="71120"/>
                </a:lnTo>
                <a:lnTo>
                  <a:pt x="5079" y="65024"/>
                </a:lnTo>
                <a:lnTo>
                  <a:pt x="5079" y="2116"/>
                </a:lnTo>
                <a:lnTo>
                  <a:pt x="3810" y="1270"/>
                </a:lnTo>
                <a:lnTo>
                  <a:pt x="0" y="0"/>
                </a:lnTo>
                <a:close/>
              </a:path>
            </a:pathLst>
          </a:custGeom>
          <a:solidFill>
            <a:srgbClr val="9B9BBA"/>
          </a:solidFill>
        </p:spPr>
        <p:txBody>
          <a:bodyPr wrap="square" lIns="0" tIns="0" rIns="0" bIns="0" rtlCol="0">
            <a:noAutofit/>
          </a:bodyPr>
          <a:lstStyle/>
          <a:p>
            <a:endParaRPr/>
          </a:p>
        </p:txBody>
      </p:sp>
      <p:sp>
        <p:nvSpPr>
          <p:cNvPr id="106" name="object 106"/>
          <p:cNvSpPr/>
          <p:nvPr/>
        </p:nvSpPr>
        <p:spPr>
          <a:xfrm>
            <a:off x="5237479" y="602826"/>
            <a:ext cx="5080" cy="62907"/>
          </a:xfrm>
          <a:custGeom>
            <a:avLst/>
            <a:gdLst/>
            <a:ahLst/>
            <a:cxnLst/>
            <a:rect l="l" t="t" r="r" b="b"/>
            <a:pathLst>
              <a:path w="5080" h="62907">
                <a:moveTo>
                  <a:pt x="0" y="0"/>
                </a:moveTo>
                <a:lnTo>
                  <a:pt x="0" y="62907"/>
                </a:lnTo>
                <a:lnTo>
                  <a:pt x="1270" y="61383"/>
                </a:lnTo>
                <a:lnTo>
                  <a:pt x="5080" y="58208"/>
                </a:lnTo>
                <a:lnTo>
                  <a:pt x="5080" y="2963"/>
                </a:lnTo>
                <a:lnTo>
                  <a:pt x="2540" y="1693"/>
                </a:lnTo>
                <a:lnTo>
                  <a:pt x="0" y="0"/>
                </a:lnTo>
                <a:close/>
              </a:path>
            </a:pathLst>
          </a:custGeom>
          <a:solidFill>
            <a:srgbClr val="9A9AB9"/>
          </a:solidFill>
        </p:spPr>
        <p:txBody>
          <a:bodyPr wrap="square" lIns="0" tIns="0" rIns="0" bIns="0" rtlCol="0">
            <a:noAutofit/>
          </a:bodyPr>
          <a:lstStyle/>
          <a:p>
            <a:endParaRPr/>
          </a:p>
        </p:txBody>
      </p:sp>
      <p:sp>
        <p:nvSpPr>
          <p:cNvPr id="107" name="object 107"/>
          <p:cNvSpPr/>
          <p:nvPr/>
        </p:nvSpPr>
        <p:spPr>
          <a:xfrm>
            <a:off x="5242559" y="605790"/>
            <a:ext cx="5079" cy="55244"/>
          </a:xfrm>
          <a:custGeom>
            <a:avLst/>
            <a:gdLst/>
            <a:ahLst/>
            <a:cxnLst/>
            <a:rect l="l" t="t" r="r" b="b"/>
            <a:pathLst>
              <a:path w="5079" h="55244">
                <a:moveTo>
                  <a:pt x="0" y="0"/>
                </a:moveTo>
                <a:lnTo>
                  <a:pt x="0" y="55244"/>
                </a:lnTo>
                <a:lnTo>
                  <a:pt x="3810" y="52069"/>
                </a:lnTo>
                <a:lnTo>
                  <a:pt x="5079" y="50546"/>
                </a:lnTo>
                <a:lnTo>
                  <a:pt x="5079" y="4656"/>
                </a:lnTo>
                <a:lnTo>
                  <a:pt x="3810" y="3809"/>
                </a:lnTo>
                <a:lnTo>
                  <a:pt x="2539" y="1269"/>
                </a:lnTo>
                <a:lnTo>
                  <a:pt x="0" y="0"/>
                </a:lnTo>
                <a:close/>
              </a:path>
            </a:pathLst>
          </a:custGeom>
          <a:solidFill>
            <a:srgbClr val="9999B8"/>
          </a:solidFill>
        </p:spPr>
        <p:txBody>
          <a:bodyPr wrap="square" lIns="0" tIns="0" rIns="0" bIns="0" rtlCol="0">
            <a:noAutofit/>
          </a:bodyPr>
          <a:lstStyle/>
          <a:p>
            <a:endParaRPr/>
          </a:p>
        </p:txBody>
      </p:sp>
      <p:sp>
        <p:nvSpPr>
          <p:cNvPr id="108" name="object 108"/>
          <p:cNvSpPr/>
          <p:nvPr/>
        </p:nvSpPr>
        <p:spPr>
          <a:xfrm>
            <a:off x="5247640" y="610446"/>
            <a:ext cx="5080" cy="45889"/>
          </a:xfrm>
          <a:custGeom>
            <a:avLst/>
            <a:gdLst/>
            <a:ahLst/>
            <a:cxnLst/>
            <a:rect l="l" t="t" r="r" b="b"/>
            <a:pathLst>
              <a:path w="5080" h="45889">
                <a:moveTo>
                  <a:pt x="0" y="0"/>
                </a:moveTo>
                <a:lnTo>
                  <a:pt x="0" y="45889"/>
                </a:lnTo>
                <a:lnTo>
                  <a:pt x="5080" y="39793"/>
                </a:lnTo>
                <a:lnTo>
                  <a:pt x="5080" y="4233"/>
                </a:lnTo>
                <a:lnTo>
                  <a:pt x="2539" y="1693"/>
                </a:lnTo>
                <a:lnTo>
                  <a:pt x="0" y="0"/>
                </a:lnTo>
                <a:close/>
              </a:path>
            </a:pathLst>
          </a:custGeom>
          <a:solidFill>
            <a:srgbClr val="9999B7"/>
          </a:solidFill>
        </p:spPr>
        <p:txBody>
          <a:bodyPr wrap="square" lIns="0" tIns="0" rIns="0" bIns="0" rtlCol="0">
            <a:noAutofit/>
          </a:bodyPr>
          <a:lstStyle/>
          <a:p>
            <a:endParaRPr/>
          </a:p>
        </p:txBody>
      </p:sp>
      <p:sp>
        <p:nvSpPr>
          <p:cNvPr id="109" name="object 109"/>
          <p:cNvSpPr/>
          <p:nvPr/>
        </p:nvSpPr>
        <p:spPr>
          <a:xfrm>
            <a:off x="5252720" y="614680"/>
            <a:ext cx="5079" cy="35559"/>
          </a:xfrm>
          <a:custGeom>
            <a:avLst/>
            <a:gdLst/>
            <a:ahLst/>
            <a:cxnLst/>
            <a:rect l="l" t="t" r="r" b="b"/>
            <a:pathLst>
              <a:path w="5079" h="35559">
                <a:moveTo>
                  <a:pt x="0" y="0"/>
                </a:moveTo>
                <a:lnTo>
                  <a:pt x="0" y="35559"/>
                </a:lnTo>
                <a:lnTo>
                  <a:pt x="5079" y="27939"/>
                </a:lnTo>
                <a:lnTo>
                  <a:pt x="5079" y="5079"/>
                </a:lnTo>
                <a:lnTo>
                  <a:pt x="0" y="0"/>
                </a:lnTo>
                <a:close/>
              </a:path>
            </a:pathLst>
          </a:custGeom>
          <a:solidFill>
            <a:srgbClr val="9797B6"/>
          </a:solidFill>
        </p:spPr>
        <p:txBody>
          <a:bodyPr wrap="square" lIns="0" tIns="0" rIns="0" bIns="0" rtlCol="0">
            <a:noAutofit/>
          </a:bodyPr>
          <a:lstStyle/>
          <a:p>
            <a:endParaRPr/>
          </a:p>
        </p:txBody>
      </p:sp>
      <p:sp>
        <p:nvSpPr>
          <p:cNvPr id="110" name="object 110"/>
          <p:cNvSpPr/>
          <p:nvPr/>
        </p:nvSpPr>
        <p:spPr>
          <a:xfrm>
            <a:off x="5257800" y="619759"/>
            <a:ext cx="3810" cy="22860"/>
          </a:xfrm>
          <a:custGeom>
            <a:avLst/>
            <a:gdLst/>
            <a:ahLst/>
            <a:cxnLst/>
            <a:rect l="l" t="t" r="r" b="b"/>
            <a:pathLst>
              <a:path w="3810" h="22860">
                <a:moveTo>
                  <a:pt x="0" y="0"/>
                </a:moveTo>
                <a:lnTo>
                  <a:pt x="0" y="22860"/>
                </a:lnTo>
                <a:lnTo>
                  <a:pt x="1270" y="20319"/>
                </a:lnTo>
                <a:lnTo>
                  <a:pt x="2539" y="15239"/>
                </a:lnTo>
                <a:lnTo>
                  <a:pt x="3810" y="13969"/>
                </a:lnTo>
                <a:lnTo>
                  <a:pt x="3810" y="6350"/>
                </a:lnTo>
                <a:lnTo>
                  <a:pt x="2539" y="5079"/>
                </a:lnTo>
                <a:lnTo>
                  <a:pt x="0" y="0"/>
                </a:lnTo>
                <a:close/>
              </a:path>
            </a:pathLst>
          </a:custGeom>
          <a:solidFill>
            <a:srgbClr val="9696B6"/>
          </a:solidFill>
        </p:spPr>
        <p:txBody>
          <a:bodyPr wrap="square" lIns="0" tIns="0" rIns="0" bIns="0" rtlCol="0">
            <a:noAutofit/>
          </a:bodyPr>
          <a:lstStyle/>
          <a:p>
            <a:endParaRPr/>
          </a:p>
        </p:txBody>
      </p:sp>
      <p:sp>
        <p:nvSpPr>
          <p:cNvPr id="111" name="object 111"/>
          <p:cNvSpPr/>
          <p:nvPr/>
        </p:nvSpPr>
        <p:spPr>
          <a:xfrm>
            <a:off x="5417184" y="426084"/>
            <a:ext cx="822960" cy="314844"/>
          </a:xfrm>
          <a:prstGeom prst="rect">
            <a:avLst/>
          </a:prstGeom>
          <a:blipFill>
            <a:blip r:embed="rId2" cstate="print"/>
            <a:stretch>
              <a:fillRect/>
            </a:stretch>
          </a:blipFill>
        </p:spPr>
        <p:txBody>
          <a:bodyPr wrap="square" lIns="0" tIns="0" rIns="0" bIns="0" rtlCol="0">
            <a:noAutofit/>
          </a:bodyPr>
          <a:lstStyle/>
          <a:p>
            <a:endParaRPr/>
          </a:p>
        </p:txBody>
      </p:sp>
      <p:sp>
        <p:nvSpPr>
          <p:cNvPr id="112" name="object 112"/>
          <p:cNvSpPr/>
          <p:nvPr/>
        </p:nvSpPr>
        <p:spPr>
          <a:xfrm>
            <a:off x="5688965" y="79375"/>
            <a:ext cx="3455669" cy="645791"/>
          </a:xfrm>
          <a:prstGeom prst="rect">
            <a:avLst/>
          </a:prstGeom>
          <a:blipFill>
            <a:blip r:embed="rId3" cstate="print"/>
            <a:stretch>
              <a:fillRect/>
            </a:stretch>
          </a:blipFill>
        </p:spPr>
        <p:txBody>
          <a:bodyPr wrap="square" lIns="0" tIns="0" rIns="0" bIns="0" rtlCol="0">
            <a:noAutofit/>
          </a:bodyPr>
          <a:lstStyle/>
          <a:p>
            <a:endParaRPr/>
          </a:p>
        </p:txBody>
      </p:sp>
      <p:sp>
        <p:nvSpPr>
          <p:cNvPr id="113" name="object 113"/>
          <p:cNvSpPr/>
          <p:nvPr/>
        </p:nvSpPr>
        <p:spPr>
          <a:xfrm>
            <a:off x="8610865" y="628650"/>
            <a:ext cx="0" cy="88900"/>
          </a:xfrm>
          <a:custGeom>
            <a:avLst/>
            <a:gdLst/>
            <a:ahLst/>
            <a:cxnLst/>
            <a:rect l="l" t="t" r="r" b="b"/>
            <a:pathLst>
              <a:path h="88900">
                <a:moveTo>
                  <a:pt x="0" y="0"/>
                </a:moveTo>
                <a:lnTo>
                  <a:pt x="0" y="88900"/>
                </a:lnTo>
              </a:path>
            </a:pathLst>
          </a:custGeom>
          <a:ln w="13970">
            <a:solidFill>
              <a:srgbClr val="BFBFD8"/>
            </a:solidFill>
          </a:ln>
        </p:spPr>
        <p:txBody>
          <a:bodyPr wrap="square" lIns="0" tIns="0" rIns="0" bIns="0" rtlCol="0">
            <a:noAutofit/>
          </a:bodyPr>
          <a:lstStyle/>
          <a:p>
            <a:endParaRPr/>
          </a:p>
        </p:txBody>
      </p:sp>
      <p:sp>
        <p:nvSpPr>
          <p:cNvPr id="114" name="object 114"/>
          <p:cNvSpPr/>
          <p:nvPr/>
        </p:nvSpPr>
        <p:spPr>
          <a:xfrm>
            <a:off x="8604777" y="627380"/>
            <a:ext cx="2901" cy="1270"/>
          </a:xfrm>
          <a:custGeom>
            <a:avLst/>
            <a:gdLst/>
            <a:ahLst/>
            <a:cxnLst/>
            <a:rect l="l" t="t" r="r" b="b"/>
            <a:pathLst>
              <a:path w="2901" h="1270">
                <a:moveTo>
                  <a:pt x="0" y="635"/>
                </a:moveTo>
                <a:lnTo>
                  <a:pt x="2901" y="635"/>
                </a:lnTo>
              </a:path>
            </a:pathLst>
          </a:custGeom>
          <a:ln w="3175">
            <a:solidFill>
              <a:srgbClr val="BFBFD8"/>
            </a:solidFill>
          </a:ln>
        </p:spPr>
        <p:txBody>
          <a:bodyPr wrap="square" lIns="0" tIns="0" rIns="0" bIns="0" rtlCol="0">
            <a:noAutofit/>
          </a:bodyPr>
          <a:lstStyle/>
          <a:p>
            <a:endParaRPr/>
          </a:p>
        </p:txBody>
      </p:sp>
      <p:sp>
        <p:nvSpPr>
          <p:cNvPr id="115" name="object 115"/>
          <p:cNvSpPr/>
          <p:nvPr/>
        </p:nvSpPr>
        <p:spPr>
          <a:xfrm>
            <a:off x="8945880" y="6203950"/>
            <a:ext cx="97155" cy="2540"/>
          </a:xfrm>
          <a:custGeom>
            <a:avLst/>
            <a:gdLst/>
            <a:ahLst/>
            <a:cxnLst/>
            <a:rect l="l" t="t" r="r" b="b"/>
            <a:pathLst>
              <a:path w="97155" h="2539">
                <a:moveTo>
                  <a:pt x="35560" y="0"/>
                </a:moveTo>
                <a:lnTo>
                  <a:pt x="11429" y="1270"/>
                </a:lnTo>
                <a:lnTo>
                  <a:pt x="0" y="2540"/>
                </a:lnTo>
                <a:lnTo>
                  <a:pt x="97155" y="2540"/>
                </a:lnTo>
                <a:lnTo>
                  <a:pt x="85090" y="1270"/>
                </a:lnTo>
                <a:lnTo>
                  <a:pt x="35560" y="0"/>
                </a:lnTo>
                <a:close/>
              </a:path>
            </a:pathLst>
          </a:custGeom>
          <a:solidFill>
            <a:srgbClr val="C6C6DE"/>
          </a:solidFill>
        </p:spPr>
        <p:txBody>
          <a:bodyPr wrap="square" lIns="0" tIns="0" rIns="0" bIns="0" rtlCol="0">
            <a:noAutofit/>
          </a:bodyPr>
          <a:lstStyle/>
          <a:p>
            <a:endParaRPr/>
          </a:p>
        </p:txBody>
      </p:sp>
      <p:sp>
        <p:nvSpPr>
          <p:cNvPr id="116" name="object 116"/>
          <p:cNvSpPr/>
          <p:nvPr/>
        </p:nvSpPr>
        <p:spPr>
          <a:xfrm>
            <a:off x="6749732" y="6206490"/>
            <a:ext cx="2326957" cy="3809"/>
          </a:xfrm>
          <a:custGeom>
            <a:avLst/>
            <a:gdLst/>
            <a:ahLst/>
            <a:cxnLst/>
            <a:rect l="l" t="t" r="r" b="b"/>
            <a:pathLst>
              <a:path w="2326957" h="3810">
                <a:moveTo>
                  <a:pt x="-6749732" y="651510"/>
                </a:moveTo>
                <a:lnTo>
                  <a:pt x="-6749732" y="651510"/>
                </a:lnTo>
              </a:path>
            </a:pathLst>
          </a:custGeom>
          <a:ln w="3175">
            <a:solidFill>
              <a:srgbClr val="C4C4DC"/>
            </a:solidFill>
          </a:ln>
        </p:spPr>
        <p:txBody>
          <a:bodyPr wrap="square" lIns="0" tIns="0" rIns="0" bIns="0" rtlCol="0">
            <a:noAutofit/>
          </a:bodyPr>
          <a:lstStyle/>
          <a:p>
            <a:endParaRPr/>
          </a:p>
        </p:txBody>
      </p:sp>
      <p:sp>
        <p:nvSpPr>
          <p:cNvPr id="117" name="object 117"/>
          <p:cNvSpPr/>
          <p:nvPr/>
        </p:nvSpPr>
        <p:spPr>
          <a:xfrm>
            <a:off x="6676390" y="6210300"/>
            <a:ext cx="2427816" cy="3809"/>
          </a:xfrm>
          <a:custGeom>
            <a:avLst/>
            <a:gdLst/>
            <a:ahLst/>
            <a:cxnLst/>
            <a:rect l="l" t="t" r="r" b="b"/>
            <a:pathLst>
              <a:path w="2427816" h="3810">
                <a:moveTo>
                  <a:pt x="-6676390" y="647700"/>
                </a:moveTo>
                <a:lnTo>
                  <a:pt x="-6676390" y="647700"/>
                </a:lnTo>
              </a:path>
            </a:pathLst>
          </a:custGeom>
          <a:ln w="3175">
            <a:solidFill>
              <a:srgbClr val="C2C2DB"/>
            </a:solidFill>
          </a:ln>
        </p:spPr>
        <p:txBody>
          <a:bodyPr wrap="square" lIns="0" tIns="0" rIns="0" bIns="0" rtlCol="0">
            <a:noAutofit/>
          </a:bodyPr>
          <a:lstStyle/>
          <a:p>
            <a:endParaRPr/>
          </a:p>
        </p:txBody>
      </p:sp>
      <p:sp>
        <p:nvSpPr>
          <p:cNvPr id="118" name="object 118"/>
          <p:cNvSpPr/>
          <p:nvPr/>
        </p:nvSpPr>
        <p:spPr>
          <a:xfrm>
            <a:off x="6631940" y="6214109"/>
            <a:ext cx="2488564" cy="3810"/>
          </a:xfrm>
          <a:custGeom>
            <a:avLst/>
            <a:gdLst/>
            <a:ahLst/>
            <a:cxnLst/>
            <a:rect l="l" t="t" r="r" b="b"/>
            <a:pathLst>
              <a:path w="2488564" h="3810">
                <a:moveTo>
                  <a:pt x="-6631940" y="643889"/>
                </a:moveTo>
                <a:lnTo>
                  <a:pt x="-6631940" y="643889"/>
                </a:lnTo>
              </a:path>
            </a:pathLst>
          </a:custGeom>
          <a:ln w="3175">
            <a:solidFill>
              <a:srgbClr val="C1C1D9"/>
            </a:solidFill>
          </a:ln>
        </p:spPr>
        <p:txBody>
          <a:bodyPr wrap="square" lIns="0" tIns="0" rIns="0" bIns="0" rtlCol="0">
            <a:noAutofit/>
          </a:bodyPr>
          <a:lstStyle/>
          <a:p>
            <a:endParaRPr/>
          </a:p>
        </p:txBody>
      </p:sp>
      <p:sp>
        <p:nvSpPr>
          <p:cNvPr id="119" name="object 119"/>
          <p:cNvSpPr/>
          <p:nvPr/>
        </p:nvSpPr>
        <p:spPr>
          <a:xfrm>
            <a:off x="6598602" y="6217920"/>
            <a:ext cx="2532697" cy="3809"/>
          </a:xfrm>
          <a:custGeom>
            <a:avLst/>
            <a:gdLst/>
            <a:ahLst/>
            <a:cxnLst/>
            <a:rect l="l" t="t" r="r" b="b"/>
            <a:pathLst>
              <a:path w="2532697" h="3810">
                <a:moveTo>
                  <a:pt x="-6598602" y="640079"/>
                </a:moveTo>
                <a:lnTo>
                  <a:pt x="-6598602" y="640079"/>
                </a:lnTo>
              </a:path>
            </a:pathLst>
          </a:custGeom>
          <a:ln w="3175">
            <a:solidFill>
              <a:srgbClr val="BFBFD8"/>
            </a:solidFill>
          </a:ln>
        </p:spPr>
        <p:txBody>
          <a:bodyPr wrap="square" lIns="0" tIns="0" rIns="0" bIns="0" rtlCol="0">
            <a:noAutofit/>
          </a:bodyPr>
          <a:lstStyle/>
          <a:p>
            <a:endParaRPr/>
          </a:p>
        </p:txBody>
      </p:sp>
      <p:sp>
        <p:nvSpPr>
          <p:cNvPr id="120" name="object 120"/>
          <p:cNvSpPr/>
          <p:nvPr/>
        </p:nvSpPr>
        <p:spPr>
          <a:xfrm>
            <a:off x="6573519" y="6221729"/>
            <a:ext cx="2564129" cy="3810"/>
          </a:xfrm>
          <a:custGeom>
            <a:avLst/>
            <a:gdLst/>
            <a:ahLst/>
            <a:cxnLst/>
            <a:rect l="l" t="t" r="r" b="b"/>
            <a:pathLst>
              <a:path w="2564129" h="3810">
                <a:moveTo>
                  <a:pt x="-6573520" y="636270"/>
                </a:moveTo>
                <a:lnTo>
                  <a:pt x="-6573520" y="636270"/>
                </a:lnTo>
              </a:path>
            </a:pathLst>
          </a:custGeom>
          <a:ln w="3175">
            <a:solidFill>
              <a:srgbClr val="BDBDD7"/>
            </a:solidFill>
          </a:ln>
        </p:spPr>
        <p:txBody>
          <a:bodyPr wrap="square" lIns="0" tIns="0" rIns="0" bIns="0" rtlCol="0">
            <a:noAutofit/>
          </a:bodyPr>
          <a:lstStyle/>
          <a:p>
            <a:endParaRPr/>
          </a:p>
        </p:txBody>
      </p:sp>
      <p:sp>
        <p:nvSpPr>
          <p:cNvPr id="121" name="object 121"/>
          <p:cNvSpPr/>
          <p:nvPr/>
        </p:nvSpPr>
        <p:spPr>
          <a:xfrm>
            <a:off x="6552565" y="6225540"/>
            <a:ext cx="2591434" cy="3809"/>
          </a:xfrm>
          <a:custGeom>
            <a:avLst/>
            <a:gdLst/>
            <a:ahLst/>
            <a:cxnLst/>
            <a:rect l="l" t="t" r="r" b="b"/>
            <a:pathLst>
              <a:path w="2591434" h="3810">
                <a:moveTo>
                  <a:pt x="-6552565" y="632460"/>
                </a:moveTo>
                <a:lnTo>
                  <a:pt x="-6552565" y="632460"/>
                </a:lnTo>
              </a:path>
            </a:pathLst>
          </a:custGeom>
          <a:ln w="3175">
            <a:solidFill>
              <a:srgbClr val="BCBCD5"/>
            </a:solidFill>
          </a:ln>
        </p:spPr>
        <p:txBody>
          <a:bodyPr wrap="square" lIns="0" tIns="0" rIns="0" bIns="0" rtlCol="0">
            <a:noAutofit/>
          </a:bodyPr>
          <a:lstStyle/>
          <a:p>
            <a:endParaRPr/>
          </a:p>
        </p:txBody>
      </p:sp>
      <p:sp>
        <p:nvSpPr>
          <p:cNvPr id="122" name="object 122"/>
          <p:cNvSpPr/>
          <p:nvPr/>
        </p:nvSpPr>
        <p:spPr>
          <a:xfrm>
            <a:off x="6540137" y="6229350"/>
            <a:ext cx="2603862" cy="2540"/>
          </a:xfrm>
          <a:custGeom>
            <a:avLst/>
            <a:gdLst/>
            <a:ahLst/>
            <a:cxnLst/>
            <a:rect l="l" t="t" r="r" b="b"/>
            <a:pathLst>
              <a:path w="2603862" h="2539">
                <a:moveTo>
                  <a:pt x="-6540137" y="628650"/>
                </a:moveTo>
                <a:lnTo>
                  <a:pt x="-6540137" y="628650"/>
                </a:lnTo>
              </a:path>
            </a:pathLst>
          </a:custGeom>
          <a:ln w="3175">
            <a:solidFill>
              <a:srgbClr val="BABAD4"/>
            </a:solidFill>
          </a:ln>
        </p:spPr>
        <p:txBody>
          <a:bodyPr wrap="square" lIns="0" tIns="0" rIns="0" bIns="0" rtlCol="0">
            <a:noAutofit/>
          </a:bodyPr>
          <a:lstStyle/>
          <a:p>
            <a:endParaRPr/>
          </a:p>
        </p:txBody>
      </p:sp>
      <p:sp>
        <p:nvSpPr>
          <p:cNvPr id="123" name="object 123"/>
          <p:cNvSpPr/>
          <p:nvPr/>
        </p:nvSpPr>
        <p:spPr>
          <a:xfrm>
            <a:off x="6523808" y="6231890"/>
            <a:ext cx="2620191" cy="3809"/>
          </a:xfrm>
          <a:custGeom>
            <a:avLst/>
            <a:gdLst/>
            <a:ahLst/>
            <a:cxnLst/>
            <a:rect l="l" t="t" r="r" b="b"/>
            <a:pathLst>
              <a:path w="2620191" h="3810">
                <a:moveTo>
                  <a:pt x="-6523808" y="626110"/>
                </a:moveTo>
                <a:lnTo>
                  <a:pt x="-6523808" y="626110"/>
                </a:lnTo>
              </a:path>
            </a:pathLst>
          </a:custGeom>
          <a:ln w="3175">
            <a:solidFill>
              <a:srgbClr val="B8B8D2"/>
            </a:solidFill>
          </a:ln>
        </p:spPr>
        <p:txBody>
          <a:bodyPr wrap="square" lIns="0" tIns="0" rIns="0" bIns="0" rtlCol="0">
            <a:noAutofit/>
          </a:bodyPr>
          <a:lstStyle/>
          <a:p>
            <a:endParaRPr/>
          </a:p>
        </p:txBody>
      </p:sp>
      <p:sp>
        <p:nvSpPr>
          <p:cNvPr id="124" name="object 124"/>
          <p:cNvSpPr/>
          <p:nvPr/>
        </p:nvSpPr>
        <p:spPr>
          <a:xfrm>
            <a:off x="6507480" y="6235700"/>
            <a:ext cx="2636520" cy="3809"/>
          </a:xfrm>
          <a:custGeom>
            <a:avLst/>
            <a:gdLst/>
            <a:ahLst/>
            <a:cxnLst/>
            <a:rect l="l" t="t" r="r" b="b"/>
            <a:pathLst>
              <a:path w="2636520" h="3810">
                <a:moveTo>
                  <a:pt x="-6507480" y="622300"/>
                </a:moveTo>
                <a:lnTo>
                  <a:pt x="-6507480" y="622300"/>
                </a:lnTo>
              </a:path>
            </a:pathLst>
          </a:custGeom>
          <a:ln w="3175">
            <a:solidFill>
              <a:srgbClr val="B7B7D1"/>
            </a:solidFill>
          </a:ln>
        </p:spPr>
        <p:txBody>
          <a:bodyPr wrap="square" lIns="0" tIns="0" rIns="0" bIns="0" rtlCol="0">
            <a:noAutofit/>
          </a:bodyPr>
          <a:lstStyle/>
          <a:p>
            <a:endParaRPr/>
          </a:p>
        </p:txBody>
      </p:sp>
      <p:sp>
        <p:nvSpPr>
          <p:cNvPr id="125" name="object 125"/>
          <p:cNvSpPr/>
          <p:nvPr/>
        </p:nvSpPr>
        <p:spPr>
          <a:xfrm>
            <a:off x="6492240" y="6239509"/>
            <a:ext cx="2651760" cy="3810"/>
          </a:xfrm>
          <a:custGeom>
            <a:avLst/>
            <a:gdLst/>
            <a:ahLst/>
            <a:cxnLst/>
            <a:rect l="l" t="t" r="r" b="b"/>
            <a:pathLst>
              <a:path w="2651760" h="3810">
                <a:moveTo>
                  <a:pt x="-6492239" y="618489"/>
                </a:moveTo>
                <a:lnTo>
                  <a:pt x="-6492239" y="618489"/>
                </a:lnTo>
              </a:path>
            </a:pathLst>
          </a:custGeom>
          <a:ln w="3175">
            <a:solidFill>
              <a:srgbClr val="B5B5D0"/>
            </a:solidFill>
          </a:ln>
        </p:spPr>
        <p:txBody>
          <a:bodyPr wrap="square" lIns="0" tIns="0" rIns="0" bIns="0" rtlCol="0">
            <a:noAutofit/>
          </a:bodyPr>
          <a:lstStyle/>
          <a:p>
            <a:endParaRPr/>
          </a:p>
        </p:txBody>
      </p:sp>
      <p:sp>
        <p:nvSpPr>
          <p:cNvPr id="126" name="object 126"/>
          <p:cNvSpPr/>
          <p:nvPr/>
        </p:nvSpPr>
        <p:spPr>
          <a:xfrm>
            <a:off x="6492240" y="6243320"/>
            <a:ext cx="2651760" cy="0"/>
          </a:xfrm>
          <a:custGeom>
            <a:avLst/>
            <a:gdLst/>
            <a:ahLst/>
            <a:cxnLst/>
            <a:rect l="l" t="t" r="r" b="b"/>
            <a:pathLst>
              <a:path w="2651759">
                <a:moveTo>
                  <a:pt x="0" y="0"/>
                </a:moveTo>
                <a:lnTo>
                  <a:pt x="2651760" y="0"/>
                </a:lnTo>
              </a:path>
            </a:pathLst>
          </a:custGeom>
          <a:ln w="3175">
            <a:solidFill>
              <a:srgbClr val="B3B3CE"/>
            </a:solidFill>
          </a:ln>
        </p:spPr>
        <p:txBody>
          <a:bodyPr wrap="square" lIns="0" tIns="0" rIns="0" bIns="0" rtlCol="0">
            <a:noAutofit/>
          </a:bodyPr>
          <a:lstStyle/>
          <a:p>
            <a:endParaRPr/>
          </a:p>
        </p:txBody>
      </p:sp>
      <p:sp>
        <p:nvSpPr>
          <p:cNvPr id="127" name="object 127"/>
          <p:cNvSpPr/>
          <p:nvPr/>
        </p:nvSpPr>
        <p:spPr>
          <a:xfrm>
            <a:off x="6875780" y="6247129"/>
            <a:ext cx="2268220" cy="0"/>
          </a:xfrm>
          <a:custGeom>
            <a:avLst/>
            <a:gdLst/>
            <a:ahLst/>
            <a:cxnLst/>
            <a:rect l="l" t="t" r="r" b="b"/>
            <a:pathLst>
              <a:path w="2268220">
                <a:moveTo>
                  <a:pt x="0" y="0"/>
                </a:moveTo>
                <a:lnTo>
                  <a:pt x="2268220" y="0"/>
                </a:lnTo>
              </a:path>
            </a:pathLst>
          </a:custGeom>
          <a:ln w="3175">
            <a:solidFill>
              <a:srgbClr val="B2B2CD"/>
            </a:solidFill>
          </a:ln>
        </p:spPr>
        <p:txBody>
          <a:bodyPr wrap="square" lIns="0" tIns="0" rIns="0" bIns="0" rtlCol="0">
            <a:noAutofit/>
          </a:bodyPr>
          <a:lstStyle/>
          <a:p>
            <a:endParaRPr/>
          </a:p>
        </p:txBody>
      </p:sp>
      <p:sp>
        <p:nvSpPr>
          <p:cNvPr id="128" name="object 128"/>
          <p:cNvSpPr/>
          <p:nvPr/>
        </p:nvSpPr>
        <p:spPr>
          <a:xfrm>
            <a:off x="6452870" y="6250940"/>
            <a:ext cx="2691129" cy="2539"/>
          </a:xfrm>
          <a:custGeom>
            <a:avLst/>
            <a:gdLst/>
            <a:ahLst/>
            <a:cxnLst/>
            <a:rect l="l" t="t" r="r" b="b"/>
            <a:pathLst>
              <a:path w="2691129" h="2539">
                <a:moveTo>
                  <a:pt x="-6452870" y="607060"/>
                </a:moveTo>
                <a:lnTo>
                  <a:pt x="-6452870" y="607060"/>
                </a:lnTo>
              </a:path>
            </a:pathLst>
          </a:custGeom>
          <a:ln w="3175">
            <a:solidFill>
              <a:srgbClr val="B0B0CC"/>
            </a:solidFill>
          </a:ln>
        </p:spPr>
        <p:txBody>
          <a:bodyPr wrap="square" lIns="0" tIns="0" rIns="0" bIns="0" rtlCol="0">
            <a:noAutofit/>
          </a:bodyPr>
          <a:lstStyle/>
          <a:p>
            <a:endParaRPr/>
          </a:p>
        </p:txBody>
      </p:sp>
      <p:sp>
        <p:nvSpPr>
          <p:cNvPr id="129" name="object 129"/>
          <p:cNvSpPr/>
          <p:nvPr/>
        </p:nvSpPr>
        <p:spPr>
          <a:xfrm>
            <a:off x="6443979" y="6253479"/>
            <a:ext cx="2700020" cy="3810"/>
          </a:xfrm>
          <a:custGeom>
            <a:avLst/>
            <a:gdLst/>
            <a:ahLst/>
            <a:cxnLst/>
            <a:rect l="l" t="t" r="r" b="b"/>
            <a:pathLst>
              <a:path w="2700020" h="3810">
                <a:moveTo>
                  <a:pt x="-6443980" y="604520"/>
                </a:moveTo>
                <a:lnTo>
                  <a:pt x="-6443980" y="604520"/>
                </a:lnTo>
              </a:path>
            </a:pathLst>
          </a:custGeom>
          <a:ln w="3175">
            <a:solidFill>
              <a:srgbClr val="AEAECA"/>
            </a:solidFill>
          </a:ln>
        </p:spPr>
        <p:txBody>
          <a:bodyPr wrap="square" lIns="0" tIns="0" rIns="0" bIns="0" rtlCol="0">
            <a:noAutofit/>
          </a:bodyPr>
          <a:lstStyle/>
          <a:p>
            <a:endParaRPr/>
          </a:p>
        </p:txBody>
      </p:sp>
      <p:sp>
        <p:nvSpPr>
          <p:cNvPr id="130" name="object 130"/>
          <p:cNvSpPr/>
          <p:nvPr/>
        </p:nvSpPr>
        <p:spPr>
          <a:xfrm>
            <a:off x="6442709" y="6257290"/>
            <a:ext cx="2701290" cy="3809"/>
          </a:xfrm>
          <a:custGeom>
            <a:avLst/>
            <a:gdLst/>
            <a:ahLst/>
            <a:cxnLst/>
            <a:rect l="l" t="t" r="r" b="b"/>
            <a:pathLst>
              <a:path w="2701290" h="3810">
                <a:moveTo>
                  <a:pt x="-6442710" y="600710"/>
                </a:moveTo>
                <a:lnTo>
                  <a:pt x="-6442710" y="600710"/>
                </a:lnTo>
              </a:path>
            </a:pathLst>
          </a:custGeom>
          <a:ln w="3175">
            <a:solidFill>
              <a:srgbClr val="ADADC9"/>
            </a:solidFill>
          </a:ln>
        </p:spPr>
        <p:txBody>
          <a:bodyPr wrap="square" lIns="0" tIns="0" rIns="0" bIns="0" rtlCol="0">
            <a:noAutofit/>
          </a:bodyPr>
          <a:lstStyle/>
          <a:p>
            <a:endParaRPr/>
          </a:p>
        </p:txBody>
      </p:sp>
      <p:sp>
        <p:nvSpPr>
          <p:cNvPr id="131" name="object 131"/>
          <p:cNvSpPr/>
          <p:nvPr/>
        </p:nvSpPr>
        <p:spPr>
          <a:xfrm>
            <a:off x="7024369" y="6261100"/>
            <a:ext cx="2119629" cy="0"/>
          </a:xfrm>
          <a:custGeom>
            <a:avLst/>
            <a:gdLst/>
            <a:ahLst/>
            <a:cxnLst/>
            <a:rect l="l" t="t" r="r" b="b"/>
            <a:pathLst>
              <a:path w="2119629">
                <a:moveTo>
                  <a:pt x="0" y="0"/>
                </a:moveTo>
                <a:lnTo>
                  <a:pt x="2119629" y="0"/>
                </a:lnTo>
              </a:path>
            </a:pathLst>
          </a:custGeom>
          <a:ln w="3175">
            <a:solidFill>
              <a:srgbClr val="ABABC7"/>
            </a:solidFill>
          </a:ln>
        </p:spPr>
        <p:txBody>
          <a:bodyPr wrap="square" lIns="0" tIns="0" rIns="0" bIns="0" rtlCol="0">
            <a:noAutofit/>
          </a:bodyPr>
          <a:lstStyle/>
          <a:p>
            <a:endParaRPr/>
          </a:p>
        </p:txBody>
      </p:sp>
      <p:sp>
        <p:nvSpPr>
          <p:cNvPr id="132" name="object 132"/>
          <p:cNvSpPr/>
          <p:nvPr/>
        </p:nvSpPr>
        <p:spPr>
          <a:xfrm>
            <a:off x="7049346" y="6264909"/>
            <a:ext cx="2094653" cy="0"/>
          </a:xfrm>
          <a:custGeom>
            <a:avLst/>
            <a:gdLst/>
            <a:ahLst/>
            <a:cxnLst/>
            <a:rect l="l" t="t" r="r" b="b"/>
            <a:pathLst>
              <a:path w="2094653">
                <a:moveTo>
                  <a:pt x="0" y="0"/>
                </a:moveTo>
                <a:lnTo>
                  <a:pt x="2094653" y="0"/>
                </a:lnTo>
              </a:path>
            </a:pathLst>
          </a:custGeom>
          <a:ln w="3175">
            <a:solidFill>
              <a:srgbClr val="A9A9C6"/>
            </a:solidFill>
          </a:ln>
        </p:spPr>
        <p:txBody>
          <a:bodyPr wrap="square" lIns="0" tIns="0" rIns="0" bIns="0" rtlCol="0">
            <a:noAutofit/>
          </a:bodyPr>
          <a:lstStyle/>
          <a:p>
            <a:endParaRPr/>
          </a:p>
        </p:txBody>
      </p:sp>
      <p:sp>
        <p:nvSpPr>
          <p:cNvPr id="133" name="object 133"/>
          <p:cNvSpPr/>
          <p:nvPr/>
        </p:nvSpPr>
        <p:spPr>
          <a:xfrm>
            <a:off x="7074323" y="6268720"/>
            <a:ext cx="2069676" cy="0"/>
          </a:xfrm>
          <a:custGeom>
            <a:avLst/>
            <a:gdLst/>
            <a:ahLst/>
            <a:cxnLst/>
            <a:rect l="l" t="t" r="r" b="b"/>
            <a:pathLst>
              <a:path w="2069676">
                <a:moveTo>
                  <a:pt x="0" y="0"/>
                </a:moveTo>
                <a:lnTo>
                  <a:pt x="2069676" y="0"/>
                </a:lnTo>
              </a:path>
            </a:pathLst>
          </a:custGeom>
          <a:ln w="3175">
            <a:solidFill>
              <a:srgbClr val="A8A8C5"/>
            </a:solidFill>
          </a:ln>
        </p:spPr>
        <p:txBody>
          <a:bodyPr wrap="square" lIns="0" tIns="0" rIns="0" bIns="0" rtlCol="0">
            <a:noAutofit/>
          </a:bodyPr>
          <a:lstStyle/>
          <a:p>
            <a:endParaRPr/>
          </a:p>
        </p:txBody>
      </p:sp>
      <p:sp>
        <p:nvSpPr>
          <p:cNvPr id="134" name="object 134"/>
          <p:cNvSpPr/>
          <p:nvPr/>
        </p:nvSpPr>
        <p:spPr>
          <a:xfrm>
            <a:off x="7099300" y="6272529"/>
            <a:ext cx="2044700" cy="0"/>
          </a:xfrm>
          <a:custGeom>
            <a:avLst/>
            <a:gdLst/>
            <a:ahLst/>
            <a:cxnLst/>
            <a:rect l="l" t="t" r="r" b="b"/>
            <a:pathLst>
              <a:path w="2044700">
                <a:moveTo>
                  <a:pt x="0" y="0"/>
                </a:moveTo>
                <a:lnTo>
                  <a:pt x="2044700" y="0"/>
                </a:lnTo>
              </a:path>
            </a:pathLst>
          </a:custGeom>
          <a:ln w="3175">
            <a:solidFill>
              <a:srgbClr val="A6A6C3"/>
            </a:solidFill>
          </a:ln>
        </p:spPr>
        <p:txBody>
          <a:bodyPr wrap="square" lIns="0" tIns="0" rIns="0" bIns="0" rtlCol="0">
            <a:noAutofit/>
          </a:bodyPr>
          <a:lstStyle/>
          <a:p>
            <a:endParaRPr/>
          </a:p>
        </p:txBody>
      </p:sp>
      <p:sp>
        <p:nvSpPr>
          <p:cNvPr id="135" name="object 135"/>
          <p:cNvSpPr/>
          <p:nvPr/>
        </p:nvSpPr>
        <p:spPr>
          <a:xfrm>
            <a:off x="7120890" y="6275070"/>
            <a:ext cx="2023109" cy="0"/>
          </a:xfrm>
          <a:custGeom>
            <a:avLst/>
            <a:gdLst/>
            <a:ahLst/>
            <a:cxnLst/>
            <a:rect l="l" t="t" r="r" b="b"/>
            <a:pathLst>
              <a:path w="2023109">
                <a:moveTo>
                  <a:pt x="0" y="0"/>
                </a:moveTo>
                <a:lnTo>
                  <a:pt x="2023109" y="0"/>
                </a:lnTo>
              </a:path>
            </a:pathLst>
          </a:custGeom>
          <a:ln w="3175">
            <a:solidFill>
              <a:srgbClr val="A4A4C2"/>
            </a:solidFill>
          </a:ln>
        </p:spPr>
        <p:txBody>
          <a:bodyPr wrap="square" lIns="0" tIns="0" rIns="0" bIns="0" rtlCol="0">
            <a:noAutofit/>
          </a:bodyPr>
          <a:lstStyle/>
          <a:p>
            <a:endParaRPr/>
          </a:p>
        </p:txBody>
      </p:sp>
      <p:sp>
        <p:nvSpPr>
          <p:cNvPr id="136" name="object 136"/>
          <p:cNvSpPr/>
          <p:nvPr/>
        </p:nvSpPr>
        <p:spPr>
          <a:xfrm>
            <a:off x="7159836" y="6278879"/>
            <a:ext cx="1984163" cy="3810"/>
          </a:xfrm>
          <a:custGeom>
            <a:avLst/>
            <a:gdLst/>
            <a:ahLst/>
            <a:cxnLst/>
            <a:rect l="l" t="t" r="r" b="b"/>
            <a:pathLst>
              <a:path w="1984163" h="3810">
                <a:moveTo>
                  <a:pt x="-7159836" y="579120"/>
                </a:moveTo>
                <a:lnTo>
                  <a:pt x="-7159836" y="579120"/>
                </a:lnTo>
              </a:path>
            </a:pathLst>
          </a:custGeom>
          <a:ln w="3175">
            <a:solidFill>
              <a:srgbClr val="A3A3C1"/>
            </a:solidFill>
          </a:ln>
        </p:spPr>
        <p:txBody>
          <a:bodyPr wrap="square" lIns="0" tIns="0" rIns="0" bIns="0" rtlCol="0">
            <a:noAutofit/>
          </a:bodyPr>
          <a:lstStyle/>
          <a:p>
            <a:endParaRPr/>
          </a:p>
        </p:txBody>
      </p:sp>
      <p:sp>
        <p:nvSpPr>
          <p:cNvPr id="137" name="object 137"/>
          <p:cNvSpPr/>
          <p:nvPr/>
        </p:nvSpPr>
        <p:spPr>
          <a:xfrm>
            <a:off x="7237458" y="6282690"/>
            <a:ext cx="1906542" cy="3809"/>
          </a:xfrm>
          <a:custGeom>
            <a:avLst/>
            <a:gdLst/>
            <a:ahLst/>
            <a:cxnLst/>
            <a:rect l="l" t="t" r="r" b="b"/>
            <a:pathLst>
              <a:path w="1906542" h="3810">
                <a:moveTo>
                  <a:pt x="-7237457" y="575310"/>
                </a:moveTo>
                <a:lnTo>
                  <a:pt x="-7237457" y="575310"/>
                </a:lnTo>
              </a:path>
            </a:pathLst>
          </a:custGeom>
          <a:ln w="3175">
            <a:solidFill>
              <a:srgbClr val="A1A1BF"/>
            </a:solidFill>
          </a:ln>
        </p:spPr>
        <p:txBody>
          <a:bodyPr wrap="square" lIns="0" tIns="0" rIns="0" bIns="0" rtlCol="0">
            <a:noAutofit/>
          </a:bodyPr>
          <a:lstStyle/>
          <a:p>
            <a:endParaRPr/>
          </a:p>
        </p:txBody>
      </p:sp>
      <p:sp>
        <p:nvSpPr>
          <p:cNvPr id="138" name="object 138"/>
          <p:cNvSpPr/>
          <p:nvPr/>
        </p:nvSpPr>
        <p:spPr>
          <a:xfrm>
            <a:off x="7366181" y="6286500"/>
            <a:ext cx="1777818" cy="3809"/>
          </a:xfrm>
          <a:custGeom>
            <a:avLst/>
            <a:gdLst/>
            <a:ahLst/>
            <a:cxnLst/>
            <a:rect l="l" t="t" r="r" b="b"/>
            <a:pathLst>
              <a:path w="1777818" h="3810">
                <a:moveTo>
                  <a:pt x="-7366181" y="571500"/>
                </a:moveTo>
                <a:lnTo>
                  <a:pt x="-7366181" y="571500"/>
                </a:lnTo>
              </a:path>
            </a:pathLst>
          </a:custGeom>
          <a:ln w="3175">
            <a:solidFill>
              <a:srgbClr val="9F9FBE"/>
            </a:solidFill>
          </a:ln>
        </p:spPr>
        <p:txBody>
          <a:bodyPr wrap="square" lIns="0" tIns="0" rIns="0" bIns="0" rtlCol="0">
            <a:noAutofit/>
          </a:bodyPr>
          <a:lstStyle/>
          <a:p>
            <a:endParaRPr/>
          </a:p>
        </p:txBody>
      </p:sp>
      <p:sp>
        <p:nvSpPr>
          <p:cNvPr id="139" name="object 139"/>
          <p:cNvSpPr/>
          <p:nvPr/>
        </p:nvSpPr>
        <p:spPr>
          <a:xfrm>
            <a:off x="7494905" y="6290309"/>
            <a:ext cx="1649095" cy="3810"/>
          </a:xfrm>
          <a:custGeom>
            <a:avLst/>
            <a:gdLst/>
            <a:ahLst/>
            <a:cxnLst/>
            <a:rect l="l" t="t" r="r" b="b"/>
            <a:pathLst>
              <a:path w="1649095" h="3810">
                <a:moveTo>
                  <a:pt x="-7494904" y="567689"/>
                </a:moveTo>
                <a:lnTo>
                  <a:pt x="-7494904" y="567689"/>
                </a:lnTo>
              </a:path>
            </a:pathLst>
          </a:custGeom>
          <a:ln w="3175">
            <a:solidFill>
              <a:srgbClr val="9E9EBC"/>
            </a:solidFill>
          </a:ln>
        </p:spPr>
        <p:txBody>
          <a:bodyPr wrap="square" lIns="0" tIns="0" rIns="0" bIns="0" rtlCol="0">
            <a:noAutofit/>
          </a:bodyPr>
          <a:lstStyle/>
          <a:p>
            <a:endParaRPr/>
          </a:p>
        </p:txBody>
      </p:sp>
      <p:sp>
        <p:nvSpPr>
          <p:cNvPr id="140" name="object 140"/>
          <p:cNvSpPr/>
          <p:nvPr/>
        </p:nvSpPr>
        <p:spPr>
          <a:xfrm>
            <a:off x="7623628" y="6294120"/>
            <a:ext cx="1520371" cy="2539"/>
          </a:xfrm>
          <a:custGeom>
            <a:avLst/>
            <a:gdLst/>
            <a:ahLst/>
            <a:cxnLst/>
            <a:rect l="l" t="t" r="r" b="b"/>
            <a:pathLst>
              <a:path w="1520371" h="2539">
                <a:moveTo>
                  <a:pt x="-7623628" y="563879"/>
                </a:moveTo>
                <a:lnTo>
                  <a:pt x="-7623628" y="563879"/>
                </a:lnTo>
              </a:path>
            </a:pathLst>
          </a:custGeom>
          <a:ln w="3175">
            <a:solidFill>
              <a:srgbClr val="9C9CBB"/>
            </a:solidFill>
          </a:ln>
        </p:spPr>
        <p:txBody>
          <a:bodyPr wrap="square" lIns="0" tIns="0" rIns="0" bIns="0" rtlCol="0">
            <a:noAutofit/>
          </a:bodyPr>
          <a:lstStyle/>
          <a:p>
            <a:endParaRPr/>
          </a:p>
        </p:txBody>
      </p:sp>
      <p:sp>
        <p:nvSpPr>
          <p:cNvPr id="141" name="object 141"/>
          <p:cNvSpPr/>
          <p:nvPr/>
        </p:nvSpPr>
        <p:spPr>
          <a:xfrm>
            <a:off x="7709444" y="6296659"/>
            <a:ext cx="1434555" cy="3810"/>
          </a:xfrm>
          <a:custGeom>
            <a:avLst/>
            <a:gdLst/>
            <a:ahLst/>
            <a:cxnLst/>
            <a:rect l="l" t="t" r="r" b="b"/>
            <a:pathLst>
              <a:path w="1434555" h="3810">
                <a:moveTo>
                  <a:pt x="-7709444" y="561339"/>
                </a:moveTo>
                <a:lnTo>
                  <a:pt x="-7709444" y="561339"/>
                </a:lnTo>
              </a:path>
            </a:pathLst>
          </a:custGeom>
          <a:ln w="3175">
            <a:solidFill>
              <a:srgbClr val="9A9ABA"/>
            </a:solidFill>
          </a:ln>
        </p:spPr>
        <p:txBody>
          <a:bodyPr wrap="square" lIns="0" tIns="0" rIns="0" bIns="0" rtlCol="0">
            <a:noAutofit/>
          </a:bodyPr>
          <a:lstStyle/>
          <a:p>
            <a:endParaRPr/>
          </a:p>
        </p:txBody>
      </p:sp>
      <p:sp>
        <p:nvSpPr>
          <p:cNvPr id="142" name="object 142"/>
          <p:cNvSpPr/>
          <p:nvPr/>
        </p:nvSpPr>
        <p:spPr>
          <a:xfrm>
            <a:off x="9087357" y="6300470"/>
            <a:ext cx="56641" cy="3809"/>
          </a:xfrm>
          <a:custGeom>
            <a:avLst/>
            <a:gdLst/>
            <a:ahLst/>
            <a:cxnLst/>
            <a:rect l="l" t="t" r="r" b="b"/>
            <a:pathLst>
              <a:path w="56641" h="3810">
                <a:moveTo>
                  <a:pt x="56641" y="0"/>
                </a:moveTo>
                <a:lnTo>
                  <a:pt x="0" y="0"/>
                </a:lnTo>
                <a:lnTo>
                  <a:pt x="7111" y="2539"/>
                </a:lnTo>
                <a:lnTo>
                  <a:pt x="11768" y="3809"/>
                </a:lnTo>
                <a:lnTo>
                  <a:pt x="56641" y="3809"/>
                </a:lnTo>
                <a:lnTo>
                  <a:pt x="56641" y="0"/>
                </a:lnTo>
                <a:close/>
              </a:path>
            </a:pathLst>
          </a:custGeom>
          <a:solidFill>
            <a:srgbClr val="9999B8"/>
          </a:solidFill>
        </p:spPr>
        <p:txBody>
          <a:bodyPr wrap="square" lIns="0" tIns="0" rIns="0" bIns="0" rtlCol="0">
            <a:noAutofit/>
          </a:bodyPr>
          <a:lstStyle/>
          <a:p>
            <a:endParaRPr/>
          </a:p>
        </p:txBody>
      </p:sp>
      <p:sp>
        <p:nvSpPr>
          <p:cNvPr id="143" name="object 143"/>
          <p:cNvSpPr/>
          <p:nvPr/>
        </p:nvSpPr>
        <p:spPr>
          <a:xfrm>
            <a:off x="9099126" y="6304279"/>
            <a:ext cx="44873" cy="3810"/>
          </a:xfrm>
          <a:custGeom>
            <a:avLst/>
            <a:gdLst/>
            <a:ahLst/>
            <a:cxnLst/>
            <a:rect l="l" t="t" r="r" b="b"/>
            <a:pathLst>
              <a:path w="44873" h="3810">
                <a:moveTo>
                  <a:pt x="44873" y="0"/>
                </a:moveTo>
                <a:lnTo>
                  <a:pt x="0" y="0"/>
                </a:lnTo>
                <a:lnTo>
                  <a:pt x="9313" y="2540"/>
                </a:lnTo>
                <a:lnTo>
                  <a:pt x="13123" y="3810"/>
                </a:lnTo>
                <a:lnTo>
                  <a:pt x="44873" y="3810"/>
                </a:lnTo>
                <a:lnTo>
                  <a:pt x="44873" y="0"/>
                </a:lnTo>
                <a:close/>
              </a:path>
            </a:pathLst>
          </a:custGeom>
          <a:solidFill>
            <a:srgbClr val="9797B7"/>
          </a:solidFill>
        </p:spPr>
        <p:txBody>
          <a:bodyPr wrap="square" lIns="0" tIns="0" rIns="0" bIns="0" rtlCol="0">
            <a:noAutofit/>
          </a:bodyPr>
          <a:lstStyle/>
          <a:p>
            <a:endParaRPr/>
          </a:p>
        </p:txBody>
      </p:sp>
      <p:sp>
        <p:nvSpPr>
          <p:cNvPr id="144" name="object 144"/>
          <p:cNvSpPr/>
          <p:nvPr/>
        </p:nvSpPr>
        <p:spPr>
          <a:xfrm>
            <a:off x="3527425" y="6189979"/>
            <a:ext cx="151511" cy="2540"/>
          </a:xfrm>
          <a:custGeom>
            <a:avLst/>
            <a:gdLst/>
            <a:ahLst/>
            <a:cxnLst/>
            <a:rect l="l" t="t" r="r" b="b"/>
            <a:pathLst>
              <a:path w="151511" h="2539">
                <a:moveTo>
                  <a:pt x="76835" y="0"/>
                </a:moveTo>
                <a:lnTo>
                  <a:pt x="24764" y="1270"/>
                </a:lnTo>
                <a:lnTo>
                  <a:pt x="0" y="2540"/>
                </a:lnTo>
                <a:lnTo>
                  <a:pt x="151511" y="2540"/>
                </a:lnTo>
                <a:lnTo>
                  <a:pt x="132714" y="1270"/>
                </a:lnTo>
                <a:lnTo>
                  <a:pt x="76835" y="0"/>
                </a:lnTo>
                <a:close/>
              </a:path>
            </a:pathLst>
          </a:custGeom>
          <a:solidFill>
            <a:srgbClr val="C6C6DE"/>
          </a:solidFill>
        </p:spPr>
        <p:txBody>
          <a:bodyPr wrap="square" lIns="0" tIns="0" rIns="0" bIns="0" rtlCol="0">
            <a:noAutofit/>
          </a:bodyPr>
          <a:lstStyle/>
          <a:p>
            <a:endParaRPr/>
          </a:p>
        </p:txBody>
      </p:sp>
      <p:sp>
        <p:nvSpPr>
          <p:cNvPr id="145" name="object 145"/>
          <p:cNvSpPr/>
          <p:nvPr/>
        </p:nvSpPr>
        <p:spPr>
          <a:xfrm>
            <a:off x="3472179" y="6192520"/>
            <a:ext cx="3469640" cy="3809"/>
          </a:xfrm>
          <a:custGeom>
            <a:avLst/>
            <a:gdLst/>
            <a:ahLst/>
            <a:cxnLst/>
            <a:rect l="l" t="t" r="r" b="b"/>
            <a:pathLst>
              <a:path w="3469640" h="3810">
                <a:moveTo>
                  <a:pt x="-3472180" y="665479"/>
                </a:moveTo>
                <a:lnTo>
                  <a:pt x="-3472180" y="665479"/>
                </a:lnTo>
              </a:path>
            </a:pathLst>
          </a:custGeom>
          <a:ln w="3175">
            <a:solidFill>
              <a:srgbClr val="C4C4DC"/>
            </a:solidFill>
          </a:ln>
        </p:spPr>
        <p:txBody>
          <a:bodyPr wrap="square" lIns="0" tIns="0" rIns="0" bIns="0" rtlCol="0">
            <a:noAutofit/>
          </a:bodyPr>
          <a:lstStyle/>
          <a:p>
            <a:endParaRPr/>
          </a:p>
        </p:txBody>
      </p:sp>
      <p:sp>
        <p:nvSpPr>
          <p:cNvPr id="146" name="object 146"/>
          <p:cNvSpPr/>
          <p:nvPr/>
        </p:nvSpPr>
        <p:spPr>
          <a:xfrm>
            <a:off x="3426459" y="6196329"/>
            <a:ext cx="1763395" cy="3810"/>
          </a:xfrm>
          <a:custGeom>
            <a:avLst/>
            <a:gdLst/>
            <a:ahLst/>
            <a:cxnLst/>
            <a:rect l="l" t="t" r="r" b="b"/>
            <a:pathLst>
              <a:path w="1763395" h="3810">
                <a:moveTo>
                  <a:pt x="-3426459" y="661670"/>
                </a:moveTo>
                <a:lnTo>
                  <a:pt x="-3426459" y="661670"/>
                </a:lnTo>
              </a:path>
            </a:pathLst>
          </a:custGeom>
          <a:ln w="3175">
            <a:solidFill>
              <a:srgbClr val="C2C2DA"/>
            </a:solidFill>
          </a:ln>
        </p:spPr>
        <p:txBody>
          <a:bodyPr wrap="square" lIns="0" tIns="0" rIns="0" bIns="0" rtlCol="0">
            <a:noAutofit/>
          </a:bodyPr>
          <a:lstStyle/>
          <a:p>
            <a:endParaRPr/>
          </a:p>
        </p:txBody>
      </p:sp>
      <p:sp>
        <p:nvSpPr>
          <p:cNvPr id="147" name="object 147"/>
          <p:cNvSpPr/>
          <p:nvPr/>
        </p:nvSpPr>
        <p:spPr>
          <a:xfrm>
            <a:off x="3385820" y="6200140"/>
            <a:ext cx="3546236" cy="3809"/>
          </a:xfrm>
          <a:custGeom>
            <a:avLst/>
            <a:gdLst/>
            <a:ahLst/>
            <a:cxnLst/>
            <a:rect l="l" t="t" r="r" b="b"/>
            <a:pathLst>
              <a:path w="3546236" h="3810">
                <a:moveTo>
                  <a:pt x="-3385819" y="657860"/>
                </a:moveTo>
                <a:lnTo>
                  <a:pt x="-3385819" y="657860"/>
                </a:lnTo>
              </a:path>
            </a:pathLst>
          </a:custGeom>
          <a:ln w="3175">
            <a:solidFill>
              <a:srgbClr val="C0C0D9"/>
            </a:solidFill>
          </a:ln>
        </p:spPr>
        <p:txBody>
          <a:bodyPr wrap="square" lIns="0" tIns="0" rIns="0" bIns="0" rtlCol="0">
            <a:noAutofit/>
          </a:bodyPr>
          <a:lstStyle/>
          <a:p>
            <a:endParaRPr/>
          </a:p>
        </p:txBody>
      </p:sp>
      <p:sp>
        <p:nvSpPr>
          <p:cNvPr id="148" name="object 148"/>
          <p:cNvSpPr/>
          <p:nvPr/>
        </p:nvSpPr>
        <p:spPr>
          <a:xfrm>
            <a:off x="3360420" y="6203950"/>
            <a:ext cx="3568422" cy="2540"/>
          </a:xfrm>
          <a:custGeom>
            <a:avLst/>
            <a:gdLst/>
            <a:ahLst/>
            <a:cxnLst/>
            <a:rect l="l" t="t" r="r" b="b"/>
            <a:pathLst>
              <a:path w="3568422" h="2539">
                <a:moveTo>
                  <a:pt x="-3360420" y="654050"/>
                </a:moveTo>
                <a:lnTo>
                  <a:pt x="-3360420" y="654050"/>
                </a:lnTo>
              </a:path>
            </a:pathLst>
          </a:custGeom>
          <a:ln w="3175">
            <a:solidFill>
              <a:srgbClr val="BEBED7"/>
            </a:solidFill>
          </a:ln>
        </p:spPr>
        <p:txBody>
          <a:bodyPr wrap="square" lIns="0" tIns="0" rIns="0" bIns="0" rtlCol="0">
            <a:noAutofit/>
          </a:bodyPr>
          <a:lstStyle/>
          <a:p>
            <a:endParaRPr/>
          </a:p>
        </p:txBody>
      </p:sp>
      <p:sp>
        <p:nvSpPr>
          <p:cNvPr id="149" name="object 149"/>
          <p:cNvSpPr/>
          <p:nvPr/>
        </p:nvSpPr>
        <p:spPr>
          <a:xfrm>
            <a:off x="3307503" y="6206490"/>
            <a:ext cx="3619195" cy="5079"/>
          </a:xfrm>
          <a:custGeom>
            <a:avLst/>
            <a:gdLst/>
            <a:ahLst/>
            <a:cxnLst/>
            <a:rect l="l" t="t" r="r" b="b"/>
            <a:pathLst>
              <a:path w="3619195" h="5079">
                <a:moveTo>
                  <a:pt x="-3307503" y="651510"/>
                </a:moveTo>
                <a:lnTo>
                  <a:pt x="-3307503" y="651510"/>
                </a:lnTo>
              </a:path>
            </a:pathLst>
          </a:custGeom>
          <a:ln w="3175">
            <a:solidFill>
              <a:srgbClr val="BCBCD6"/>
            </a:solidFill>
          </a:ln>
        </p:spPr>
        <p:txBody>
          <a:bodyPr wrap="square" lIns="0" tIns="0" rIns="0" bIns="0" rtlCol="0">
            <a:noAutofit/>
          </a:bodyPr>
          <a:lstStyle/>
          <a:p>
            <a:endParaRPr/>
          </a:p>
        </p:txBody>
      </p:sp>
      <p:sp>
        <p:nvSpPr>
          <p:cNvPr id="150" name="object 150"/>
          <p:cNvSpPr/>
          <p:nvPr/>
        </p:nvSpPr>
        <p:spPr>
          <a:xfrm>
            <a:off x="3277870" y="6211570"/>
            <a:ext cx="3644542" cy="2539"/>
          </a:xfrm>
          <a:custGeom>
            <a:avLst/>
            <a:gdLst/>
            <a:ahLst/>
            <a:cxnLst/>
            <a:rect l="l" t="t" r="r" b="b"/>
            <a:pathLst>
              <a:path w="3644542" h="2539">
                <a:moveTo>
                  <a:pt x="-3277870" y="646429"/>
                </a:moveTo>
                <a:lnTo>
                  <a:pt x="-3277870" y="646429"/>
                </a:lnTo>
              </a:path>
            </a:pathLst>
          </a:custGeom>
          <a:ln w="3175">
            <a:solidFill>
              <a:srgbClr val="BABAD4"/>
            </a:solidFill>
          </a:ln>
        </p:spPr>
        <p:txBody>
          <a:bodyPr wrap="square" lIns="0" tIns="0" rIns="0" bIns="0" rtlCol="0">
            <a:noAutofit/>
          </a:bodyPr>
          <a:lstStyle/>
          <a:p>
            <a:endParaRPr/>
          </a:p>
        </p:txBody>
      </p:sp>
      <p:sp>
        <p:nvSpPr>
          <p:cNvPr id="151" name="object 151"/>
          <p:cNvSpPr/>
          <p:nvPr/>
        </p:nvSpPr>
        <p:spPr>
          <a:xfrm>
            <a:off x="3233420" y="6214109"/>
            <a:ext cx="3686849" cy="3810"/>
          </a:xfrm>
          <a:custGeom>
            <a:avLst/>
            <a:gdLst/>
            <a:ahLst/>
            <a:cxnLst/>
            <a:rect l="l" t="t" r="r" b="b"/>
            <a:pathLst>
              <a:path w="3686849" h="3810">
                <a:moveTo>
                  <a:pt x="-3233419" y="643889"/>
                </a:moveTo>
                <a:lnTo>
                  <a:pt x="-3233419" y="643889"/>
                </a:lnTo>
              </a:path>
            </a:pathLst>
          </a:custGeom>
          <a:ln w="3175">
            <a:solidFill>
              <a:srgbClr val="B8B8D2"/>
            </a:solidFill>
          </a:ln>
        </p:spPr>
        <p:txBody>
          <a:bodyPr wrap="square" lIns="0" tIns="0" rIns="0" bIns="0" rtlCol="0">
            <a:noAutofit/>
          </a:bodyPr>
          <a:lstStyle/>
          <a:p>
            <a:endParaRPr/>
          </a:p>
        </p:txBody>
      </p:sp>
      <p:sp>
        <p:nvSpPr>
          <p:cNvPr id="152" name="object 152"/>
          <p:cNvSpPr/>
          <p:nvPr/>
        </p:nvSpPr>
        <p:spPr>
          <a:xfrm>
            <a:off x="3093878" y="6217920"/>
            <a:ext cx="3823176" cy="3809"/>
          </a:xfrm>
          <a:custGeom>
            <a:avLst/>
            <a:gdLst/>
            <a:ahLst/>
            <a:cxnLst/>
            <a:rect l="l" t="t" r="r" b="b"/>
            <a:pathLst>
              <a:path w="3823176" h="3810">
                <a:moveTo>
                  <a:pt x="-3093878" y="640079"/>
                </a:moveTo>
                <a:lnTo>
                  <a:pt x="-3093878" y="640079"/>
                </a:lnTo>
              </a:path>
            </a:pathLst>
          </a:custGeom>
          <a:ln w="3175">
            <a:solidFill>
              <a:srgbClr val="B6B6D1"/>
            </a:solidFill>
          </a:ln>
        </p:spPr>
        <p:txBody>
          <a:bodyPr wrap="square" lIns="0" tIns="0" rIns="0" bIns="0" rtlCol="0">
            <a:noAutofit/>
          </a:bodyPr>
          <a:lstStyle/>
          <a:p>
            <a:endParaRPr/>
          </a:p>
        </p:txBody>
      </p:sp>
      <p:sp>
        <p:nvSpPr>
          <p:cNvPr id="153" name="object 153"/>
          <p:cNvSpPr/>
          <p:nvPr/>
        </p:nvSpPr>
        <p:spPr>
          <a:xfrm>
            <a:off x="2954337" y="6221729"/>
            <a:ext cx="3959502" cy="3810"/>
          </a:xfrm>
          <a:custGeom>
            <a:avLst/>
            <a:gdLst/>
            <a:ahLst/>
            <a:cxnLst/>
            <a:rect l="l" t="t" r="r" b="b"/>
            <a:pathLst>
              <a:path w="3959502" h="3810">
                <a:moveTo>
                  <a:pt x="-2954337" y="636270"/>
                </a:moveTo>
                <a:lnTo>
                  <a:pt x="-2954337" y="636270"/>
                </a:lnTo>
              </a:path>
            </a:pathLst>
          </a:custGeom>
          <a:ln w="3175">
            <a:solidFill>
              <a:srgbClr val="B4B4CF"/>
            </a:solidFill>
          </a:ln>
        </p:spPr>
        <p:txBody>
          <a:bodyPr wrap="square" lIns="0" tIns="0" rIns="0" bIns="0" rtlCol="0">
            <a:noAutofit/>
          </a:bodyPr>
          <a:lstStyle/>
          <a:p>
            <a:endParaRPr/>
          </a:p>
        </p:txBody>
      </p:sp>
      <p:sp>
        <p:nvSpPr>
          <p:cNvPr id="154" name="object 154"/>
          <p:cNvSpPr/>
          <p:nvPr/>
        </p:nvSpPr>
        <p:spPr>
          <a:xfrm>
            <a:off x="2954337" y="6225540"/>
            <a:ext cx="3956288" cy="0"/>
          </a:xfrm>
          <a:custGeom>
            <a:avLst/>
            <a:gdLst/>
            <a:ahLst/>
            <a:cxnLst/>
            <a:rect l="l" t="t" r="r" b="b"/>
            <a:pathLst>
              <a:path w="3956288">
                <a:moveTo>
                  <a:pt x="0" y="0"/>
                </a:moveTo>
                <a:lnTo>
                  <a:pt x="3956288" y="0"/>
                </a:lnTo>
              </a:path>
            </a:pathLst>
          </a:custGeom>
          <a:ln w="3175">
            <a:solidFill>
              <a:srgbClr val="B2B2CE"/>
            </a:solidFill>
          </a:ln>
        </p:spPr>
        <p:txBody>
          <a:bodyPr wrap="square" lIns="0" tIns="0" rIns="0" bIns="0" rtlCol="0">
            <a:noAutofit/>
          </a:bodyPr>
          <a:lstStyle/>
          <a:p>
            <a:endParaRPr/>
          </a:p>
        </p:txBody>
      </p:sp>
      <p:sp>
        <p:nvSpPr>
          <p:cNvPr id="155" name="object 155"/>
          <p:cNvSpPr/>
          <p:nvPr/>
        </p:nvSpPr>
        <p:spPr>
          <a:xfrm>
            <a:off x="2843953" y="6229350"/>
            <a:ext cx="4063457" cy="0"/>
          </a:xfrm>
          <a:custGeom>
            <a:avLst/>
            <a:gdLst/>
            <a:ahLst/>
            <a:cxnLst/>
            <a:rect l="l" t="t" r="r" b="b"/>
            <a:pathLst>
              <a:path w="4063457">
                <a:moveTo>
                  <a:pt x="0" y="0"/>
                </a:moveTo>
                <a:lnTo>
                  <a:pt x="4063457" y="0"/>
                </a:lnTo>
              </a:path>
            </a:pathLst>
          </a:custGeom>
          <a:ln w="3175">
            <a:solidFill>
              <a:srgbClr val="B0B0CC"/>
            </a:solidFill>
          </a:ln>
        </p:spPr>
        <p:txBody>
          <a:bodyPr wrap="square" lIns="0" tIns="0" rIns="0" bIns="0" rtlCol="0">
            <a:noAutofit/>
          </a:bodyPr>
          <a:lstStyle/>
          <a:p>
            <a:endParaRPr/>
          </a:p>
        </p:txBody>
      </p:sp>
      <p:sp>
        <p:nvSpPr>
          <p:cNvPr id="156" name="object 156"/>
          <p:cNvSpPr/>
          <p:nvPr/>
        </p:nvSpPr>
        <p:spPr>
          <a:xfrm>
            <a:off x="3533140" y="6233159"/>
            <a:ext cx="3371056" cy="0"/>
          </a:xfrm>
          <a:custGeom>
            <a:avLst/>
            <a:gdLst/>
            <a:ahLst/>
            <a:cxnLst/>
            <a:rect l="l" t="t" r="r" b="b"/>
            <a:pathLst>
              <a:path w="3371056">
                <a:moveTo>
                  <a:pt x="0" y="0"/>
                </a:moveTo>
                <a:lnTo>
                  <a:pt x="3371056" y="0"/>
                </a:lnTo>
              </a:path>
            </a:pathLst>
          </a:custGeom>
          <a:ln w="3175">
            <a:solidFill>
              <a:srgbClr val="AEAECA"/>
            </a:solidFill>
          </a:ln>
        </p:spPr>
        <p:txBody>
          <a:bodyPr wrap="square" lIns="0" tIns="0" rIns="0" bIns="0" rtlCol="0">
            <a:noAutofit/>
          </a:bodyPr>
          <a:lstStyle/>
          <a:p>
            <a:endParaRPr/>
          </a:p>
        </p:txBody>
      </p:sp>
      <p:sp>
        <p:nvSpPr>
          <p:cNvPr id="157" name="object 157"/>
          <p:cNvSpPr/>
          <p:nvPr/>
        </p:nvSpPr>
        <p:spPr>
          <a:xfrm>
            <a:off x="2753360" y="6236970"/>
            <a:ext cx="4147621" cy="3809"/>
          </a:xfrm>
          <a:custGeom>
            <a:avLst/>
            <a:gdLst/>
            <a:ahLst/>
            <a:cxnLst/>
            <a:rect l="l" t="t" r="r" b="b"/>
            <a:pathLst>
              <a:path w="4147621" h="3810">
                <a:moveTo>
                  <a:pt x="-2753360" y="621029"/>
                </a:moveTo>
                <a:lnTo>
                  <a:pt x="-2753360" y="621029"/>
                </a:lnTo>
              </a:path>
            </a:pathLst>
          </a:custGeom>
          <a:ln w="3175">
            <a:solidFill>
              <a:srgbClr val="ADADC9"/>
            </a:solidFill>
          </a:ln>
        </p:spPr>
        <p:txBody>
          <a:bodyPr wrap="square" lIns="0" tIns="0" rIns="0" bIns="0" rtlCol="0">
            <a:noAutofit/>
          </a:bodyPr>
          <a:lstStyle/>
          <a:p>
            <a:endParaRPr/>
          </a:p>
        </p:txBody>
      </p:sp>
      <p:sp>
        <p:nvSpPr>
          <p:cNvPr id="158" name="object 158"/>
          <p:cNvSpPr/>
          <p:nvPr/>
        </p:nvSpPr>
        <p:spPr>
          <a:xfrm>
            <a:off x="2753360" y="6240779"/>
            <a:ext cx="4118102" cy="3810"/>
          </a:xfrm>
          <a:custGeom>
            <a:avLst/>
            <a:gdLst/>
            <a:ahLst/>
            <a:cxnLst/>
            <a:rect l="l" t="t" r="r" b="b"/>
            <a:pathLst>
              <a:path w="4118102" h="3810">
                <a:moveTo>
                  <a:pt x="-2753360" y="617220"/>
                </a:moveTo>
                <a:lnTo>
                  <a:pt x="-2753360" y="617220"/>
                </a:lnTo>
              </a:path>
            </a:pathLst>
          </a:custGeom>
          <a:ln w="3175">
            <a:solidFill>
              <a:srgbClr val="ABABC7"/>
            </a:solidFill>
          </a:ln>
        </p:spPr>
        <p:txBody>
          <a:bodyPr wrap="square" lIns="0" tIns="0" rIns="0" bIns="0" rtlCol="0">
            <a:noAutofit/>
          </a:bodyPr>
          <a:lstStyle/>
          <a:p>
            <a:endParaRPr/>
          </a:p>
        </p:txBody>
      </p:sp>
      <p:sp>
        <p:nvSpPr>
          <p:cNvPr id="159" name="object 159"/>
          <p:cNvSpPr/>
          <p:nvPr/>
        </p:nvSpPr>
        <p:spPr>
          <a:xfrm>
            <a:off x="2764789" y="6244590"/>
            <a:ext cx="4064000" cy="3809"/>
          </a:xfrm>
          <a:custGeom>
            <a:avLst/>
            <a:gdLst/>
            <a:ahLst/>
            <a:cxnLst/>
            <a:rect l="l" t="t" r="r" b="b"/>
            <a:pathLst>
              <a:path w="4064000" h="3810">
                <a:moveTo>
                  <a:pt x="-2764790" y="613410"/>
                </a:moveTo>
                <a:lnTo>
                  <a:pt x="-2764790" y="613410"/>
                </a:lnTo>
              </a:path>
            </a:pathLst>
          </a:custGeom>
          <a:ln w="3175">
            <a:solidFill>
              <a:srgbClr val="A9A9C6"/>
            </a:solidFill>
          </a:ln>
        </p:spPr>
        <p:txBody>
          <a:bodyPr wrap="square" lIns="0" tIns="0" rIns="0" bIns="0" rtlCol="0">
            <a:noAutofit/>
          </a:bodyPr>
          <a:lstStyle/>
          <a:p>
            <a:endParaRPr/>
          </a:p>
        </p:txBody>
      </p:sp>
      <p:sp>
        <p:nvSpPr>
          <p:cNvPr id="160" name="object 160"/>
          <p:cNvSpPr/>
          <p:nvPr/>
        </p:nvSpPr>
        <p:spPr>
          <a:xfrm>
            <a:off x="2814827" y="6248400"/>
            <a:ext cx="3917441" cy="3809"/>
          </a:xfrm>
          <a:custGeom>
            <a:avLst/>
            <a:gdLst/>
            <a:ahLst/>
            <a:cxnLst/>
            <a:rect l="l" t="t" r="r" b="b"/>
            <a:pathLst>
              <a:path w="3917442" h="3810">
                <a:moveTo>
                  <a:pt x="-2814828" y="609600"/>
                </a:moveTo>
                <a:lnTo>
                  <a:pt x="-2814828" y="609600"/>
                </a:lnTo>
              </a:path>
            </a:pathLst>
          </a:custGeom>
          <a:ln w="3175">
            <a:solidFill>
              <a:srgbClr val="A7A7C4"/>
            </a:solidFill>
          </a:ln>
        </p:spPr>
        <p:txBody>
          <a:bodyPr wrap="square" lIns="0" tIns="0" rIns="0" bIns="0" rtlCol="0">
            <a:noAutofit/>
          </a:bodyPr>
          <a:lstStyle/>
          <a:p>
            <a:endParaRPr/>
          </a:p>
        </p:txBody>
      </p:sp>
      <p:sp>
        <p:nvSpPr>
          <p:cNvPr id="161" name="object 161"/>
          <p:cNvSpPr/>
          <p:nvPr/>
        </p:nvSpPr>
        <p:spPr>
          <a:xfrm>
            <a:off x="4038600" y="6252209"/>
            <a:ext cx="2624397" cy="3810"/>
          </a:xfrm>
          <a:custGeom>
            <a:avLst/>
            <a:gdLst/>
            <a:ahLst/>
            <a:cxnLst/>
            <a:rect l="l" t="t" r="r" b="b"/>
            <a:pathLst>
              <a:path w="2624397" h="3810">
                <a:moveTo>
                  <a:pt x="-4038600" y="605789"/>
                </a:moveTo>
                <a:lnTo>
                  <a:pt x="-4038600" y="605789"/>
                </a:lnTo>
              </a:path>
            </a:pathLst>
          </a:custGeom>
          <a:ln w="3175">
            <a:solidFill>
              <a:srgbClr val="A5A5C2"/>
            </a:solidFill>
          </a:ln>
        </p:spPr>
        <p:txBody>
          <a:bodyPr wrap="square" lIns="0" tIns="0" rIns="0" bIns="0" rtlCol="0">
            <a:noAutofit/>
          </a:bodyPr>
          <a:lstStyle/>
          <a:p>
            <a:endParaRPr/>
          </a:p>
        </p:txBody>
      </p:sp>
      <p:sp>
        <p:nvSpPr>
          <p:cNvPr id="162" name="object 162"/>
          <p:cNvSpPr/>
          <p:nvPr/>
        </p:nvSpPr>
        <p:spPr>
          <a:xfrm>
            <a:off x="4295502" y="6256020"/>
            <a:ext cx="2298221" cy="3809"/>
          </a:xfrm>
          <a:custGeom>
            <a:avLst/>
            <a:gdLst/>
            <a:ahLst/>
            <a:cxnLst/>
            <a:rect l="l" t="t" r="r" b="b"/>
            <a:pathLst>
              <a:path w="2298221" h="3810">
                <a:moveTo>
                  <a:pt x="-4295502" y="601979"/>
                </a:moveTo>
                <a:lnTo>
                  <a:pt x="-4295502" y="601979"/>
                </a:lnTo>
              </a:path>
            </a:pathLst>
          </a:custGeom>
          <a:ln w="3175">
            <a:solidFill>
              <a:srgbClr val="A3A3C1"/>
            </a:solidFill>
          </a:ln>
        </p:spPr>
        <p:txBody>
          <a:bodyPr wrap="square" lIns="0" tIns="0" rIns="0" bIns="0" rtlCol="0">
            <a:noAutofit/>
          </a:bodyPr>
          <a:lstStyle/>
          <a:p>
            <a:endParaRPr/>
          </a:p>
        </p:txBody>
      </p:sp>
      <p:sp>
        <p:nvSpPr>
          <p:cNvPr id="163" name="object 163"/>
          <p:cNvSpPr/>
          <p:nvPr/>
        </p:nvSpPr>
        <p:spPr>
          <a:xfrm>
            <a:off x="4552405" y="6259829"/>
            <a:ext cx="1972046" cy="2540"/>
          </a:xfrm>
          <a:custGeom>
            <a:avLst/>
            <a:gdLst/>
            <a:ahLst/>
            <a:cxnLst/>
            <a:rect l="l" t="t" r="r" b="b"/>
            <a:pathLst>
              <a:path w="1972046" h="2539">
                <a:moveTo>
                  <a:pt x="-4552405" y="598170"/>
                </a:moveTo>
                <a:lnTo>
                  <a:pt x="-4552405" y="598170"/>
                </a:lnTo>
              </a:path>
            </a:pathLst>
          </a:custGeom>
          <a:ln w="3175">
            <a:solidFill>
              <a:srgbClr val="A1A1BF"/>
            </a:solidFill>
          </a:ln>
        </p:spPr>
        <p:txBody>
          <a:bodyPr wrap="square" lIns="0" tIns="0" rIns="0" bIns="0" rtlCol="0">
            <a:noAutofit/>
          </a:bodyPr>
          <a:lstStyle/>
          <a:p>
            <a:endParaRPr/>
          </a:p>
        </p:txBody>
      </p:sp>
      <p:sp>
        <p:nvSpPr>
          <p:cNvPr id="164" name="object 164"/>
          <p:cNvSpPr/>
          <p:nvPr/>
        </p:nvSpPr>
        <p:spPr>
          <a:xfrm>
            <a:off x="5510529" y="6262370"/>
            <a:ext cx="967739" cy="0"/>
          </a:xfrm>
          <a:custGeom>
            <a:avLst/>
            <a:gdLst/>
            <a:ahLst/>
            <a:cxnLst/>
            <a:rect l="l" t="t" r="r" b="b"/>
            <a:pathLst>
              <a:path w="967739">
                <a:moveTo>
                  <a:pt x="0" y="0"/>
                </a:moveTo>
                <a:lnTo>
                  <a:pt x="967739" y="0"/>
                </a:lnTo>
              </a:path>
            </a:pathLst>
          </a:custGeom>
          <a:ln w="3175">
            <a:solidFill>
              <a:srgbClr val="9F9FBE"/>
            </a:solidFill>
          </a:ln>
        </p:spPr>
        <p:txBody>
          <a:bodyPr wrap="square" lIns="0" tIns="0" rIns="0" bIns="0" rtlCol="0">
            <a:noAutofit/>
          </a:bodyPr>
          <a:lstStyle/>
          <a:p>
            <a:endParaRPr/>
          </a:p>
        </p:txBody>
      </p:sp>
      <p:sp>
        <p:nvSpPr>
          <p:cNvPr id="165" name="object 165"/>
          <p:cNvSpPr/>
          <p:nvPr/>
        </p:nvSpPr>
        <p:spPr>
          <a:xfrm>
            <a:off x="5593334" y="6267450"/>
            <a:ext cx="792572" cy="0"/>
          </a:xfrm>
          <a:custGeom>
            <a:avLst/>
            <a:gdLst/>
            <a:ahLst/>
            <a:cxnLst/>
            <a:rect l="l" t="t" r="r" b="b"/>
            <a:pathLst>
              <a:path w="792572">
                <a:moveTo>
                  <a:pt x="0" y="0"/>
                </a:moveTo>
                <a:lnTo>
                  <a:pt x="792572" y="0"/>
                </a:lnTo>
              </a:path>
            </a:pathLst>
          </a:custGeom>
          <a:ln w="3175">
            <a:solidFill>
              <a:srgbClr val="9D9DBC"/>
            </a:solidFill>
          </a:ln>
        </p:spPr>
        <p:txBody>
          <a:bodyPr wrap="square" lIns="0" tIns="0" rIns="0" bIns="0" rtlCol="0">
            <a:noAutofit/>
          </a:bodyPr>
          <a:lstStyle/>
          <a:p>
            <a:endParaRPr/>
          </a:p>
        </p:txBody>
      </p:sp>
      <p:sp>
        <p:nvSpPr>
          <p:cNvPr id="166" name="object 166"/>
          <p:cNvSpPr/>
          <p:nvPr/>
        </p:nvSpPr>
        <p:spPr>
          <a:xfrm>
            <a:off x="5629402" y="6269990"/>
            <a:ext cx="710322" cy="0"/>
          </a:xfrm>
          <a:custGeom>
            <a:avLst/>
            <a:gdLst/>
            <a:ahLst/>
            <a:cxnLst/>
            <a:rect l="l" t="t" r="r" b="b"/>
            <a:pathLst>
              <a:path w="710322">
                <a:moveTo>
                  <a:pt x="0" y="0"/>
                </a:moveTo>
                <a:lnTo>
                  <a:pt x="710322" y="0"/>
                </a:lnTo>
              </a:path>
            </a:pathLst>
          </a:custGeom>
          <a:ln w="3175">
            <a:solidFill>
              <a:srgbClr val="9B9BBA"/>
            </a:solidFill>
          </a:ln>
        </p:spPr>
        <p:txBody>
          <a:bodyPr wrap="square" lIns="0" tIns="0" rIns="0" bIns="0" rtlCol="0">
            <a:noAutofit/>
          </a:bodyPr>
          <a:lstStyle/>
          <a:p>
            <a:endParaRPr/>
          </a:p>
        </p:txBody>
      </p:sp>
      <p:sp>
        <p:nvSpPr>
          <p:cNvPr id="167" name="object 167"/>
          <p:cNvSpPr/>
          <p:nvPr/>
        </p:nvSpPr>
        <p:spPr>
          <a:xfrm>
            <a:off x="5683503" y="6273800"/>
            <a:ext cx="586947" cy="0"/>
          </a:xfrm>
          <a:custGeom>
            <a:avLst/>
            <a:gdLst/>
            <a:ahLst/>
            <a:cxnLst/>
            <a:rect l="l" t="t" r="r" b="b"/>
            <a:pathLst>
              <a:path w="586947">
                <a:moveTo>
                  <a:pt x="0" y="0"/>
                </a:moveTo>
                <a:lnTo>
                  <a:pt x="586947" y="0"/>
                </a:lnTo>
              </a:path>
            </a:pathLst>
          </a:custGeom>
          <a:ln w="3175">
            <a:solidFill>
              <a:srgbClr val="9999B9"/>
            </a:solidFill>
          </a:ln>
        </p:spPr>
        <p:txBody>
          <a:bodyPr wrap="square" lIns="0" tIns="0" rIns="0" bIns="0" rtlCol="0">
            <a:noAutofit/>
          </a:bodyPr>
          <a:lstStyle/>
          <a:p>
            <a:endParaRPr/>
          </a:p>
        </p:txBody>
      </p:sp>
      <p:sp>
        <p:nvSpPr>
          <p:cNvPr id="168" name="object 168"/>
          <p:cNvSpPr/>
          <p:nvPr/>
        </p:nvSpPr>
        <p:spPr>
          <a:xfrm>
            <a:off x="5737605" y="6277609"/>
            <a:ext cx="457962" cy="0"/>
          </a:xfrm>
          <a:custGeom>
            <a:avLst/>
            <a:gdLst/>
            <a:ahLst/>
            <a:cxnLst/>
            <a:rect l="l" t="t" r="r" b="b"/>
            <a:pathLst>
              <a:path w="457962">
                <a:moveTo>
                  <a:pt x="0" y="0"/>
                </a:moveTo>
                <a:lnTo>
                  <a:pt x="457962" y="0"/>
                </a:lnTo>
              </a:path>
            </a:pathLst>
          </a:custGeom>
          <a:ln w="3175">
            <a:solidFill>
              <a:srgbClr val="9797B7"/>
            </a:solidFill>
          </a:ln>
        </p:spPr>
        <p:txBody>
          <a:bodyPr wrap="square" lIns="0" tIns="0" rIns="0" bIns="0" rtlCol="0">
            <a:noAutofit/>
          </a:bodyPr>
          <a:lstStyle/>
          <a:p>
            <a:endParaRPr/>
          </a:p>
        </p:txBody>
      </p:sp>
      <p:sp>
        <p:nvSpPr>
          <p:cNvPr id="169" name="object 169"/>
          <p:cNvSpPr/>
          <p:nvPr/>
        </p:nvSpPr>
        <p:spPr>
          <a:xfrm>
            <a:off x="5801359" y="6281420"/>
            <a:ext cx="308102" cy="0"/>
          </a:xfrm>
          <a:custGeom>
            <a:avLst/>
            <a:gdLst/>
            <a:ahLst/>
            <a:cxnLst/>
            <a:rect l="l" t="t" r="r" b="b"/>
            <a:pathLst>
              <a:path w="308102">
                <a:moveTo>
                  <a:pt x="0" y="0"/>
                </a:moveTo>
                <a:lnTo>
                  <a:pt x="308102" y="0"/>
                </a:lnTo>
              </a:path>
            </a:pathLst>
          </a:custGeom>
          <a:ln w="3175">
            <a:solidFill>
              <a:srgbClr val="9696B6"/>
            </a:solidFill>
          </a:ln>
        </p:spPr>
        <p:txBody>
          <a:bodyPr wrap="square" lIns="0" tIns="0" rIns="0" bIns="0" rtlCol="0">
            <a:noAutofit/>
          </a:bodyPr>
          <a:lstStyle/>
          <a:p>
            <a:endParaRPr/>
          </a:p>
        </p:txBody>
      </p:sp>
      <p:sp>
        <p:nvSpPr>
          <p:cNvPr id="170" name="object 170"/>
          <p:cNvSpPr/>
          <p:nvPr/>
        </p:nvSpPr>
        <p:spPr>
          <a:xfrm>
            <a:off x="0" y="6184900"/>
            <a:ext cx="2872740" cy="2540"/>
          </a:xfrm>
          <a:custGeom>
            <a:avLst/>
            <a:gdLst/>
            <a:ahLst/>
            <a:cxnLst/>
            <a:rect l="l" t="t" r="r" b="b"/>
            <a:pathLst>
              <a:path w="2872740" h="2539">
                <a:moveTo>
                  <a:pt x="0" y="673100"/>
                </a:moveTo>
                <a:lnTo>
                  <a:pt x="0" y="673100"/>
                </a:lnTo>
              </a:path>
            </a:pathLst>
          </a:custGeom>
          <a:ln w="3175">
            <a:solidFill>
              <a:srgbClr val="C6C6DE"/>
            </a:solidFill>
          </a:ln>
        </p:spPr>
        <p:txBody>
          <a:bodyPr wrap="square" lIns="0" tIns="0" rIns="0" bIns="0" rtlCol="0">
            <a:noAutofit/>
          </a:bodyPr>
          <a:lstStyle/>
          <a:p>
            <a:endParaRPr/>
          </a:p>
        </p:txBody>
      </p:sp>
      <p:sp>
        <p:nvSpPr>
          <p:cNvPr id="171" name="object 171"/>
          <p:cNvSpPr/>
          <p:nvPr/>
        </p:nvSpPr>
        <p:spPr>
          <a:xfrm>
            <a:off x="0" y="6187440"/>
            <a:ext cx="2903219" cy="2539"/>
          </a:xfrm>
          <a:custGeom>
            <a:avLst/>
            <a:gdLst/>
            <a:ahLst/>
            <a:cxnLst/>
            <a:rect l="l" t="t" r="r" b="b"/>
            <a:pathLst>
              <a:path w="2903219" h="2539">
                <a:moveTo>
                  <a:pt x="0" y="670560"/>
                </a:moveTo>
                <a:lnTo>
                  <a:pt x="0" y="670560"/>
                </a:lnTo>
              </a:path>
            </a:pathLst>
          </a:custGeom>
          <a:ln w="3175">
            <a:solidFill>
              <a:srgbClr val="C4C4DC"/>
            </a:solidFill>
          </a:ln>
        </p:spPr>
        <p:txBody>
          <a:bodyPr wrap="square" lIns="0" tIns="0" rIns="0" bIns="0" rtlCol="0">
            <a:noAutofit/>
          </a:bodyPr>
          <a:lstStyle/>
          <a:p>
            <a:endParaRPr/>
          </a:p>
        </p:txBody>
      </p:sp>
      <p:sp>
        <p:nvSpPr>
          <p:cNvPr id="172" name="object 172"/>
          <p:cNvSpPr/>
          <p:nvPr/>
        </p:nvSpPr>
        <p:spPr>
          <a:xfrm>
            <a:off x="0" y="6189979"/>
            <a:ext cx="2948940" cy="3810"/>
          </a:xfrm>
          <a:custGeom>
            <a:avLst/>
            <a:gdLst/>
            <a:ahLst/>
            <a:cxnLst/>
            <a:rect l="l" t="t" r="r" b="b"/>
            <a:pathLst>
              <a:path w="2948940" h="3810">
                <a:moveTo>
                  <a:pt x="0" y="668020"/>
                </a:moveTo>
                <a:lnTo>
                  <a:pt x="0" y="668020"/>
                </a:lnTo>
              </a:path>
            </a:pathLst>
          </a:custGeom>
          <a:ln w="3175">
            <a:solidFill>
              <a:srgbClr val="C2C2DA"/>
            </a:solidFill>
          </a:ln>
        </p:spPr>
        <p:txBody>
          <a:bodyPr wrap="square" lIns="0" tIns="0" rIns="0" bIns="0" rtlCol="0">
            <a:noAutofit/>
          </a:bodyPr>
          <a:lstStyle/>
          <a:p>
            <a:endParaRPr/>
          </a:p>
        </p:txBody>
      </p:sp>
      <p:sp>
        <p:nvSpPr>
          <p:cNvPr id="173" name="object 173"/>
          <p:cNvSpPr/>
          <p:nvPr/>
        </p:nvSpPr>
        <p:spPr>
          <a:xfrm>
            <a:off x="0" y="6193790"/>
            <a:ext cx="2980978" cy="3809"/>
          </a:xfrm>
          <a:custGeom>
            <a:avLst/>
            <a:gdLst/>
            <a:ahLst/>
            <a:cxnLst/>
            <a:rect l="l" t="t" r="r" b="b"/>
            <a:pathLst>
              <a:path w="2980978" h="3810">
                <a:moveTo>
                  <a:pt x="0" y="664210"/>
                </a:moveTo>
                <a:lnTo>
                  <a:pt x="0" y="664210"/>
                </a:lnTo>
              </a:path>
            </a:pathLst>
          </a:custGeom>
          <a:ln w="3175">
            <a:solidFill>
              <a:srgbClr val="C0C0D9"/>
            </a:solidFill>
          </a:ln>
        </p:spPr>
        <p:txBody>
          <a:bodyPr wrap="square" lIns="0" tIns="0" rIns="0" bIns="0" rtlCol="0">
            <a:noAutofit/>
          </a:bodyPr>
          <a:lstStyle/>
          <a:p>
            <a:endParaRPr/>
          </a:p>
        </p:txBody>
      </p:sp>
      <p:sp>
        <p:nvSpPr>
          <p:cNvPr id="174" name="object 174"/>
          <p:cNvSpPr/>
          <p:nvPr/>
        </p:nvSpPr>
        <p:spPr>
          <a:xfrm>
            <a:off x="0" y="6197600"/>
            <a:ext cx="3013017" cy="3809"/>
          </a:xfrm>
          <a:custGeom>
            <a:avLst/>
            <a:gdLst/>
            <a:ahLst/>
            <a:cxnLst/>
            <a:rect l="l" t="t" r="r" b="b"/>
            <a:pathLst>
              <a:path w="3013017" h="3810">
                <a:moveTo>
                  <a:pt x="0" y="660400"/>
                </a:moveTo>
                <a:lnTo>
                  <a:pt x="0" y="660400"/>
                </a:lnTo>
              </a:path>
            </a:pathLst>
          </a:custGeom>
          <a:ln w="3175">
            <a:solidFill>
              <a:srgbClr val="BEBED7"/>
            </a:solidFill>
          </a:ln>
        </p:spPr>
        <p:txBody>
          <a:bodyPr wrap="square" lIns="0" tIns="0" rIns="0" bIns="0" rtlCol="0">
            <a:noAutofit/>
          </a:bodyPr>
          <a:lstStyle/>
          <a:p>
            <a:endParaRPr/>
          </a:p>
        </p:txBody>
      </p:sp>
      <p:sp>
        <p:nvSpPr>
          <p:cNvPr id="175" name="object 175"/>
          <p:cNvSpPr/>
          <p:nvPr/>
        </p:nvSpPr>
        <p:spPr>
          <a:xfrm>
            <a:off x="0" y="6201409"/>
            <a:ext cx="3045055" cy="3810"/>
          </a:xfrm>
          <a:custGeom>
            <a:avLst/>
            <a:gdLst/>
            <a:ahLst/>
            <a:cxnLst/>
            <a:rect l="l" t="t" r="r" b="b"/>
            <a:pathLst>
              <a:path w="3045055" h="3810">
                <a:moveTo>
                  <a:pt x="0" y="656589"/>
                </a:moveTo>
                <a:lnTo>
                  <a:pt x="0" y="656589"/>
                </a:lnTo>
              </a:path>
            </a:pathLst>
          </a:custGeom>
          <a:ln w="3175">
            <a:solidFill>
              <a:srgbClr val="BCBCD5"/>
            </a:solidFill>
          </a:ln>
        </p:spPr>
        <p:txBody>
          <a:bodyPr wrap="square" lIns="0" tIns="0" rIns="0" bIns="0" rtlCol="0">
            <a:noAutofit/>
          </a:bodyPr>
          <a:lstStyle/>
          <a:p>
            <a:endParaRPr/>
          </a:p>
        </p:txBody>
      </p:sp>
      <p:sp>
        <p:nvSpPr>
          <p:cNvPr id="176" name="object 176"/>
          <p:cNvSpPr/>
          <p:nvPr/>
        </p:nvSpPr>
        <p:spPr>
          <a:xfrm>
            <a:off x="0" y="6205220"/>
            <a:ext cx="3077094" cy="3809"/>
          </a:xfrm>
          <a:custGeom>
            <a:avLst/>
            <a:gdLst/>
            <a:ahLst/>
            <a:cxnLst/>
            <a:rect l="l" t="t" r="r" b="b"/>
            <a:pathLst>
              <a:path w="3077094" h="3810">
                <a:moveTo>
                  <a:pt x="0" y="652779"/>
                </a:moveTo>
                <a:lnTo>
                  <a:pt x="0" y="652779"/>
                </a:lnTo>
              </a:path>
            </a:pathLst>
          </a:custGeom>
          <a:ln w="3175">
            <a:solidFill>
              <a:srgbClr val="BABAD4"/>
            </a:solidFill>
          </a:ln>
        </p:spPr>
        <p:txBody>
          <a:bodyPr wrap="square" lIns="0" tIns="0" rIns="0" bIns="0" rtlCol="0">
            <a:noAutofit/>
          </a:bodyPr>
          <a:lstStyle/>
          <a:p>
            <a:endParaRPr/>
          </a:p>
        </p:txBody>
      </p:sp>
      <p:sp>
        <p:nvSpPr>
          <p:cNvPr id="177" name="object 177"/>
          <p:cNvSpPr/>
          <p:nvPr/>
        </p:nvSpPr>
        <p:spPr>
          <a:xfrm>
            <a:off x="0" y="6209029"/>
            <a:ext cx="3109133" cy="3810"/>
          </a:xfrm>
          <a:custGeom>
            <a:avLst/>
            <a:gdLst/>
            <a:ahLst/>
            <a:cxnLst/>
            <a:rect l="l" t="t" r="r" b="b"/>
            <a:pathLst>
              <a:path w="3109133" h="3810">
                <a:moveTo>
                  <a:pt x="0" y="648970"/>
                </a:moveTo>
                <a:lnTo>
                  <a:pt x="0" y="648970"/>
                </a:lnTo>
              </a:path>
            </a:pathLst>
          </a:custGeom>
          <a:ln w="3175">
            <a:solidFill>
              <a:srgbClr val="B8B8D2"/>
            </a:solidFill>
          </a:ln>
        </p:spPr>
        <p:txBody>
          <a:bodyPr wrap="square" lIns="0" tIns="0" rIns="0" bIns="0" rtlCol="0">
            <a:noAutofit/>
          </a:bodyPr>
          <a:lstStyle/>
          <a:p>
            <a:endParaRPr/>
          </a:p>
        </p:txBody>
      </p:sp>
      <p:sp>
        <p:nvSpPr>
          <p:cNvPr id="178" name="object 178"/>
          <p:cNvSpPr/>
          <p:nvPr/>
        </p:nvSpPr>
        <p:spPr>
          <a:xfrm>
            <a:off x="0" y="6212840"/>
            <a:ext cx="3141171" cy="3809"/>
          </a:xfrm>
          <a:custGeom>
            <a:avLst/>
            <a:gdLst/>
            <a:ahLst/>
            <a:cxnLst/>
            <a:rect l="l" t="t" r="r" b="b"/>
            <a:pathLst>
              <a:path w="3141171" h="3810">
                <a:moveTo>
                  <a:pt x="0" y="645160"/>
                </a:moveTo>
                <a:lnTo>
                  <a:pt x="0" y="645160"/>
                </a:lnTo>
              </a:path>
            </a:pathLst>
          </a:custGeom>
          <a:ln w="3175">
            <a:solidFill>
              <a:srgbClr val="B6B6D0"/>
            </a:solidFill>
          </a:ln>
        </p:spPr>
        <p:txBody>
          <a:bodyPr wrap="square" lIns="0" tIns="0" rIns="0" bIns="0" rtlCol="0">
            <a:noAutofit/>
          </a:bodyPr>
          <a:lstStyle/>
          <a:p>
            <a:endParaRPr/>
          </a:p>
        </p:txBody>
      </p:sp>
      <p:sp>
        <p:nvSpPr>
          <p:cNvPr id="179" name="object 179"/>
          <p:cNvSpPr/>
          <p:nvPr/>
        </p:nvSpPr>
        <p:spPr>
          <a:xfrm>
            <a:off x="0" y="6216650"/>
            <a:ext cx="3173210" cy="3809"/>
          </a:xfrm>
          <a:custGeom>
            <a:avLst/>
            <a:gdLst/>
            <a:ahLst/>
            <a:cxnLst/>
            <a:rect l="l" t="t" r="r" b="b"/>
            <a:pathLst>
              <a:path w="3173210" h="3810">
                <a:moveTo>
                  <a:pt x="0" y="641350"/>
                </a:moveTo>
                <a:lnTo>
                  <a:pt x="0" y="641350"/>
                </a:lnTo>
              </a:path>
            </a:pathLst>
          </a:custGeom>
          <a:ln w="3175">
            <a:solidFill>
              <a:srgbClr val="B4B4CF"/>
            </a:solidFill>
          </a:ln>
        </p:spPr>
        <p:txBody>
          <a:bodyPr wrap="square" lIns="0" tIns="0" rIns="0" bIns="0" rtlCol="0">
            <a:noAutofit/>
          </a:bodyPr>
          <a:lstStyle/>
          <a:p>
            <a:endParaRPr/>
          </a:p>
        </p:txBody>
      </p:sp>
      <p:sp>
        <p:nvSpPr>
          <p:cNvPr id="180" name="object 180"/>
          <p:cNvSpPr/>
          <p:nvPr/>
        </p:nvSpPr>
        <p:spPr>
          <a:xfrm>
            <a:off x="0" y="6220459"/>
            <a:ext cx="3197436" cy="3810"/>
          </a:xfrm>
          <a:custGeom>
            <a:avLst/>
            <a:gdLst/>
            <a:ahLst/>
            <a:cxnLst/>
            <a:rect l="l" t="t" r="r" b="b"/>
            <a:pathLst>
              <a:path w="3197436" h="3810">
                <a:moveTo>
                  <a:pt x="0" y="637539"/>
                </a:moveTo>
                <a:lnTo>
                  <a:pt x="0" y="637539"/>
                </a:lnTo>
              </a:path>
            </a:pathLst>
          </a:custGeom>
          <a:ln w="3175">
            <a:solidFill>
              <a:srgbClr val="B2B2CD"/>
            </a:solidFill>
          </a:ln>
        </p:spPr>
        <p:txBody>
          <a:bodyPr wrap="square" lIns="0" tIns="0" rIns="0" bIns="0" rtlCol="0">
            <a:noAutofit/>
          </a:bodyPr>
          <a:lstStyle/>
          <a:p>
            <a:endParaRPr/>
          </a:p>
        </p:txBody>
      </p:sp>
      <p:sp>
        <p:nvSpPr>
          <p:cNvPr id="181" name="object 181"/>
          <p:cNvSpPr/>
          <p:nvPr/>
        </p:nvSpPr>
        <p:spPr>
          <a:xfrm>
            <a:off x="2205143" y="6224270"/>
            <a:ext cx="992293" cy="0"/>
          </a:xfrm>
          <a:custGeom>
            <a:avLst/>
            <a:gdLst/>
            <a:ahLst/>
            <a:cxnLst/>
            <a:rect l="l" t="t" r="r" b="b"/>
            <a:pathLst>
              <a:path w="992293">
                <a:moveTo>
                  <a:pt x="0" y="0"/>
                </a:moveTo>
                <a:lnTo>
                  <a:pt x="992293" y="0"/>
                </a:lnTo>
              </a:path>
            </a:pathLst>
          </a:custGeom>
          <a:ln w="3175">
            <a:solidFill>
              <a:srgbClr val="B0B0CC"/>
            </a:solidFill>
          </a:ln>
        </p:spPr>
        <p:txBody>
          <a:bodyPr wrap="square" lIns="0" tIns="0" rIns="0" bIns="0" rtlCol="0">
            <a:noAutofit/>
          </a:bodyPr>
          <a:lstStyle/>
          <a:p>
            <a:endParaRPr/>
          </a:p>
        </p:txBody>
      </p:sp>
      <p:sp>
        <p:nvSpPr>
          <p:cNvPr id="182" name="object 182"/>
          <p:cNvSpPr/>
          <p:nvPr/>
        </p:nvSpPr>
        <p:spPr>
          <a:xfrm>
            <a:off x="0" y="6232525"/>
            <a:ext cx="3229610" cy="0"/>
          </a:xfrm>
          <a:custGeom>
            <a:avLst/>
            <a:gdLst/>
            <a:ahLst/>
            <a:cxnLst/>
            <a:rect l="l" t="t" r="r" b="b"/>
            <a:pathLst>
              <a:path w="3229610">
                <a:moveTo>
                  <a:pt x="0" y="0"/>
                </a:moveTo>
                <a:lnTo>
                  <a:pt x="3229610" y="0"/>
                </a:lnTo>
              </a:path>
            </a:pathLst>
          </a:custGeom>
          <a:ln w="5079">
            <a:solidFill>
              <a:srgbClr val="ACACC8"/>
            </a:solidFill>
          </a:ln>
        </p:spPr>
        <p:txBody>
          <a:bodyPr wrap="square" lIns="0" tIns="0" rIns="0" bIns="0" rtlCol="0">
            <a:noAutofit/>
          </a:bodyPr>
          <a:lstStyle/>
          <a:p>
            <a:endParaRPr/>
          </a:p>
        </p:txBody>
      </p:sp>
      <p:sp>
        <p:nvSpPr>
          <p:cNvPr id="183" name="object 183"/>
          <p:cNvSpPr/>
          <p:nvPr/>
        </p:nvSpPr>
        <p:spPr>
          <a:xfrm>
            <a:off x="0" y="6236334"/>
            <a:ext cx="3220720" cy="0"/>
          </a:xfrm>
          <a:custGeom>
            <a:avLst/>
            <a:gdLst/>
            <a:ahLst/>
            <a:cxnLst/>
            <a:rect l="l" t="t" r="r" b="b"/>
            <a:pathLst>
              <a:path w="3220720">
                <a:moveTo>
                  <a:pt x="0" y="0"/>
                </a:moveTo>
                <a:lnTo>
                  <a:pt x="3220720" y="0"/>
                </a:lnTo>
              </a:path>
            </a:pathLst>
          </a:custGeom>
          <a:ln w="5080">
            <a:solidFill>
              <a:srgbClr val="AAAAC6"/>
            </a:solidFill>
          </a:ln>
        </p:spPr>
        <p:txBody>
          <a:bodyPr wrap="square" lIns="0" tIns="0" rIns="0" bIns="0" rtlCol="0">
            <a:noAutofit/>
          </a:bodyPr>
          <a:lstStyle/>
          <a:p>
            <a:endParaRPr/>
          </a:p>
        </p:txBody>
      </p:sp>
      <p:sp>
        <p:nvSpPr>
          <p:cNvPr id="184" name="object 184"/>
          <p:cNvSpPr/>
          <p:nvPr/>
        </p:nvSpPr>
        <p:spPr>
          <a:xfrm>
            <a:off x="0" y="6238240"/>
            <a:ext cx="3157220" cy="0"/>
          </a:xfrm>
          <a:custGeom>
            <a:avLst/>
            <a:gdLst/>
            <a:ahLst/>
            <a:cxnLst/>
            <a:rect l="l" t="t" r="r" b="b"/>
            <a:pathLst>
              <a:path w="3157220">
                <a:moveTo>
                  <a:pt x="0" y="0"/>
                </a:moveTo>
                <a:lnTo>
                  <a:pt x="3157220" y="0"/>
                </a:lnTo>
              </a:path>
            </a:pathLst>
          </a:custGeom>
          <a:ln w="3175">
            <a:solidFill>
              <a:srgbClr val="A8A8C5"/>
            </a:solidFill>
          </a:ln>
        </p:spPr>
        <p:txBody>
          <a:bodyPr wrap="square" lIns="0" tIns="0" rIns="0" bIns="0" rtlCol="0">
            <a:noAutofit/>
          </a:bodyPr>
          <a:lstStyle/>
          <a:p>
            <a:endParaRPr/>
          </a:p>
        </p:txBody>
      </p:sp>
      <p:sp>
        <p:nvSpPr>
          <p:cNvPr id="185" name="object 185"/>
          <p:cNvSpPr/>
          <p:nvPr/>
        </p:nvSpPr>
        <p:spPr>
          <a:xfrm>
            <a:off x="51162" y="6242050"/>
            <a:ext cx="2950736" cy="0"/>
          </a:xfrm>
          <a:custGeom>
            <a:avLst/>
            <a:gdLst/>
            <a:ahLst/>
            <a:cxnLst/>
            <a:rect l="l" t="t" r="r" b="b"/>
            <a:pathLst>
              <a:path w="2950736">
                <a:moveTo>
                  <a:pt x="0" y="0"/>
                </a:moveTo>
                <a:lnTo>
                  <a:pt x="2950736" y="0"/>
                </a:lnTo>
              </a:path>
            </a:pathLst>
          </a:custGeom>
          <a:ln w="3175">
            <a:solidFill>
              <a:srgbClr val="A6A6C3"/>
            </a:solidFill>
          </a:ln>
        </p:spPr>
        <p:txBody>
          <a:bodyPr wrap="square" lIns="0" tIns="0" rIns="0" bIns="0" rtlCol="0">
            <a:noAutofit/>
          </a:bodyPr>
          <a:lstStyle/>
          <a:p>
            <a:endParaRPr/>
          </a:p>
        </p:txBody>
      </p:sp>
      <p:sp>
        <p:nvSpPr>
          <p:cNvPr id="186" name="object 186"/>
          <p:cNvSpPr/>
          <p:nvPr/>
        </p:nvSpPr>
        <p:spPr>
          <a:xfrm>
            <a:off x="102325" y="6245859"/>
            <a:ext cx="2744252" cy="0"/>
          </a:xfrm>
          <a:custGeom>
            <a:avLst/>
            <a:gdLst/>
            <a:ahLst/>
            <a:cxnLst/>
            <a:rect l="l" t="t" r="r" b="b"/>
            <a:pathLst>
              <a:path w="2744252">
                <a:moveTo>
                  <a:pt x="0" y="0"/>
                </a:moveTo>
                <a:lnTo>
                  <a:pt x="2744252" y="0"/>
                </a:lnTo>
              </a:path>
            </a:pathLst>
          </a:custGeom>
          <a:ln w="3175">
            <a:solidFill>
              <a:srgbClr val="A4A4C1"/>
            </a:solidFill>
          </a:ln>
        </p:spPr>
        <p:txBody>
          <a:bodyPr wrap="square" lIns="0" tIns="0" rIns="0" bIns="0" rtlCol="0">
            <a:noAutofit/>
          </a:bodyPr>
          <a:lstStyle/>
          <a:p>
            <a:endParaRPr/>
          </a:p>
        </p:txBody>
      </p:sp>
      <p:sp>
        <p:nvSpPr>
          <p:cNvPr id="187" name="object 187"/>
          <p:cNvSpPr/>
          <p:nvPr/>
        </p:nvSpPr>
        <p:spPr>
          <a:xfrm>
            <a:off x="162560" y="6249670"/>
            <a:ext cx="2528697" cy="0"/>
          </a:xfrm>
          <a:custGeom>
            <a:avLst/>
            <a:gdLst/>
            <a:ahLst/>
            <a:cxnLst/>
            <a:rect l="l" t="t" r="r" b="b"/>
            <a:pathLst>
              <a:path w="2528697">
                <a:moveTo>
                  <a:pt x="0" y="0"/>
                </a:moveTo>
                <a:lnTo>
                  <a:pt x="2528697" y="0"/>
                </a:lnTo>
              </a:path>
            </a:pathLst>
          </a:custGeom>
          <a:ln w="3175">
            <a:solidFill>
              <a:srgbClr val="A2A2C0"/>
            </a:solidFill>
          </a:ln>
        </p:spPr>
        <p:txBody>
          <a:bodyPr wrap="square" lIns="0" tIns="0" rIns="0" bIns="0" rtlCol="0">
            <a:noAutofit/>
          </a:bodyPr>
          <a:lstStyle/>
          <a:p>
            <a:endParaRPr/>
          </a:p>
        </p:txBody>
      </p:sp>
      <p:sp>
        <p:nvSpPr>
          <p:cNvPr id="188" name="object 188"/>
          <p:cNvSpPr/>
          <p:nvPr/>
        </p:nvSpPr>
        <p:spPr>
          <a:xfrm>
            <a:off x="227329" y="6253479"/>
            <a:ext cx="2308606" cy="0"/>
          </a:xfrm>
          <a:custGeom>
            <a:avLst/>
            <a:gdLst/>
            <a:ahLst/>
            <a:cxnLst/>
            <a:rect l="l" t="t" r="r" b="b"/>
            <a:pathLst>
              <a:path w="2308606">
                <a:moveTo>
                  <a:pt x="0" y="0"/>
                </a:moveTo>
                <a:lnTo>
                  <a:pt x="2308606" y="0"/>
                </a:lnTo>
              </a:path>
            </a:pathLst>
          </a:custGeom>
          <a:ln w="3175">
            <a:solidFill>
              <a:srgbClr val="A0A0BE"/>
            </a:solidFill>
          </a:ln>
        </p:spPr>
        <p:txBody>
          <a:bodyPr wrap="square" lIns="0" tIns="0" rIns="0" bIns="0" rtlCol="0">
            <a:noAutofit/>
          </a:bodyPr>
          <a:lstStyle/>
          <a:p>
            <a:endParaRPr/>
          </a:p>
        </p:txBody>
      </p:sp>
      <p:sp>
        <p:nvSpPr>
          <p:cNvPr id="189" name="object 189"/>
          <p:cNvSpPr/>
          <p:nvPr/>
        </p:nvSpPr>
        <p:spPr>
          <a:xfrm>
            <a:off x="292100" y="6257290"/>
            <a:ext cx="2088514" cy="0"/>
          </a:xfrm>
          <a:custGeom>
            <a:avLst/>
            <a:gdLst/>
            <a:ahLst/>
            <a:cxnLst/>
            <a:rect l="l" t="t" r="r" b="b"/>
            <a:pathLst>
              <a:path w="2088514">
                <a:moveTo>
                  <a:pt x="0" y="0"/>
                </a:moveTo>
                <a:lnTo>
                  <a:pt x="2088514" y="0"/>
                </a:lnTo>
              </a:path>
            </a:pathLst>
          </a:custGeom>
          <a:ln w="3175">
            <a:solidFill>
              <a:srgbClr val="9E9EBC"/>
            </a:solidFill>
          </a:ln>
        </p:spPr>
        <p:txBody>
          <a:bodyPr wrap="square" lIns="0" tIns="0" rIns="0" bIns="0" rtlCol="0">
            <a:noAutofit/>
          </a:bodyPr>
          <a:lstStyle/>
          <a:p>
            <a:endParaRPr/>
          </a:p>
        </p:txBody>
      </p:sp>
      <p:sp>
        <p:nvSpPr>
          <p:cNvPr id="190" name="object 190"/>
          <p:cNvSpPr/>
          <p:nvPr/>
        </p:nvSpPr>
        <p:spPr>
          <a:xfrm>
            <a:off x="401897" y="6261100"/>
            <a:ext cx="1823396" cy="0"/>
          </a:xfrm>
          <a:custGeom>
            <a:avLst/>
            <a:gdLst/>
            <a:ahLst/>
            <a:cxnLst/>
            <a:rect l="l" t="t" r="r" b="b"/>
            <a:pathLst>
              <a:path w="1823396">
                <a:moveTo>
                  <a:pt x="0" y="0"/>
                </a:moveTo>
                <a:lnTo>
                  <a:pt x="1823396" y="0"/>
                </a:lnTo>
              </a:path>
            </a:pathLst>
          </a:custGeom>
          <a:ln w="3175">
            <a:solidFill>
              <a:srgbClr val="9C9CBB"/>
            </a:solidFill>
          </a:ln>
        </p:spPr>
        <p:txBody>
          <a:bodyPr wrap="square" lIns="0" tIns="0" rIns="0" bIns="0" rtlCol="0">
            <a:noAutofit/>
          </a:bodyPr>
          <a:lstStyle/>
          <a:p>
            <a:endParaRPr/>
          </a:p>
        </p:txBody>
      </p:sp>
      <p:sp>
        <p:nvSpPr>
          <p:cNvPr id="191" name="object 191"/>
          <p:cNvSpPr/>
          <p:nvPr/>
        </p:nvSpPr>
        <p:spPr>
          <a:xfrm>
            <a:off x="511694" y="6264909"/>
            <a:ext cx="1558278" cy="0"/>
          </a:xfrm>
          <a:custGeom>
            <a:avLst/>
            <a:gdLst/>
            <a:ahLst/>
            <a:cxnLst/>
            <a:rect l="l" t="t" r="r" b="b"/>
            <a:pathLst>
              <a:path w="1558278">
                <a:moveTo>
                  <a:pt x="0" y="0"/>
                </a:moveTo>
                <a:lnTo>
                  <a:pt x="1558278" y="0"/>
                </a:lnTo>
              </a:path>
            </a:pathLst>
          </a:custGeom>
          <a:ln w="3175">
            <a:solidFill>
              <a:srgbClr val="9A9AB9"/>
            </a:solidFill>
          </a:ln>
        </p:spPr>
        <p:txBody>
          <a:bodyPr wrap="square" lIns="0" tIns="0" rIns="0" bIns="0" rtlCol="0">
            <a:noAutofit/>
          </a:bodyPr>
          <a:lstStyle/>
          <a:p>
            <a:endParaRPr/>
          </a:p>
        </p:txBody>
      </p:sp>
      <p:sp>
        <p:nvSpPr>
          <p:cNvPr id="192" name="object 192"/>
          <p:cNvSpPr/>
          <p:nvPr/>
        </p:nvSpPr>
        <p:spPr>
          <a:xfrm>
            <a:off x="621491" y="6268720"/>
            <a:ext cx="1293160" cy="0"/>
          </a:xfrm>
          <a:custGeom>
            <a:avLst/>
            <a:gdLst/>
            <a:ahLst/>
            <a:cxnLst/>
            <a:rect l="l" t="t" r="r" b="b"/>
            <a:pathLst>
              <a:path w="1293160">
                <a:moveTo>
                  <a:pt x="0" y="0"/>
                </a:moveTo>
                <a:lnTo>
                  <a:pt x="1293160" y="0"/>
                </a:lnTo>
              </a:path>
            </a:pathLst>
          </a:custGeom>
          <a:ln w="3175">
            <a:solidFill>
              <a:srgbClr val="9999B7"/>
            </a:solidFill>
          </a:ln>
        </p:spPr>
        <p:txBody>
          <a:bodyPr wrap="square" lIns="0" tIns="0" rIns="0" bIns="0" rtlCol="0">
            <a:noAutofit/>
          </a:bodyPr>
          <a:lstStyle/>
          <a:p>
            <a:endParaRPr/>
          </a:p>
        </p:txBody>
      </p:sp>
      <p:sp>
        <p:nvSpPr>
          <p:cNvPr id="193" name="object 193"/>
          <p:cNvSpPr/>
          <p:nvPr/>
        </p:nvSpPr>
        <p:spPr>
          <a:xfrm>
            <a:off x="922019" y="6272529"/>
            <a:ext cx="837311" cy="0"/>
          </a:xfrm>
          <a:custGeom>
            <a:avLst/>
            <a:gdLst/>
            <a:ahLst/>
            <a:cxnLst/>
            <a:rect l="l" t="t" r="r" b="b"/>
            <a:pathLst>
              <a:path w="837311">
                <a:moveTo>
                  <a:pt x="0" y="0"/>
                </a:moveTo>
                <a:lnTo>
                  <a:pt x="837311" y="0"/>
                </a:lnTo>
              </a:path>
            </a:pathLst>
          </a:custGeom>
          <a:ln w="3175">
            <a:solidFill>
              <a:srgbClr val="9696B6"/>
            </a:solidFill>
          </a:ln>
        </p:spPr>
        <p:txBody>
          <a:bodyPr wrap="square" lIns="0" tIns="0" rIns="0" bIns="0" rtlCol="0">
            <a:noAutofit/>
          </a:bodyPr>
          <a:lstStyle/>
          <a:p>
            <a:endParaRPr/>
          </a:p>
        </p:txBody>
      </p:sp>
      <p:sp>
        <p:nvSpPr>
          <p:cNvPr id="194" name="object 194"/>
          <p:cNvSpPr txBox="1"/>
          <p:nvPr/>
        </p:nvSpPr>
        <p:spPr>
          <a:xfrm>
            <a:off x="1905000" y="1195070"/>
            <a:ext cx="5152390" cy="667385"/>
          </a:xfrm>
          <a:prstGeom prst="rect">
            <a:avLst/>
          </a:prstGeom>
        </p:spPr>
        <p:txBody>
          <a:bodyPr vert="horz" wrap="square" lIns="0" tIns="0" rIns="0" bIns="0" rtlCol="0">
            <a:noAutofit/>
          </a:bodyPr>
          <a:lstStyle/>
          <a:p>
            <a:pPr marL="12700">
              <a:lnSpc>
                <a:spcPts val="5255"/>
              </a:lnSpc>
              <a:tabLst>
                <a:tab pos="1906905" algn="l"/>
              </a:tabLst>
            </a:pPr>
            <a:r>
              <a:rPr sz="4400" spc="-30" dirty="0">
                <a:solidFill>
                  <a:srgbClr val="660066"/>
                </a:solidFill>
                <a:latin typeface="Tahoma"/>
                <a:cs typeface="Tahoma"/>
              </a:rPr>
              <a:t>Vue</a:t>
            </a:r>
            <a:r>
              <a:rPr sz="4400" spc="-10" dirty="0">
                <a:solidFill>
                  <a:srgbClr val="660066"/>
                </a:solidFill>
                <a:latin typeface="Tahoma"/>
                <a:cs typeface="Tahoma"/>
              </a:rPr>
              <a:t> </a:t>
            </a:r>
            <a:r>
              <a:rPr sz="4400" spc="-25" dirty="0">
                <a:solidFill>
                  <a:srgbClr val="660066"/>
                </a:solidFill>
                <a:latin typeface="Tahoma"/>
                <a:cs typeface="Tahoma"/>
              </a:rPr>
              <a:t>en	3</a:t>
            </a:r>
            <a:r>
              <a:rPr sz="4400" spc="-5" dirty="0">
                <a:solidFill>
                  <a:srgbClr val="660066"/>
                </a:solidFill>
                <a:latin typeface="Tahoma"/>
                <a:cs typeface="Tahoma"/>
              </a:rPr>
              <a:t> </a:t>
            </a:r>
            <a:r>
              <a:rPr sz="4400" spc="-25" dirty="0">
                <a:solidFill>
                  <a:srgbClr val="660066"/>
                </a:solidFill>
                <a:latin typeface="Tahoma"/>
                <a:cs typeface="Tahoma"/>
              </a:rPr>
              <a:t>d</a:t>
            </a:r>
            <a:r>
              <a:rPr sz="4400" spc="-15" dirty="0">
                <a:solidFill>
                  <a:srgbClr val="660066"/>
                </a:solidFill>
                <a:latin typeface="Tahoma"/>
                <a:cs typeface="Tahoma"/>
              </a:rPr>
              <a:t>i</a:t>
            </a:r>
            <a:r>
              <a:rPr sz="4400" spc="-40" dirty="0">
                <a:solidFill>
                  <a:srgbClr val="660066"/>
                </a:solidFill>
                <a:latin typeface="Tahoma"/>
                <a:cs typeface="Tahoma"/>
              </a:rPr>
              <a:t>m</a:t>
            </a:r>
            <a:r>
              <a:rPr sz="4400" spc="-10" dirty="0">
                <a:solidFill>
                  <a:srgbClr val="660066"/>
                </a:solidFill>
                <a:latin typeface="Tahoma"/>
                <a:cs typeface="Tahoma"/>
              </a:rPr>
              <a:t>e</a:t>
            </a:r>
            <a:r>
              <a:rPr sz="4400" spc="-25" dirty="0">
                <a:solidFill>
                  <a:srgbClr val="660066"/>
                </a:solidFill>
                <a:latin typeface="Tahoma"/>
                <a:cs typeface="Tahoma"/>
              </a:rPr>
              <a:t>ns</a:t>
            </a:r>
            <a:r>
              <a:rPr sz="4400" spc="-20" dirty="0">
                <a:solidFill>
                  <a:srgbClr val="660066"/>
                </a:solidFill>
                <a:latin typeface="Tahoma"/>
                <a:cs typeface="Tahoma"/>
              </a:rPr>
              <a:t>io</a:t>
            </a:r>
            <a:r>
              <a:rPr sz="4400" spc="-30" dirty="0">
                <a:solidFill>
                  <a:srgbClr val="660066"/>
                </a:solidFill>
                <a:latin typeface="Tahoma"/>
                <a:cs typeface="Tahoma"/>
              </a:rPr>
              <a:t>n</a:t>
            </a:r>
            <a:r>
              <a:rPr sz="4400" spc="0" dirty="0">
                <a:solidFill>
                  <a:srgbClr val="660066"/>
                </a:solidFill>
                <a:latin typeface="Tahoma"/>
                <a:cs typeface="Tahoma"/>
              </a:rPr>
              <a:t>s</a:t>
            </a:r>
            <a:endParaRPr sz="4400">
              <a:latin typeface="Tahoma"/>
              <a:cs typeface="Tahoma"/>
            </a:endParaRPr>
          </a:p>
        </p:txBody>
      </p:sp>
      <p:sp>
        <p:nvSpPr>
          <p:cNvPr id="195" name="object 195"/>
          <p:cNvSpPr/>
          <p:nvPr/>
        </p:nvSpPr>
        <p:spPr>
          <a:xfrm>
            <a:off x="1673860" y="1981200"/>
            <a:ext cx="5796280" cy="4114800"/>
          </a:xfrm>
          <a:prstGeom prst="rect">
            <a:avLst/>
          </a:prstGeom>
          <a:blipFill>
            <a:blip r:embed="rId4" cstate="print"/>
            <a:stretch>
              <a:fillRect/>
            </a:stretch>
          </a:blipFill>
        </p:spPr>
        <p:txBody>
          <a:bodyPr wrap="square" lIns="0" tIns="0" rIns="0" bIns="0" rtlCol="0">
            <a:noAutofit/>
          </a:bodyPr>
          <a:lstStyle/>
          <a:p>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9144000" cy="2266950"/>
          </a:xfrm>
          <a:prstGeom prst="rect">
            <a:avLst/>
          </a:prstGeom>
          <a:blipFill>
            <a:blip r:embed="rId2" cstate="print"/>
            <a:stretch>
              <a:fillRect/>
            </a:stretch>
          </a:blipFill>
        </p:spPr>
        <p:txBody>
          <a:bodyPr wrap="square" lIns="0" tIns="0" rIns="0" bIns="0" rtlCol="0">
            <a:noAutofit/>
          </a:bodyPr>
          <a:lstStyle/>
          <a:p>
            <a:endParaRPr/>
          </a:p>
        </p:txBody>
      </p:sp>
      <p:sp>
        <p:nvSpPr>
          <p:cNvPr id="3" name="object 3"/>
          <p:cNvSpPr/>
          <p:nvPr/>
        </p:nvSpPr>
        <p:spPr>
          <a:xfrm>
            <a:off x="0" y="2266950"/>
            <a:ext cx="9144000" cy="2324100"/>
          </a:xfrm>
          <a:prstGeom prst="rect">
            <a:avLst/>
          </a:prstGeom>
          <a:blipFill>
            <a:blip r:embed="rId3" cstate="print"/>
            <a:stretch>
              <a:fillRect/>
            </a:stretch>
          </a:blipFill>
        </p:spPr>
        <p:txBody>
          <a:bodyPr wrap="square" lIns="0" tIns="0" rIns="0" bIns="0" rtlCol="0">
            <a:noAutofit/>
          </a:bodyPr>
          <a:lstStyle/>
          <a:p>
            <a:endParaRPr/>
          </a:p>
        </p:txBody>
      </p:sp>
      <p:sp>
        <p:nvSpPr>
          <p:cNvPr id="4" name="object 4"/>
          <p:cNvSpPr/>
          <p:nvPr/>
        </p:nvSpPr>
        <p:spPr>
          <a:xfrm>
            <a:off x="0" y="4591050"/>
            <a:ext cx="9144000" cy="2266950"/>
          </a:xfrm>
          <a:prstGeom prst="rect">
            <a:avLst/>
          </a:prstGeom>
          <a:blipFill>
            <a:blip r:embed="rId4" cstate="print"/>
            <a:stretch>
              <a:fillRect/>
            </a:stretch>
          </a:blipFill>
        </p:spPr>
        <p:txBody>
          <a:bodyPr wrap="square" lIns="0" tIns="0" rIns="0" bIns="0" rtlCol="0">
            <a:noAutofit/>
          </a:bodyPr>
          <a:lstStyle/>
          <a:p>
            <a:endParaRPr/>
          </a:p>
        </p:txBody>
      </p:sp>
      <p:sp>
        <p:nvSpPr>
          <p:cNvPr id="5" name="object 5"/>
          <p:cNvSpPr/>
          <p:nvPr/>
        </p:nvSpPr>
        <p:spPr>
          <a:xfrm>
            <a:off x="7620" y="1270"/>
            <a:ext cx="9136380" cy="755650"/>
          </a:xfrm>
          <a:custGeom>
            <a:avLst/>
            <a:gdLst/>
            <a:ahLst/>
            <a:cxnLst/>
            <a:rect l="l" t="t" r="r" b="b"/>
            <a:pathLst>
              <a:path w="9136380" h="755650">
                <a:moveTo>
                  <a:pt x="9136380" y="707389"/>
                </a:moveTo>
                <a:lnTo>
                  <a:pt x="6868159" y="707389"/>
                </a:lnTo>
                <a:lnTo>
                  <a:pt x="7653020" y="755650"/>
                </a:lnTo>
                <a:lnTo>
                  <a:pt x="9136380" y="736761"/>
                </a:lnTo>
                <a:lnTo>
                  <a:pt x="9136380" y="707389"/>
                </a:lnTo>
                <a:close/>
              </a:path>
              <a:path w="9136380" h="755650">
                <a:moveTo>
                  <a:pt x="9136380" y="0"/>
                </a:moveTo>
                <a:lnTo>
                  <a:pt x="5070" y="0"/>
                </a:lnTo>
                <a:lnTo>
                  <a:pt x="0" y="712469"/>
                </a:lnTo>
                <a:lnTo>
                  <a:pt x="1927860" y="736600"/>
                </a:lnTo>
                <a:lnTo>
                  <a:pt x="2900680" y="712469"/>
                </a:lnTo>
                <a:lnTo>
                  <a:pt x="3308434" y="712469"/>
                </a:lnTo>
                <a:lnTo>
                  <a:pt x="3633469" y="698500"/>
                </a:lnTo>
                <a:lnTo>
                  <a:pt x="9136380" y="698500"/>
                </a:lnTo>
                <a:lnTo>
                  <a:pt x="9136380" y="0"/>
                </a:lnTo>
                <a:close/>
              </a:path>
              <a:path w="9136380" h="755650">
                <a:moveTo>
                  <a:pt x="6418248" y="722629"/>
                </a:moveTo>
                <a:lnTo>
                  <a:pt x="5424170" y="722629"/>
                </a:lnTo>
                <a:lnTo>
                  <a:pt x="6005830" y="736600"/>
                </a:lnTo>
                <a:lnTo>
                  <a:pt x="6418248" y="722629"/>
                </a:lnTo>
                <a:close/>
              </a:path>
              <a:path w="9136380" h="755650">
                <a:moveTo>
                  <a:pt x="9136380" y="698500"/>
                </a:moveTo>
                <a:lnTo>
                  <a:pt x="3633469" y="698500"/>
                </a:lnTo>
                <a:lnTo>
                  <a:pt x="3891279" y="717550"/>
                </a:lnTo>
                <a:lnTo>
                  <a:pt x="4719320" y="726439"/>
                </a:lnTo>
                <a:lnTo>
                  <a:pt x="6418248" y="722629"/>
                </a:lnTo>
                <a:lnTo>
                  <a:pt x="6868159" y="707389"/>
                </a:lnTo>
                <a:lnTo>
                  <a:pt x="9136380" y="707389"/>
                </a:lnTo>
                <a:lnTo>
                  <a:pt x="9136380" y="698500"/>
                </a:lnTo>
                <a:close/>
              </a:path>
              <a:path w="9136380" h="755650">
                <a:moveTo>
                  <a:pt x="3308434" y="712469"/>
                </a:moveTo>
                <a:lnTo>
                  <a:pt x="2900680" y="712469"/>
                </a:lnTo>
                <a:lnTo>
                  <a:pt x="3190240" y="717550"/>
                </a:lnTo>
                <a:lnTo>
                  <a:pt x="3308434" y="712469"/>
                </a:lnTo>
                <a:close/>
              </a:path>
            </a:pathLst>
          </a:custGeom>
          <a:solidFill>
            <a:srgbClr val="C6C6DE"/>
          </a:solidFill>
        </p:spPr>
        <p:txBody>
          <a:bodyPr wrap="square" lIns="0" tIns="0" rIns="0" bIns="0" rtlCol="0">
            <a:noAutofit/>
          </a:bodyPr>
          <a:lstStyle/>
          <a:p>
            <a:endParaRPr/>
          </a:p>
        </p:txBody>
      </p:sp>
      <p:sp>
        <p:nvSpPr>
          <p:cNvPr id="6" name="object 6"/>
          <p:cNvSpPr/>
          <p:nvPr/>
        </p:nvSpPr>
        <p:spPr>
          <a:xfrm>
            <a:off x="6985" y="0"/>
            <a:ext cx="1489710" cy="731519"/>
          </a:xfrm>
          <a:prstGeom prst="rect">
            <a:avLst/>
          </a:prstGeom>
          <a:blipFill>
            <a:blip r:embed="rId5" cstate="print"/>
            <a:stretch>
              <a:fillRect/>
            </a:stretch>
          </a:blipFill>
        </p:spPr>
        <p:txBody>
          <a:bodyPr wrap="square" lIns="0" tIns="0" rIns="0" bIns="0" rtlCol="0">
            <a:noAutofit/>
          </a:bodyPr>
          <a:lstStyle/>
          <a:p>
            <a:endParaRPr/>
          </a:p>
        </p:txBody>
      </p:sp>
      <p:sp>
        <p:nvSpPr>
          <p:cNvPr id="7" name="object 7"/>
          <p:cNvSpPr/>
          <p:nvPr/>
        </p:nvSpPr>
        <p:spPr>
          <a:xfrm>
            <a:off x="2298064" y="0"/>
            <a:ext cx="1907540" cy="629919"/>
          </a:xfrm>
          <a:prstGeom prst="rect">
            <a:avLst/>
          </a:prstGeom>
          <a:blipFill>
            <a:blip r:embed="rId6" cstate="print"/>
            <a:stretch>
              <a:fillRect/>
            </a:stretch>
          </a:blipFill>
        </p:spPr>
        <p:txBody>
          <a:bodyPr wrap="square" lIns="0" tIns="0" rIns="0" bIns="0" rtlCol="0">
            <a:noAutofit/>
          </a:bodyPr>
          <a:lstStyle/>
          <a:p>
            <a:endParaRPr/>
          </a:p>
        </p:txBody>
      </p:sp>
      <p:sp>
        <p:nvSpPr>
          <p:cNvPr id="8" name="object 8"/>
          <p:cNvSpPr/>
          <p:nvPr/>
        </p:nvSpPr>
        <p:spPr>
          <a:xfrm>
            <a:off x="3923371" y="636905"/>
            <a:ext cx="274260" cy="0"/>
          </a:xfrm>
          <a:custGeom>
            <a:avLst/>
            <a:gdLst/>
            <a:ahLst/>
            <a:cxnLst/>
            <a:rect l="l" t="t" r="r" b="b"/>
            <a:pathLst>
              <a:path w="274260">
                <a:moveTo>
                  <a:pt x="0" y="0"/>
                </a:moveTo>
                <a:lnTo>
                  <a:pt x="274260" y="0"/>
                </a:lnTo>
              </a:path>
            </a:pathLst>
          </a:custGeom>
          <a:ln w="3175">
            <a:solidFill>
              <a:srgbClr val="B9B9D3"/>
            </a:solidFill>
          </a:ln>
        </p:spPr>
        <p:txBody>
          <a:bodyPr wrap="square" lIns="0" tIns="0" rIns="0" bIns="0" rtlCol="0">
            <a:noAutofit/>
          </a:bodyPr>
          <a:lstStyle/>
          <a:p>
            <a:endParaRPr/>
          </a:p>
        </p:txBody>
      </p:sp>
      <p:sp>
        <p:nvSpPr>
          <p:cNvPr id="9" name="object 9"/>
          <p:cNvSpPr/>
          <p:nvPr/>
        </p:nvSpPr>
        <p:spPr>
          <a:xfrm>
            <a:off x="3938270" y="643890"/>
            <a:ext cx="283068" cy="0"/>
          </a:xfrm>
          <a:custGeom>
            <a:avLst/>
            <a:gdLst/>
            <a:ahLst/>
            <a:cxnLst/>
            <a:rect l="l" t="t" r="r" b="b"/>
            <a:pathLst>
              <a:path w="283068">
                <a:moveTo>
                  <a:pt x="0" y="0"/>
                </a:moveTo>
                <a:lnTo>
                  <a:pt x="283068" y="0"/>
                </a:lnTo>
              </a:path>
            </a:pathLst>
          </a:custGeom>
          <a:ln w="3175">
            <a:solidFill>
              <a:srgbClr val="BABAD4"/>
            </a:solidFill>
          </a:ln>
        </p:spPr>
        <p:txBody>
          <a:bodyPr wrap="square" lIns="0" tIns="0" rIns="0" bIns="0" rtlCol="0">
            <a:noAutofit/>
          </a:bodyPr>
          <a:lstStyle/>
          <a:p>
            <a:endParaRPr/>
          </a:p>
        </p:txBody>
      </p:sp>
      <p:sp>
        <p:nvSpPr>
          <p:cNvPr id="10" name="object 10"/>
          <p:cNvSpPr/>
          <p:nvPr/>
        </p:nvSpPr>
        <p:spPr>
          <a:xfrm>
            <a:off x="3953509" y="651509"/>
            <a:ext cx="294322" cy="0"/>
          </a:xfrm>
          <a:custGeom>
            <a:avLst/>
            <a:gdLst/>
            <a:ahLst/>
            <a:cxnLst/>
            <a:rect l="l" t="t" r="r" b="b"/>
            <a:pathLst>
              <a:path w="294322">
                <a:moveTo>
                  <a:pt x="0" y="0"/>
                </a:moveTo>
                <a:lnTo>
                  <a:pt x="294322" y="0"/>
                </a:lnTo>
              </a:path>
            </a:pathLst>
          </a:custGeom>
          <a:ln w="3175">
            <a:solidFill>
              <a:srgbClr val="BBBBD5"/>
            </a:solidFill>
          </a:ln>
        </p:spPr>
        <p:txBody>
          <a:bodyPr wrap="square" lIns="0" tIns="0" rIns="0" bIns="0" rtlCol="0">
            <a:noAutofit/>
          </a:bodyPr>
          <a:lstStyle/>
          <a:p>
            <a:endParaRPr/>
          </a:p>
        </p:txBody>
      </p:sp>
      <p:sp>
        <p:nvSpPr>
          <p:cNvPr id="11" name="object 11"/>
          <p:cNvSpPr/>
          <p:nvPr/>
        </p:nvSpPr>
        <p:spPr>
          <a:xfrm>
            <a:off x="3966209" y="657859"/>
            <a:ext cx="304164" cy="0"/>
          </a:xfrm>
          <a:custGeom>
            <a:avLst/>
            <a:gdLst/>
            <a:ahLst/>
            <a:cxnLst/>
            <a:rect l="l" t="t" r="r" b="b"/>
            <a:pathLst>
              <a:path w="304164">
                <a:moveTo>
                  <a:pt x="0" y="0"/>
                </a:moveTo>
                <a:lnTo>
                  <a:pt x="304164" y="0"/>
                </a:lnTo>
              </a:path>
            </a:pathLst>
          </a:custGeom>
          <a:ln w="3175">
            <a:solidFill>
              <a:srgbClr val="BCBCD6"/>
            </a:solidFill>
          </a:ln>
        </p:spPr>
        <p:txBody>
          <a:bodyPr wrap="square" lIns="0" tIns="0" rIns="0" bIns="0" rtlCol="0">
            <a:noAutofit/>
          </a:bodyPr>
          <a:lstStyle/>
          <a:p>
            <a:endParaRPr/>
          </a:p>
        </p:txBody>
      </p:sp>
      <p:sp>
        <p:nvSpPr>
          <p:cNvPr id="12" name="object 12"/>
          <p:cNvSpPr/>
          <p:nvPr/>
        </p:nvSpPr>
        <p:spPr>
          <a:xfrm>
            <a:off x="3981674" y="665480"/>
            <a:ext cx="315751" cy="0"/>
          </a:xfrm>
          <a:custGeom>
            <a:avLst/>
            <a:gdLst/>
            <a:ahLst/>
            <a:cxnLst/>
            <a:rect l="l" t="t" r="r" b="b"/>
            <a:pathLst>
              <a:path w="315751">
                <a:moveTo>
                  <a:pt x="0" y="0"/>
                </a:moveTo>
                <a:lnTo>
                  <a:pt x="315751" y="0"/>
                </a:lnTo>
              </a:path>
            </a:pathLst>
          </a:custGeom>
          <a:ln w="3175">
            <a:solidFill>
              <a:srgbClr val="BDBDD7"/>
            </a:solidFill>
          </a:ln>
        </p:spPr>
        <p:txBody>
          <a:bodyPr wrap="square" lIns="0" tIns="0" rIns="0" bIns="0" rtlCol="0">
            <a:noAutofit/>
          </a:bodyPr>
          <a:lstStyle/>
          <a:p>
            <a:endParaRPr/>
          </a:p>
        </p:txBody>
      </p:sp>
      <p:sp>
        <p:nvSpPr>
          <p:cNvPr id="13" name="object 13"/>
          <p:cNvSpPr/>
          <p:nvPr/>
        </p:nvSpPr>
        <p:spPr>
          <a:xfrm>
            <a:off x="3998258" y="673100"/>
            <a:ext cx="323974" cy="0"/>
          </a:xfrm>
          <a:custGeom>
            <a:avLst/>
            <a:gdLst/>
            <a:ahLst/>
            <a:cxnLst/>
            <a:rect l="l" t="t" r="r" b="b"/>
            <a:pathLst>
              <a:path w="323974">
                <a:moveTo>
                  <a:pt x="0" y="0"/>
                </a:moveTo>
                <a:lnTo>
                  <a:pt x="323974" y="0"/>
                </a:lnTo>
              </a:path>
            </a:pathLst>
          </a:custGeom>
          <a:ln w="3175">
            <a:solidFill>
              <a:srgbClr val="BEBED7"/>
            </a:solidFill>
          </a:ln>
        </p:spPr>
        <p:txBody>
          <a:bodyPr wrap="square" lIns="0" tIns="0" rIns="0" bIns="0" rtlCol="0">
            <a:noAutofit/>
          </a:bodyPr>
          <a:lstStyle/>
          <a:p>
            <a:endParaRPr/>
          </a:p>
        </p:txBody>
      </p:sp>
      <p:sp>
        <p:nvSpPr>
          <p:cNvPr id="14" name="object 14"/>
          <p:cNvSpPr/>
          <p:nvPr/>
        </p:nvSpPr>
        <p:spPr>
          <a:xfrm>
            <a:off x="4012079" y="679450"/>
            <a:ext cx="326452" cy="0"/>
          </a:xfrm>
          <a:custGeom>
            <a:avLst/>
            <a:gdLst/>
            <a:ahLst/>
            <a:cxnLst/>
            <a:rect l="l" t="t" r="r" b="b"/>
            <a:pathLst>
              <a:path w="326452">
                <a:moveTo>
                  <a:pt x="0" y="0"/>
                </a:moveTo>
                <a:lnTo>
                  <a:pt x="326452" y="0"/>
                </a:lnTo>
              </a:path>
            </a:pathLst>
          </a:custGeom>
          <a:ln w="3175">
            <a:solidFill>
              <a:srgbClr val="BFBFD8"/>
            </a:solidFill>
          </a:ln>
        </p:spPr>
        <p:txBody>
          <a:bodyPr wrap="square" lIns="0" tIns="0" rIns="0" bIns="0" rtlCol="0">
            <a:noAutofit/>
          </a:bodyPr>
          <a:lstStyle/>
          <a:p>
            <a:endParaRPr/>
          </a:p>
        </p:txBody>
      </p:sp>
      <p:sp>
        <p:nvSpPr>
          <p:cNvPr id="15" name="object 15"/>
          <p:cNvSpPr/>
          <p:nvPr/>
        </p:nvSpPr>
        <p:spPr>
          <a:xfrm>
            <a:off x="4028598" y="687069"/>
            <a:ext cx="326442" cy="0"/>
          </a:xfrm>
          <a:custGeom>
            <a:avLst/>
            <a:gdLst/>
            <a:ahLst/>
            <a:cxnLst/>
            <a:rect l="l" t="t" r="r" b="b"/>
            <a:pathLst>
              <a:path w="326442">
                <a:moveTo>
                  <a:pt x="0" y="0"/>
                </a:moveTo>
                <a:lnTo>
                  <a:pt x="326442" y="0"/>
                </a:lnTo>
              </a:path>
            </a:pathLst>
          </a:custGeom>
          <a:ln w="3175">
            <a:solidFill>
              <a:srgbClr val="C0C0D9"/>
            </a:solidFill>
          </a:ln>
        </p:spPr>
        <p:txBody>
          <a:bodyPr wrap="square" lIns="0" tIns="0" rIns="0" bIns="0" rtlCol="0">
            <a:noAutofit/>
          </a:bodyPr>
          <a:lstStyle/>
          <a:p>
            <a:endParaRPr/>
          </a:p>
        </p:txBody>
      </p:sp>
      <p:sp>
        <p:nvSpPr>
          <p:cNvPr id="16" name="object 16"/>
          <p:cNvSpPr/>
          <p:nvPr/>
        </p:nvSpPr>
        <p:spPr>
          <a:xfrm>
            <a:off x="4044791" y="694690"/>
            <a:ext cx="327183" cy="0"/>
          </a:xfrm>
          <a:custGeom>
            <a:avLst/>
            <a:gdLst/>
            <a:ahLst/>
            <a:cxnLst/>
            <a:rect l="l" t="t" r="r" b="b"/>
            <a:pathLst>
              <a:path w="327183">
                <a:moveTo>
                  <a:pt x="0" y="0"/>
                </a:moveTo>
                <a:lnTo>
                  <a:pt x="327183" y="0"/>
                </a:lnTo>
              </a:path>
            </a:pathLst>
          </a:custGeom>
          <a:ln w="3175">
            <a:solidFill>
              <a:srgbClr val="C1C1DA"/>
            </a:solidFill>
          </a:ln>
        </p:spPr>
        <p:txBody>
          <a:bodyPr wrap="square" lIns="0" tIns="0" rIns="0" bIns="0" rtlCol="0">
            <a:noAutofit/>
          </a:bodyPr>
          <a:lstStyle/>
          <a:p>
            <a:endParaRPr/>
          </a:p>
        </p:txBody>
      </p:sp>
      <p:sp>
        <p:nvSpPr>
          <p:cNvPr id="17" name="object 17"/>
          <p:cNvSpPr/>
          <p:nvPr/>
        </p:nvSpPr>
        <p:spPr>
          <a:xfrm>
            <a:off x="4061883" y="701040"/>
            <a:ext cx="322156" cy="0"/>
          </a:xfrm>
          <a:custGeom>
            <a:avLst/>
            <a:gdLst/>
            <a:ahLst/>
            <a:cxnLst/>
            <a:rect l="l" t="t" r="r" b="b"/>
            <a:pathLst>
              <a:path w="322156">
                <a:moveTo>
                  <a:pt x="0" y="0"/>
                </a:moveTo>
                <a:lnTo>
                  <a:pt x="322156" y="0"/>
                </a:lnTo>
              </a:path>
            </a:pathLst>
          </a:custGeom>
          <a:ln w="3175">
            <a:solidFill>
              <a:srgbClr val="C2C2DB"/>
            </a:solidFill>
          </a:ln>
        </p:spPr>
        <p:txBody>
          <a:bodyPr wrap="square" lIns="0" tIns="0" rIns="0" bIns="0" rtlCol="0">
            <a:noAutofit/>
          </a:bodyPr>
          <a:lstStyle/>
          <a:p>
            <a:endParaRPr/>
          </a:p>
        </p:txBody>
      </p:sp>
      <p:sp>
        <p:nvSpPr>
          <p:cNvPr id="18" name="object 18"/>
          <p:cNvSpPr/>
          <p:nvPr/>
        </p:nvSpPr>
        <p:spPr>
          <a:xfrm>
            <a:off x="4083473" y="708659"/>
            <a:ext cx="310726" cy="0"/>
          </a:xfrm>
          <a:custGeom>
            <a:avLst/>
            <a:gdLst/>
            <a:ahLst/>
            <a:cxnLst/>
            <a:rect l="l" t="t" r="r" b="b"/>
            <a:pathLst>
              <a:path w="310726">
                <a:moveTo>
                  <a:pt x="0" y="0"/>
                </a:moveTo>
                <a:lnTo>
                  <a:pt x="310726" y="0"/>
                </a:lnTo>
              </a:path>
            </a:pathLst>
          </a:custGeom>
          <a:ln w="3175">
            <a:solidFill>
              <a:srgbClr val="C3C3DC"/>
            </a:solidFill>
          </a:ln>
        </p:spPr>
        <p:txBody>
          <a:bodyPr wrap="square" lIns="0" tIns="0" rIns="0" bIns="0" rtlCol="0">
            <a:noAutofit/>
          </a:bodyPr>
          <a:lstStyle/>
          <a:p>
            <a:endParaRPr/>
          </a:p>
        </p:txBody>
      </p:sp>
      <p:sp>
        <p:nvSpPr>
          <p:cNvPr id="19" name="object 19"/>
          <p:cNvSpPr/>
          <p:nvPr/>
        </p:nvSpPr>
        <p:spPr>
          <a:xfrm>
            <a:off x="4109973" y="716280"/>
            <a:ext cx="284226" cy="6350"/>
          </a:xfrm>
          <a:custGeom>
            <a:avLst/>
            <a:gdLst/>
            <a:ahLst/>
            <a:cxnLst/>
            <a:rect l="l" t="t" r="r" b="b"/>
            <a:pathLst>
              <a:path w="284226" h="6350">
                <a:moveTo>
                  <a:pt x="284226" y="0"/>
                </a:moveTo>
                <a:lnTo>
                  <a:pt x="0" y="0"/>
                </a:lnTo>
                <a:lnTo>
                  <a:pt x="4826" y="1270"/>
                </a:lnTo>
                <a:lnTo>
                  <a:pt x="26416" y="6350"/>
                </a:lnTo>
                <a:lnTo>
                  <a:pt x="267716" y="6350"/>
                </a:lnTo>
                <a:lnTo>
                  <a:pt x="274066" y="5080"/>
                </a:lnTo>
                <a:lnTo>
                  <a:pt x="279146" y="3810"/>
                </a:lnTo>
                <a:lnTo>
                  <a:pt x="280416" y="2540"/>
                </a:lnTo>
                <a:lnTo>
                  <a:pt x="281686" y="2540"/>
                </a:lnTo>
                <a:lnTo>
                  <a:pt x="284226" y="1270"/>
                </a:lnTo>
                <a:lnTo>
                  <a:pt x="284226" y="0"/>
                </a:lnTo>
                <a:close/>
              </a:path>
            </a:pathLst>
          </a:custGeom>
          <a:solidFill>
            <a:srgbClr val="C4C4DD"/>
          </a:solidFill>
        </p:spPr>
        <p:txBody>
          <a:bodyPr wrap="square" lIns="0" tIns="0" rIns="0" bIns="0" rtlCol="0">
            <a:noAutofit/>
          </a:bodyPr>
          <a:lstStyle/>
          <a:p>
            <a:endParaRPr/>
          </a:p>
        </p:txBody>
      </p:sp>
      <p:sp>
        <p:nvSpPr>
          <p:cNvPr id="20" name="object 20"/>
          <p:cNvSpPr/>
          <p:nvPr/>
        </p:nvSpPr>
        <p:spPr>
          <a:xfrm>
            <a:off x="4136390" y="722630"/>
            <a:ext cx="241300" cy="7620"/>
          </a:xfrm>
          <a:custGeom>
            <a:avLst/>
            <a:gdLst/>
            <a:ahLst/>
            <a:cxnLst/>
            <a:rect l="l" t="t" r="r" b="b"/>
            <a:pathLst>
              <a:path w="241300" h="7620">
                <a:moveTo>
                  <a:pt x="241300" y="0"/>
                </a:moveTo>
                <a:lnTo>
                  <a:pt x="0" y="0"/>
                </a:lnTo>
                <a:lnTo>
                  <a:pt x="24130" y="3810"/>
                </a:lnTo>
                <a:lnTo>
                  <a:pt x="50800" y="6350"/>
                </a:lnTo>
                <a:lnTo>
                  <a:pt x="82550" y="7620"/>
                </a:lnTo>
                <a:lnTo>
                  <a:pt x="149860" y="7620"/>
                </a:lnTo>
                <a:lnTo>
                  <a:pt x="209550" y="5080"/>
                </a:lnTo>
                <a:lnTo>
                  <a:pt x="232410" y="1270"/>
                </a:lnTo>
                <a:lnTo>
                  <a:pt x="241300" y="0"/>
                </a:lnTo>
                <a:close/>
              </a:path>
            </a:pathLst>
          </a:custGeom>
          <a:solidFill>
            <a:srgbClr val="C6C6DE"/>
          </a:solidFill>
        </p:spPr>
        <p:txBody>
          <a:bodyPr wrap="square" lIns="0" tIns="0" rIns="0" bIns="0" rtlCol="0">
            <a:noAutofit/>
          </a:bodyPr>
          <a:lstStyle/>
          <a:p>
            <a:endParaRPr/>
          </a:p>
        </p:txBody>
      </p:sp>
      <p:sp>
        <p:nvSpPr>
          <p:cNvPr id="21" name="object 21"/>
          <p:cNvSpPr/>
          <p:nvPr/>
        </p:nvSpPr>
        <p:spPr>
          <a:xfrm>
            <a:off x="4324350" y="520700"/>
            <a:ext cx="13970" cy="58420"/>
          </a:xfrm>
          <a:custGeom>
            <a:avLst/>
            <a:gdLst/>
            <a:ahLst/>
            <a:cxnLst/>
            <a:rect l="l" t="t" r="r" b="b"/>
            <a:pathLst>
              <a:path w="13970" h="58420">
                <a:moveTo>
                  <a:pt x="13970" y="0"/>
                </a:moveTo>
                <a:lnTo>
                  <a:pt x="11429" y="3810"/>
                </a:lnTo>
                <a:lnTo>
                  <a:pt x="6350" y="8889"/>
                </a:lnTo>
                <a:lnTo>
                  <a:pt x="6350" y="11429"/>
                </a:lnTo>
                <a:lnTo>
                  <a:pt x="3810" y="12700"/>
                </a:lnTo>
                <a:lnTo>
                  <a:pt x="2539" y="17779"/>
                </a:lnTo>
                <a:lnTo>
                  <a:pt x="1270" y="20320"/>
                </a:lnTo>
                <a:lnTo>
                  <a:pt x="1270" y="22860"/>
                </a:lnTo>
                <a:lnTo>
                  <a:pt x="0" y="25400"/>
                </a:lnTo>
                <a:lnTo>
                  <a:pt x="0" y="35560"/>
                </a:lnTo>
                <a:lnTo>
                  <a:pt x="1270" y="38100"/>
                </a:lnTo>
                <a:lnTo>
                  <a:pt x="1270" y="41910"/>
                </a:lnTo>
                <a:lnTo>
                  <a:pt x="2539" y="45720"/>
                </a:lnTo>
                <a:lnTo>
                  <a:pt x="3810" y="48260"/>
                </a:lnTo>
                <a:lnTo>
                  <a:pt x="6350" y="50800"/>
                </a:lnTo>
                <a:lnTo>
                  <a:pt x="7620" y="53339"/>
                </a:lnTo>
                <a:lnTo>
                  <a:pt x="10160" y="55879"/>
                </a:lnTo>
                <a:lnTo>
                  <a:pt x="13970" y="58420"/>
                </a:lnTo>
                <a:lnTo>
                  <a:pt x="13970" y="0"/>
                </a:lnTo>
                <a:close/>
              </a:path>
            </a:pathLst>
          </a:custGeom>
          <a:solidFill>
            <a:srgbClr val="9696B6"/>
          </a:solidFill>
        </p:spPr>
        <p:txBody>
          <a:bodyPr wrap="square" lIns="0" tIns="0" rIns="0" bIns="0" rtlCol="0">
            <a:noAutofit/>
          </a:bodyPr>
          <a:lstStyle/>
          <a:p>
            <a:endParaRPr/>
          </a:p>
        </p:txBody>
      </p:sp>
      <p:sp>
        <p:nvSpPr>
          <p:cNvPr id="22" name="object 22"/>
          <p:cNvSpPr/>
          <p:nvPr/>
        </p:nvSpPr>
        <p:spPr>
          <a:xfrm>
            <a:off x="4338320" y="516572"/>
            <a:ext cx="13969" cy="70530"/>
          </a:xfrm>
          <a:custGeom>
            <a:avLst/>
            <a:gdLst/>
            <a:ahLst/>
            <a:cxnLst/>
            <a:rect l="l" t="t" r="r" b="b"/>
            <a:pathLst>
              <a:path w="13969" h="70530">
                <a:moveTo>
                  <a:pt x="13969" y="0"/>
                </a:moveTo>
                <a:lnTo>
                  <a:pt x="12700" y="317"/>
                </a:lnTo>
                <a:lnTo>
                  <a:pt x="5079" y="2857"/>
                </a:lnTo>
                <a:lnTo>
                  <a:pt x="2539" y="4127"/>
                </a:lnTo>
                <a:lnTo>
                  <a:pt x="0" y="4127"/>
                </a:lnTo>
                <a:lnTo>
                  <a:pt x="0" y="62547"/>
                </a:lnTo>
                <a:lnTo>
                  <a:pt x="2539" y="65087"/>
                </a:lnTo>
                <a:lnTo>
                  <a:pt x="5079" y="66357"/>
                </a:lnTo>
                <a:lnTo>
                  <a:pt x="8889" y="67627"/>
                </a:lnTo>
                <a:lnTo>
                  <a:pt x="13969" y="70530"/>
                </a:lnTo>
                <a:lnTo>
                  <a:pt x="13969" y="0"/>
                </a:lnTo>
                <a:close/>
              </a:path>
            </a:pathLst>
          </a:custGeom>
          <a:solidFill>
            <a:srgbClr val="9797B6"/>
          </a:solidFill>
        </p:spPr>
        <p:txBody>
          <a:bodyPr wrap="square" lIns="0" tIns="0" rIns="0" bIns="0" rtlCol="0">
            <a:noAutofit/>
          </a:bodyPr>
          <a:lstStyle/>
          <a:p>
            <a:endParaRPr/>
          </a:p>
        </p:txBody>
      </p:sp>
      <p:sp>
        <p:nvSpPr>
          <p:cNvPr id="23" name="object 23"/>
          <p:cNvSpPr/>
          <p:nvPr/>
        </p:nvSpPr>
        <p:spPr>
          <a:xfrm>
            <a:off x="4352290" y="514350"/>
            <a:ext cx="12700" cy="77470"/>
          </a:xfrm>
          <a:custGeom>
            <a:avLst/>
            <a:gdLst/>
            <a:ahLst/>
            <a:cxnLst/>
            <a:rect l="l" t="t" r="r" b="b"/>
            <a:pathLst>
              <a:path w="12700" h="77470">
                <a:moveTo>
                  <a:pt x="12700" y="0"/>
                </a:moveTo>
                <a:lnTo>
                  <a:pt x="11430" y="0"/>
                </a:lnTo>
                <a:lnTo>
                  <a:pt x="6350" y="1270"/>
                </a:lnTo>
                <a:lnTo>
                  <a:pt x="3810" y="1270"/>
                </a:lnTo>
                <a:lnTo>
                  <a:pt x="0" y="2222"/>
                </a:lnTo>
                <a:lnTo>
                  <a:pt x="0" y="72752"/>
                </a:lnTo>
                <a:lnTo>
                  <a:pt x="3810" y="74929"/>
                </a:lnTo>
                <a:lnTo>
                  <a:pt x="12700" y="77470"/>
                </a:lnTo>
                <a:lnTo>
                  <a:pt x="12700" y="0"/>
                </a:lnTo>
                <a:close/>
              </a:path>
            </a:pathLst>
          </a:custGeom>
          <a:solidFill>
            <a:srgbClr val="9999B7"/>
          </a:solidFill>
        </p:spPr>
        <p:txBody>
          <a:bodyPr wrap="square" lIns="0" tIns="0" rIns="0" bIns="0" rtlCol="0">
            <a:noAutofit/>
          </a:bodyPr>
          <a:lstStyle/>
          <a:p>
            <a:endParaRPr/>
          </a:p>
        </p:txBody>
      </p:sp>
      <p:sp>
        <p:nvSpPr>
          <p:cNvPr id="24" name="object 24"/>
          <p:cNvSpPr/>
          <p:nvPr/>
        </p:nvSpPr>
        <p:spPr>
          <a:xfrm>
            <a:off x="4364990" y="514350"/>
            <a:ext cx="13970" cy="82211"/>
          </a:xfrm>
          <a:custGeom>
            <a:avLst/>
            <a:gdLst/>
            <a:ahLst/>
            <a:cxnLst/>
            <a:rect l="l" t="t" r="r" b="b"/>
            <a:pathLst>
              <a:path w="13970" h="82211">
                <a:moveTo>
                  <a:pt x="3810" y="0"/>
                </a:moveTo>
                <a:lnTo>
                  <a:pt x="0" y="0"/>
                </a:lnTo>
                <a:lnTo>
                  <a:pt x="0" y="77470"/>
                </a:lnTo>
                <a:lnTo>
                  <a:pt x="10160" y="81279"/>
                </a:lnTo>
                <a:lnTo>
                  <a:pt x="13970" y="82211"/>
                </a:lnTo>
                <a:lnTo>
                  <a:pt x="13970" y="1270"/>
                </a:lnTo>
                <a:lnTo>
                  <a:pt x="10160" y="1270"/>
                </a:lnTo>
                <a:lnTo>
                  <a:pt x="3810" y="0"/>
                </a:lnTo>
                <a:close/>
              </a:path>
            </a:pathLst>
          </a:custGeom>
          <a:solidFill>
            <a:srgbClr val="9999B8"/>
          </a:solidFill>
        </p:spPr>
        <p:txBody>
          <a:bodyPr wrap="square" lIns="0" tIns="0" rIns="0" bIns="0" rtlCol="0">
            <a:noAutofit/>
          </a:bodyPr>
          <a:lstStyle/>
          <a:p>
            <a:endParaRPr/>
          </a:p>
        </p:txBody>
      </p:sp>
      <p:sp>
        <p:nvSpPr>
          <p:cNvPr id="25" name="object 25"/>
          <p:cNvSpPr/>
          <p:nvPr/>
        </p:nvSpPr>
        <p:spPr>
          <a:xfrm>
            <a:off x="4378959" y="515619"/>
            <a:ext cx="12700" cy="84045"/>
          </a:xfrm>
          <a:custGeom>
            <a:avLst/>
            <a:gdLst/>
            <a:ahLst/>
            <a:cxnLst/>
            <a:rect l="l" t="t" r="r" b="b"/>
            <a:pathLst>
              <a:path w="12700" h="84045">
                <a:moveTo>
                  <a:pt x="2539" y="0"/>
                </a:moveTo>
                <a:lnTo>
                  <a:pt x="0" y="0"/>
                </a:lnTo>
                <a:lnTo>
                  <a:pt x="0" y="80941"/>
                </a:lnTo>
                <a:lnTo>
                  <a:pt x="12700" y="84045"/>
                </a:lnTo>
                <a:lnTo>
                  <a:pt x="12700" y="923"/>
                </a:lnTo>
                <a:lnTo>
                  <a:pt x="2539" y="0"/>
                </a:lnTo>
                <a:close/>
              </a:path>
            </a:pathLst>
          </a:custGeom>
          <a:solidFill>
            <a:srgbClr val="9A9AB9"/>
          </a:solidFill>
        </p:spPr>
        <p:txBody>
          <a:bodyPr wrap="square" lIns="0" tIns="0" rIns="0" bIns="0" rtlCol="0">
            <a:noAutofit/>
          </a:bodyPr>
          <a:lstStyle/>
          <a:p>
            <a:endParaRPr/>
          </a:p>
        </p:txBody>
      </p:sp>
      <p:sp>
        <p:nvSpPr>
          <p:cNvPr id="26" name="object 26"/>
          <p:cNvSpPr/>
          <p:nvPr/>
        </p:nvSpPr>
        <p:spPr>
          <a:xfrm>
            <a:off x="4391659" y="516543"/>
            <a:ext cx="13969" cy="86537"/>
          </a:xfrm>
          <a:custGeom>
            <a:avLst/>
            <a:gdLst/>
            <a:ahLst/>
            <a:cxnLst/>
            <a:rect l="l" t="t" r="r" b="b"/>
            <a:pathLst>
              <a:path w="13969" h="86537">
                <a:moveTo>
                  <a:pt x="0" y="0"/>
                </a:moveTo>
                <a:lnTo>
                  <a:pt x="0" y="83122"/>
                </a:lnTo>
                <a:lnTo>
                  <a:pt x="13969" y="86537"/>
                </a:lnTo>
                <a:lnTo>
                  <a:pt x="13969" y="2743"/>
                </a:lnTo>
                <a:lnTo>
                  <a:pt x="3810" y="346"/>
                </a:lnTo>
                <a:lnTo>
                  <a:pt x="0" y="0"/>
                </a:lnTo>
                <a:close/>
              </a:path>
            </a:pathLst>
          </a:custGeom>
          <a:solidFill>
            <a:srgbClr val="9B9BBA"/>
          </a:solidFill>
        </p:spPr>
        <p:txBody>
          <a:bodyPr wrap="square" lIns="0" tIns="0" rIns="0" bIns="0" rtlCol="0">
            <a:noAutofit/>
          </a:bodyPr>
          <a:lstStyle/>
          <a:p>
            <a:endParaRPr/>
          </a:p>
        </p:txBody>
      </p:sp>
      <p:sp>
        <p:nvSpPr>
          <p:cNvPr id="27" name="object 27"/>
          <p:cNvSpPr/>
          <p:nvPr/>
        </p:nvSpPr>
        <p:spPr>
          <a:xfrm>
            <a:off x="4405629" y="519287"/>
            <a:ext cx="13970" cy="87208"/>
          </a:xfrm>
          <a:custGeom>
            <a:avLst/>
            <a:gdLst/>
            <a:ahLst/>
            <a:cxnLst/>
            <a:rect l="l" t="t" r="r" b="b"/>
            <a:pathLst>
              <a:path w="13970" h="87208">
                <a:moveTo>
                  <a:pt x="0" y="0"/>
                </a:moveTo>
                <a:lnTo>
                  <a:pt x="0" y="83793"/>
                </a:lnTo>
                <a:lnTo>
                  <a:pt x="13970" y="87208"/>
                </a:lnTo>
                <a:lnTo>
                  <a:pt x="13970" y="3296"/>
                </a:lnTo>
                <a:lnTo>
                  <a:pt x="0" y="0"/>
                </a:lnTo>
                <a:close/>
              </a:path>
            </a:pathLst>
          </a:custGeom>
          <a:solidFill>
            <a:srgbClr val="9C9CBB"/>
          </a:solidFill>
        </p:spPr>
        <p:txBody>
          <a:bodyPr wrap="square" lIns="0" tIns="0" rIns="0" bIns="0" rtlCol="0">
            <a:noAutofit/>
          </a:bodyPr>
          <a:lstStyle/>
          <a:p>
            <a:endParaRPr/>
          </a:p>
        </p:txBody>
      </p:sp>
      <p:sp>
        <p:nvSpPr>
          <p:cNvPr id="28" name="object 28"/>
          <p:cNvSpPr/>
          <p:nvPr/>
        </p:nvSpPr>
        <p:spPr>
          <a:xfrm>
            <a:off x="4419600" y="522583"/>
            <a:ext cx="12700" cy="87016"/>
          </a:xfrm>
          <a:custGeom>
            <a:avLst/>
            <a:gdLst/>
            <a:ahLst/>
            <a:cxnLst/>
            <a:rect l="l" t="t" r="r" b="b"/>
            <a:pathLst>
              <a:path w="12700" h="87016">
                <a:moveTo>
                  <a:pt x="0" y="0"/>
                </a:moveTo>
                <a:lnTo>
                  <a:pt x="0" y="83911"/>
                </a:lnTo>
                <a:lnTo>
                  <a:pt x="12700" y="87016"/>
                </a:lnTo>
                <a:lnTo>
                  <a:pt x="12700" y="2996"/>
                </a:lnTo>
                <a:lnTo>
                  <a:pt x="0" y="0"/>
                </a:lnTo>
                <a:close/>
              </a:path>
            </a:pathLst>
          </a:custGeom>
          <a:solidFill>
            <a:srgbClr val="9D9DBB"/>
          </a:solidFill>
        </p:spPr>
        <p:txBody>
          <a:bodyPr wrap="square" lIns="0" tIns="0" rIns="0" bIns="0" rtlCol="0">
            <a:noAutofit/>
          </a:bodyPr>
          <a:lstStyle/>
          <a:p>
            <a:endParaRPr/>
          </a:p>
        </p:txBody>
      </p:sp>
      <p:sp>
        <p:nvSpPr>
          <p:cNvPr id="29" name="object 29"/>
          <p:cNvSpPr/>
          <p:nvPr/>
        </p:nvSpPr>
        <p:spPr>
          <a:xfrm>
            <a:off x="4432300" y="525580"/>
            <a:ext cx="13970" cy="88288"/>
          </a:xfrm>
          <a:custGeom>
            <a:avLst/>
            <a:gdLst/>
            <a:ahLst/>
            <a:cxnLst/>
            <a:rect l="l" t="t" r="r" b="b"/>
            <a:pathLst>
              <a:path w="13970" h="88288">
                <a:moveTo>
                  <a:pt x="0" y="0"/>
                </a:moveTo>
                <a:lnTo>
                  <a:pt x="0" y="84019"/>
                </a:lnTo>
                <a:lnTo>
                  <a:pt x="13970" y="88288"/>
                </a:lnTo>
                <a:lnTo>
                  <a:pt x="13970" y="3296"/>
                </a:lnTo>
                <a:lnTo>
                  <a:pt x="0" y="0"/>
                </a:lnTo>
                <a:close/>
              </a:path>
            </a:pathLst>
          </a:custGeom>
          <a:solidFill>
            <a:srgbClr val="9E9EBC"/>
          </a:solidFill>
        </p:spPr>
        <p:txBody>
          <a:bodyPr wrap="square" lIns="0" tIns="0" rIns="0" bIns="0" rtlCol="0">
            <a:noAutofit/>
          </a:bodyPr>
          <a:lstStyle/>
          <a:p>
            <a:endParaRPr/>
          </a:p>
        </p:txBody>
      </p:sp>
      <p:sp>
        <p:nvSpPr>
          <p:cNvPr id="30" name="object 30"/>
          <p:cNvSpPr/>
          <p:nvPr/>
        </p:nvSpPr>
        <p:spPr>
          <a:xfrm>
            <a:off x="4446270" y="528876"/>
            <a:ext cx="13969" cy="89260"/>
          </a:xfrm>
          <a:custGeom>
            <a:avLst/>
            <a:gdLst/>
            <a:ahLst/>
            <a:cxnLst/>
            <a:rect l="l" t="t" r="r" b="b"/>
            <a:pathLst>
              <a:path w="13969" h="89260">
                <a:moveTo>
                  <a:pt x="0" y="0"/>
                </a:moveTo>
                <a:lnTo>
                  <a:pt x="0" y="84992"/>
                </a:lnTo>
                <a:lnTo>
                  <a:pt x="13969" y="89260"/>
                </a:lnTo>
                <a:lnTo>
                  <a:pt x="13969" y="3296"/>
                </a:lnTo>
                <a:lnTo>
                  <a:pt x="0" y="0"/>
                </a:lnTo>
                <a:close/>
              </a:path>
            </a:pathLst>
          </a:custGeom>
          <a:solidFill>
            <a:srgbClr val="9F9FBD"/>
          </a:solidFill>
        </p:spPr>
        <p:txBody>
          <a:bodyPr wrap="square" lIns="0" tIns="0" rIns="0" bIns="0" rtlCol="0">
            <a:noAutofit/>
          </a:bodyPr>
          <a:lstStyle/>
          <a:p>
            <a:endParaRPr/>
          </a:p>
        </p:txBody>
      </p:sp>
      <p:sp>
        <p:nvSpPr>
          <p:cNvPr id="31" name="object 31"/>
          <p:cNvSpPr/>
          <p:nvPr/>
        </p:nvSpPr>
        <p:spPr>
          <a:xfrm>
            <a:off x="4460240" y="532172"/>
            <a:ext cx="12700" cy="89844"/>
          </a:xfrm>
          <a:custGeom>
            <a:avLst/>
            <a:gdLst/>
            <a:ahLst/>
            <a:cxnLst/>
            <a:rect l="l" t="t" r="r" b="b"/>
            <a:pathLst>
              <a:path w="12700" h="89844">
                <a:moveTo>
                  <a:pt x="0" y="0"/>
                </a:moveTo>
                <a:lnTo>
                  <a:pt x="0" y="85964"/>
                </a:lnTo>
                <a:lnTo>
                  <a:pt x="12700" y="89844"/>
                </a:lnTo>
                <a:lnTo>
                  <a:pt x="12700" y="2996"/>
                </a:lnTo>
                <a:lnTo>
                  <a:pt x="0" y="0"/>
                </a:lnTo>
                <a:close/>
              </a:path>
            </a:pathLst>
          </a:custGeom>
          <a:solidFill>
            <a:srgbClr val="A0A0BE"/>
          </a:solidFill>
        </p:spPr>
        <p:txBody>
          <a:bodyPr wrap="square" lIns="0" tIns="0" rIns="0" bIns="0" rtlCol="0">
            <a:noAutofit/>
          </a:bodyPr>
          <a:lstStyle/>
          <a:p>
            <a:endParaRPr/>
          </a:p>
        </p:txBody>
      </p:sp>
      <p:sp>
        <p:nvSpPr>
          <p:cNvPr id="32" name="object 32"/>
          <p:cNvSpPr/>
          <p:nvPr/>
        </p:nvSpPr>
        <p:spPr>
          <a:xfrm>
            <a:off x="4472940" y="535169"/>
            <a:ext cx="13970" cy="91116"/>
          </a:xfrm>
          <a:custGeom>
            <a:avLst/>
            <a:gdLst/>
            <a:ahLst/>
            <a:cxnLst/>
            <a:rect l="l" t="t" r="r" b="b"/>
            <a:pathLst>
              <a:path w="13970" h="91116">
                <a:moveTo>
                  <a:pt x="0" y="0"/>
                </a:moveTo>
                <a:lnTo>
                  <a:pt x="0" y="86848"/>
                </a:lnTo>
                <a:lnTo>
                  <a:pt x="13970" y="91116"/>
                </a:lnTo>
                <a:lnTo>
                  <a:pt x="13970" y="3296"/>
                </a:lnTo>
                <a:lnTo>
                  <a:pt x="0" y="0"/>
                </a:lnTo>
                <a:close/>
              </a:path>
            </a:pathLst>
          </a:custGeom>
          <a:solidFill>
            <a:srgbClr val="A1A1BF"/>
          </a:solidFill>
        </p:spPr>
        <p:txBody>
          <a:bodyPr wrap="square" lIns="0" tIns="0" rIns="0" bIns="0" rtlCol="0">
            <a:noAutofit/>
          </a:bodyPr>
          <a:lstStyle/>
          <a:p>
            <a:endParaRPr/>
          </a:p>
        </p:txBody>
      </p:sp>
      <p:sp>
        <p:nvSpPr>
          <p:cNvPr id="33" name="object 33"/>
          <p:cNvSpPr/>
          <p:nvPr/>
        </p:nvSpPr>
        <p:spPr>
          <a:xfrm>
            <a:off x="4486909" y="538465"/>
            <a:ext cx="12700" cy="91701"/>
          </a:xfrm>
          <a:custGeom>
            <a:avLst/>
            <a:gdLst/>
            <a:ahLst/>
            <a:cxnLst/>
            <a:rect l="l" t="t" r="r" b="b"/>
            <a:pathLst>
              <a:path w="12700" h="91701">
                <a:moveTo>
                  <a:pt x="0" y="0"/>
                </a:moveTo>
                <a:lnTo>
                  <a:pt x="0" y="87820"/>
                </a:lnTo>
                <a:lnTo>
                  <a:pt x="12700" y="91701"/>
                </a:lnTo>
                <a:lnTo>
                  <a:pt x="12700" y="2996"/>
                </a:lnTo>
                <a:lnTo>
                  <a:pt x="0" y="0"/>
                </a:lnTo>
                <a:close/>
              </a:path>
            </a:pathLst>
          </a:custGeom>
          <a:solidFill>
            <a:srgbClr val="A2A2C0"/>
          </a:solidFill>
        </p:spPr>
        <p:txBody>
          <a:bodyPr wrap="square" lIns="0" tIns="0" rIns="0" bIns="0" rtlCol="0">
            <a:noAutofit/>
          </a:bodyPr>
          <a:lstStyle/>
          <a:p>
            <a:endParaRPr/>
          </a:p>
        </p:txBody>
      </p:sp>
      <p:sp>
        <p:nvSpPr>
          <p:cNvPr id="34" name="object 34"/>
          <p:cNvSpPr/>
          <p:nvPr/>
        </p:nvSpPr>
        <p:spPr>
          <a:xfrm>
            <a:off x="4499609" y="541462"/>
            <a:ext cx="13969" cy="92973"/>
          </a:xfrm>
          <a:custGeom>
            <a:avLst/>
            <a:gdLst/>
            <a:ahLst/>
            <a:cxnLst/>
            <a:rect l="l" t="t" r="r" b="b"/>
            <a:pathLst>
              <a:path w="13969" h="92973">
                <a:moveTo>
                  <a:pt x="0" y="0"/>
                </a:moveTo>
                <a:lnTo>
                  <a:pt x="0" y="88704"/>
                </a:lnTo>
                <a:lnTo>
                  <a:pt x="13969" y="92973"/>
                </a:lnTo>
                <a:lnTo>
                  <a:pt x="13969" y="3442"/>
                </a:lnTo>
                <a:lnTo>
                  <a:pt x="8889" y="2097"/>
                </a:lnTo>
                <a:lnTo>
                  <a:pt x="0" y="0"/>
                </a:lnTo>
                <a:close/>
              </a:path>
            </a:pathLst>
          </a:custGeom>
          <a:solidFill>
            <a:srgbClr val="A3A3C1"/>
          </a:solidFill>
        </p:spPr>
        <p:txBody>
          <a:bodyPr wrap="square" lIns="0" tIns="0" rIns="0" bIns="0" rtlCol="0">
            <a:noAutofit/>
          </a:bodyPr>
          <a:lstStyle/>
          <a:p>
            <a:endParaRPr/>
          </a:p>
        </p:txBody>
      </p:sp>
      <p:sp>
        <p:nvSpPr>
          <p:cNvPr id="35" name="object 35"/>
          <p:cNvSpPr/>
          <p:nvPr/>
        </p:nvSpPr>
        <p:spPr>
          <a:xfrm>
            <a:off x="4513579" y="544904"/>
            <a:ext cx="13970" cy="93698"/>
          </a:xfrm>
          <a:custGeom>
            <a:avLst/>
            <a:gdLst/>
            <a:ahLst/>
            <a:cxnLst/>
            <a:rect l="l" t="t" r="r" b="b"/>
            <a:pathLst>
              <a:path w="13970" h="93698">
                <a:moveTo>
                  <a:pt x="0" y="0"/>
                </a:moveTo>
                <a:lnTo>
                  <a:pt x="0" y="89530"/>
                </a:lnTo>
                <a:lnTo>
                  <a:pt x="10160" y="92635"/>
                </a:lnTo>
                <a:lnTo>
                  <a:pt x="13970" y="93698"/>
                </a:lnTo>
                <a:lnTo>
                  <a:pt x="13970" y="3697"/>
                </a:lnTo>
                <a:lnTo>
                  <a:pt x="0" y="0"/>
                </a:lnTo>
                <a:close/>
              </a:path>
            </a:pathLst>
          </a:custGeom>
          <a:solidFill>
            <a:srgbClr val="A4A4C1"/>
          </a:solidFill>
        </p:spPr>
        <p:txBody>
          <a:bodyPr wrap="square" lIns="0" tIns="0" rIns="0" bIns="0" rtlCol="0">
            <a:noAutofit/>
          </a:bodyPr>
          <a:lstStyle/>
          <a:p>
            <a:endParaRPr/>
          </a:p>
        </p:txBody>
      </p:sp>
      <p:sp>
        <p:nvSpPr>
          <p:cNvPr id="36" name="object 36"/>
          <p:cNvSpPr/>
          <p:nvPr/>
        </p:nvSpPr>
        <p:spPr>
          <a:xfrm>
            <a:off x="4527550" y="548602"/>
            <a:ext cx="12700" cy="93544"/>
          </a:xfrm>
          <a:custGeom>
            <a:avLst/>
            <a:gdLst/>
            <a:ahLst/>
            <a:cxnLst/>
            <a:rect l="l" t="t" r="r" b="b"/>
            <a:pathLst>
              <a:path w="12700" h="93544">
                <a:moveTo>
                  <a:pt x="0" y="0"/>
                </a:moveTo>
                <a:lnTo>
                  <a:pt x="0" y="90000"/>
                </a:lnTo>
                <a:lnTo>
                  <a:pt x="12700" y="93544"/>
                </a:lnTo>
                <a:lnTo>
                  <a:pt x="12700" y="3361"/>
                </a:lnTo>
                <a:lnTo>
                  <a:pt x="0" y="0"/>
                </a:lnTo>
                <a:close/>
              </a:path>
            </a:pathLst>
          </a:custGeom>
          <a:solidFill>
            <a:srgbClr val="A5A5C2"/>
          </a:solidFill>
        </p:spPr>
        <p:txBody>
          <a:bodyPr wrap="square" lIns="0" tIns="0" rIns="0" bIns="0" rtlCol="0">
            <a:noAutofit/>
          </a:bodyPr>
          <a:lstStyle/>
          <a:p>
            <a:endParaRPr/>
          </a:p>
        </p:txBody>
      </p:sp>
      <p:sp>
        <p:nvSpPr>
          <p:cNvPr id="37" name="object 37"/>
          <p:cNvSpPr/>
          <p:nvPr/>
        </p:nvSpPr>
        <p:spPr>
          <a:xfrm>
            <a:off x="4540250" y="551964"/>
            <a:ext cx="13970" cy="94081"/>
          </a:xfrm>
          <a:custGeom>
            <a:avLst/>
            <a:gdLst/>
            <a:ahLst/>
            <a:cxnLst/>
            <a:rect l="l" t="t" r="r" b="b"/>
            <a:pathLst>
              <a:path w="13970" h="94081">
                <a:moveTo>
                  <a:pt x="0" y="0"/>
                </a:moveTo>
                <a:lnTo>
                  <a:pt x="0" y="90183"/>
                </a:lnTo>
                <a:lnTo>
                  <a:pt x="13970" y="94081"/>
                </a:lnTo>
                <a:lnTo>
                  <a:pt x="13970" y="3741"/>
                </a:lnTo>
                <a:lnTo>
                  <a:pt x="11429" y="3025"/>
                </a:lnTo>
                <a:lnTo>
                  <a:pt x="0" y="0"/>
                </a:lnTo>
                <a:close/>
              </a:path>
            </a:pathLst>
          </a:custGeom>
          <a:solidFill>
            <a:srgbClr val="A6A6C3"/>
          </a:solidFill>
        </p:spPr>
        <p:txBody>
          <a:bodyPr wrap="square" lIns="0" tIns="0" rIns="0" bIns="0" rtlCol="0">
            <a:noAutofit/>
          </a:bodyPr>
          <a:lstStyle/>
          <a:p>
            <a:endParaRPr/>
          </a:p>
        </p:txBody>
      </p:sp>
      <p:sp>
        <p:nvSpPr>
          <p:cNvPr id="38" name="object 38"/>
          <p:cNvSpPr/>
          <p:nvPr/>
        </p:nvSpPr>
        <p:spPr>
          <a:xfrm>
            <a:off x="4554220" y="555706"/>
            <a:ext cx="13969" cy="94238"/>
          </a:xfrm>
          <a:custGeom>
            <a:avLst/>
            <a:gdLst/>
            <a:ahLst/>
            <a:cxnLst/>
            <a:rect l="l" t="t" r="r" b="b"/>
            <a:pathLst>
              <a:path w="13969" h="94238">
                <a:moveTo>
                  <a:pt x="0" y="0"/>
                </a:moveTo>
                <a:lnTo>
                  <a:pt x="0" y="90339"/>
                </a:lnTo>
                <a:lnTo>
                  <a:pt x="13969" y="94238"/>
                </a:lnTo>
                <a:lnTo>
                  <a:pt x="13969" y="3940"/>
                </a:lnTo>
                <a:lnTo>
                  <a:pt x="0" y="0"/>
                </a:lnTo>
                <a:close/>
              </a:path>
            </a:pathLst>
          </a:custGeom>
          <a:solidFill>
            <a:srgbClr val="A7A7C4"/>
          </a:solidFill>
        </p:spPr>
        <p:txBody>
          <a:bodyPr wrap="square" lIns="0" tIns="0" rIns="0" bIns="0" rtlCol="0">
            <a:noAutofit/>
          </a:bodyPr>
          <a:lstStyle/>
          <a:p>
            <a:endParaRPr/>
          </a:p>
        </p:txBody>
      </p:sp>
      <p:sp>
        <p:nvSpPr>
          <p:cNvPr id="39" name="object 39"/>
          <p:cNvSpPr/>
          <p:nvPr/>
        </p:nvSpPr>
        <p:spPr>
          <a:xfrm>
            <a:off x="4568190" y="559646"/>
            <a:ext cx="12700" cy="93617"/>
          </a:xfrm>
          <a:custGeom>
            <a:avLst/>
            <a:gdLst/>
            <a:ahLst/>
            <a:cxnLst/>
            <a:rect l="l" t="t" r="r" b="b"/>
            <a:pathLst>
              <a:path w="12700" h="93617">
                <a:moveTo>
                  <a:pt x="0" y="0"/>
                </a:moveTo>
                <a:lnTo>
                  <a:pt x="0" y="90297"/>
                </a:lnTo>
                <a:lnTo>
                  <a:pt x="10160" y="93133"/>
                </a:lnTo>
                <a:lnTo>
                  <a:pt x="12700" y="93617"/>
                </a:lnTo>
                <a:lnTo>
                  <a:pt x="12700" y="3582"/>
                </a:lnTo>
                <a:lnTo>
                  <a:pt x="0" y="0"/>
                </a:lnTo>
                <a:close/>
              </a:path>
            </a:pathLst>
          </a:custGeom>
          <a:solidFill>
            <a:srgbClr val="A8A8C5"/>
          </a:solidFill>
        </p:spPr>
        <p:txBody>
          <a:bodyPr wrap="square" lIns="0" tIns="0" rIns="0" bIns="0" rtlCol="0">
            <a:noAutofit/>
          </a:bodyPr>
          <a:lstStyle/>
          <a:p>
            <a:endParaRPr/>
          </a:p>
        </p:txBody>
      </p:sp>
      <p:sp>
        <p:nvSpPr>
          <p:cNvPr id="40" name="object 40"/>
          <p:cNvSpPr/>
          <p:nvPr/>
        </p:nvSpPr>
        <p:spPr>
          <a:xfrm>
            <a:off x="4580890" y="563228"/>
            <a:ext cx="13970" cy="92696"/>
          </a:xfrm>
          <a:custGeom>
            <a:avLst/>
            <a:gdLst/>
            <a:ahLst/>
            <a:cxnLst/>
            <a:rect l="l" t="t" r="r" b="b"/>
            <a:pathLst>
              <a:path w="13970" h="92696">
                <a:moveTo>
                  <a:pt x="0" y="0"/>
                </a:moveTo>
                <a:lnTo>
                  <a:pt x="0" y="90035"/>
                </a:lnTo>
                <a:lnTo>
                  <a:pt x="13970" y="92696"/>
                </a:lnTo>
                <a:lnTo>
                  <a:pt x="13970" y="3940"/>
                </a:lnTo>
                <a:lnTo>
                  <a:pt x="0" y="0"/>
                </a:lnTo>
                <a:close/>
              </a:path>
            </a:pathLst>
          </a:custGeom>
          <a:solidFill>
            <a:srgbClr val="A9A9C6"/>
          </a:solidFill>
        </p:spPr>
        <p:txBody>
          <a:bodyPr wrap="square" lIns="0" tIns="0" rIns="0" bIns="0" rtlCol="0">
            <a:noAutofit/>
          </a:bodyPr>
          <a:lstStyle/>
          <a:p>
            <a:endParaRPr/>
          </a:p>
        </p:txBody>
      </p:sp>
      <p:sp>
        <p:nvSpPr>
          <p:cNvPr id="41" name="object 41"/>
          <p:cNvSpPr/>
          <p:nvPr/>
        </p:nvSpPr>
        <p:spPr>
          <a:xfrm>
            <a:off x="4594859" y="567168"/>
            <a:ext cx="12700" cy="91174"/>
          </a:xfrm>
          <a:custGeom>
            <a:avLst/>
            <a:gdLst/>
            <a:ahLst/>
            <a:cxnLst/>
            <a:rect l="l" t="t" r="r" b="b"/>
            <a:pathLst>
              <a:path w="12700" h="91174">
                <a:moveTo>
                  <a:pt x="0" y="0"/>
                </a:moveTo>
                <a:lnTo>
                  <a:pt x="0" y="88755"/>
                </a:lnTo>
                <a:lnTo>
                  <a:pt x="12700" y="91174"/>
                </a:lnTo>
                <a:lnTo>
                  <a:pt x="12700" y="3339"/>
                </a:lnTo>
                <a:lnTo>
                  <a:pt x="6350" y="1791"/>
                </a:lnTo>
                <a:lnTo>
                  <a:pt x="0" y="0"/>
                </a:lnTo>
                <a:close/>
              </a:path>
            </a:pathLst>
          </a:custGeom>
          <a:solidFill>
            <a:srgbClr val="AAAAC7"/>
          </a:solidFill>
        </p:spPr>
        <p:txBody>
          <a:bodyPr wrap="square" lIns="0" tIns="0" rIns="0" bIns="0" rtlCol="0">
            <a:noAutofit/>
          </a:bodyPr>
          <a:lstStyle/>
          <a:p>
            <a:endParaRPr/>
          </a:p>
        </p:txBody>
      </p:sp>
      <p:sp>
        <p:nvSpPr>
          <p:cNvPr id="42" name="object 42"/>
          <p:cNvSpPr/>
          <p:nvPr/>
        </p:nvSpPr>
        <p:spPr>
          <a:xfrm>
            <a:off x="4607559" y="570508"/>
            <a:ext cx="13969" cy="90495"/>
          </a:xfrm>
          <a:custGeom>
            <a:avLst/>
            <a:gdLst/>
            <a:ahLst/>
            <a:cxnLst/>
            <a:rect l="l" t="t" r="r" b="b"/>
            <a:pathLst>
              <a:path w="13969" h="90495">
                <a:moveTo>
                  <a:pt x="0" y="0"/>
                </a:moveTo>
                <a:lnTo>
                  <a:pt x="0" y="87835"/>
                </a:lnTo>
                <a:lnTo>
                  <a:pt x="13969" y="90495"/>
                </a:lnTo>
                <a:lnTo>
                  <a:pt x="13969" y="3407"/>
                </a:lnTo>
                <a:lnTo>
                  <a:pt x="0" y="0"/>
                </a:lnTo>
                <a:close/>
              </a:path>
            </a:pathLst>
          </a:custGeom>
          <a:solidFill>
            <a:srgbClr val="ABABC7"/>
          </a:solidFill>
        </p:spPr>
        <p:txBody>
          <a:bodyPr wrap="square" lIns="0" tIns="0" rIns="0" bIns="0" rtlCol="0">
            <a:noAutofit/>
          </a:bodyPr>
          <a:lstStyle/>
          <a:p>
            <a:endParaRPr/>
          </a:p>
        </p:txBody>
      </p:sp>
      <p:sp>
        <p:nvSpPr>
          <p:cNvPr id="43" name="object 43"/>
          <p:cNvSpPr/>
          <p:nvPr/>
        </p:nvSpPr>
        <p:spPr>
          <a:xfrm>
            <a:off x="4621529" y="573916"/>
            <a:ext cx="13970" cy="89404"/>
          </a:xfrm>
          <a:custGeom>
            <a:avLst/>
            <a:gdLst/>
            <a:ahLst/>
            <a:cxnLst/>
            <a:rect l="l" t="t" r="r" b="b"/>
            <a:pathLst>
              <a:path w="13970" h="89404">
                <a:moveTo>
                  <a:pt x="0" y="0"/>
                </a:moveTo>
                <a:lnTo>
                  <a:pt x="0" y="87088"/>
                </a:lnTo>
                <a:lnTo>
                  <a:pt x="10160" y="89023"/>
                </a:lnTo>
                <a:lnTo>
                  <a:pt x="13970" y="89404"/>
                </a:lnTo>
                <a:lnTo>
                  <a:pt x="13970" y="3407"/>
                </a:lnTo>
                <a:lnTo>
                  <a:pt x="0" y="0"/>
                </a:lnTo>
                <a:close/>
              </a:path>
            </a:pathLst>
          </a:custGeom>
          <a:solidFill>
            <a:srgbClr val="ACACC8"/>
          </a:solidFill>
        </p:spPr>
        <p:txBody>
          <a:bodyPr wrap="square" lIns="0" tIns="0" rIns="0" bIns="0" rtlCol="0">
            <a:noAutofit/>
          </a:bodyPr>
          <a:lstStyle/>
          <a:p>
            <a:endParaRPr/>
          </a:p>
        </p:txBody>
      </p:sp>
      <p:sp>
        <p:nvSpPr>
          <p:cNvPr id="44" name="object 44"/>
          <p:cNvSpPr/>
          <p:nvPr/>
        </p:nvSpPr>
        <p:spPr>
          <a:xfrm>
            <a:off x="4635500" y="577323"/>
            <a:ext cx="12700" cy="87267"/>
          </a:xfrm>
          <a:custGeom>
            <a:avLst/>
            <a:gdLst/>
            <a:ahLst/>
            <a:cxnLst/>
            <a:rect l="l" t="t" r="r" b="b"/>
            <a:pathLst>
              <a:path w="12700" h="87267">
                <a:moveTo>
                  <a:pt x="0" y="0"/>
                </a:moveTo>
                <a:lnTo>
                  <a:pt x="0" y="85997"/>
                </a:lnTo>
                <a:lnTo>
                  <a:pt x="12700" y="87267"/>
                </a:lnTo>
                <a:lnTo>
                  <a:pt x="12700" y="3097"/>
                </a:lnTo>
                <a:lnTo>
                  <a:pt x="0" y="0"/>
                </a:lnTo>
                <a:close/>
              </a:path>
            </a:pathLst>
          </a:custGeom>
          <a:solidFill>
            <a:srgbClr val="ADADC9"/>
          </a:solidFill>
        </p:spPr>
        <p:txBody>
          <a:bodyPr wrap="square" lIns="0" tIns="0" rIns="0" bIns="0" rtlCol="0">
            <a:noAutofit/>
          </a:bodyPr>
          <a:lstStyle/>
          <a:p>
            <a:endParaRPr/>
          </a:p>
        </p:txBody>
      </p:sp>
      <p:sp>
        <p:nvSpPr>
          <p:cNvPr id="45" name="object 45"/>
          <p:cNvSpPr/>
          <p:nvPr/>
        </p:nvSpPr>
        <p:spPr>
          <a:xfrm>
            <a:off x="4648200" y="580420"/>
            <a:ext cx="13970" cy="85567"/>
          </a:xfrm>
          <a:custGeom>
            <a:avLst/>
            <a:gdLst/>
            <a:ahLst/>
            <a:cxnLst/>
            <a:rect l="l" t="t" r="r" b="b"/>
            <a:pathLst>
              <a:path w="13970" h="85567">
                <a:moveTo>
                  <a:pt x="0" y="0"/>
                </a:moveTo>
                <a:lnTo>
                  <a:pt x="0" y="84170"/>
                </a:lnTo>
                <a:lnTo>
                  <a:pt x="13970" y="85567"/>
                </a:lnTo>
                <a:lnTo>
                  <a:pt x="13970" y="2855"/>
                </a:lnTo>
                <a:lnTo>
                  <a:pt x="5079" y="1239"/>
                </a:lnTo>
                <a:lnTo>
                  <a:pt x="0" y="0"/>
                </a:lnTo>
                <a:close/>
              </a:path>
            </a:pathLst>
          </a:custGeom>
          <a:solidFill>
            <a:srgbClr val="AEAECA"/>
          </a:solidFill>
        </p:spPr>
        <p:txBody>
          <a:bodyPr wrap="square" lIns="0" tIns="0" rIns="0" bIns="0" rtlCol="0">
            <a:noAutofit/>
          </a:bodyPr>
          <a:lstStyle/>
          <a:p>
            <a:endParaRPr/>
          </a:p>
        </p:txBody>
      </p:sp>
      <p:sp>
        <p:nvSpPr>
          <p:cNvPr id="46" name="object 46"/>
          <p:cNvSpPr/>
          <p:nvPr/>
        </p:nvSpPr>
        <p:spPr>
          <a:xfrm>
            <a:off x="4662170" y="583276"/>
            <a:ext cx="13969" cy="84108"/>
          </a:xfrm>
          <a:custGeom>
            <a:avLst/>
            <a:gdLst/>
            <a:ahLst/>
            <a:cxnLst/>
            <a:rect l="l" t="t" r="r" b="b"/>
            <a:pathLst>
              <a:path w="13969" h="84108">
                <a:moveTo>
                  <a:pt x="0" y="0"/>
                </a:moveTo>
                <a:lnTo>
                  <a:pt x="0" y="82711"/>
                </a:lnTo>
                <a:lnTo>
                  <a:pt x="13969" y="84108"/>
                </a:lnTo>
                <a:lnTo>
                  <a:pt x="13969" y="2539"/>
                </a:lnTo>
                <a:lnTo>
                  <a:pt x="0" y="0"/>
                </a:lnTo>
                <a:close/>
              </a:path>
            </a:pathLst>
          </a:custGeom>
          <a:solidFill>
            <a:srgbClr val="AFAFCC"/>
          </a:solidFill>
        </p:spPr>
        <p:txBody>
          <a:bodyPr wrap="square" lIns="0" tIns="0" rIns="0" bIns="0" rtlCol="0">
            <a:noAutofit/>
          </a:bodyPr>
          <a:lstStyle/>
          <a:p>
            <a:endParaRPr/>
          </a:p>
        </p:txBody>
      </p:sp>
      <p:sp>
        <p:nvSpPr>
          <p:cNvPr id="47" name="object 47"/>
          <p:cNvSpPr/>
          <p:nvPr/>
        </p:nvSpPr>
        <p:spPr>
          <a:xfrm>
            <a:off x="4676140" y="585816"/>
            <a:ext cx="12700" cy="82646"/>
          </a:xfrm>
          <a:custGeom>
            <a:avLst/>
            <a:gdLst/>
            <a:ahLst/>
            <a:cxnLst/>
            <a:rect l="l" t="t" r="r" b="b"/>
            <a:pathLst>
              <a:path w="12700" h="82646">
                <a:moveTo>
                  <a:pt x="0" y="0"/>
                </a:moveTo>
                <a:lnTo>
                  <a:pt x="0" y="81568"/>
                </a:lnTo>
                <a:lnTo>
                  <a:pt x="6350" y="82203"/>
                </a:lnTo>
                <a:lnTo>
                  <a:pt x="12700" y="82646"/>
                </a:lnTo>
                <a:lnTo>
                  <a:pt x="12700" y="2012"/>
                </a:lnTo>
                <a:lnTo>
                  <a:pt x="5080" y="923"/>
                </a:lnTo>
                <a:lnTo>
                  <a:pt x="0" y="0"/>
                </a:lnTo>
                <a:close/>
              </a:path>
            </a:pathLst>
          </a:custGeom>
          <a:solidFill>
            <a:srgbClr val="B0B0CC"/>
          </a:solidFill>
        </p:spPr>
        <p:txBody>
          <a:bodyPr wrap="square" lIns="0" tIns="0" rIns="0" bIns="0" rtlCol="0">
            <a:noAutofit/>
          </a:bodyPr>
          <a:lstStyle/>
          <a:p>
            <a:endParaRPr/>
          </a:p>
        </p:txBody>
      </p:sp>
      <p:sp>
        <p:nvSpPr>
          <p:cNvPr id="48" name="object 48"/>
          <p:cNvSpPr/>
          <p:nvPr/>
        </p:nvSpPr>
        <p:spPr>
          <a:xfrm>
            <a:off x="4688840" y="587828"/>
            <a:ext cx="13970" cy="81609"/>
          </a:xfrm>
          <a:custGeom>
            <a:avLst/>
            <a:gdLst/>
            <a:ahLst/>
            <a:cxnLst/>
            <a:rect l="l" t="t" r="r" b="b"/>
            <a:pathLst>
              <a:path w="13970" h="81609">
                <a:moveTo>
                  <a:pt x="0" y="0"/>
                </a:moveTo>
                <a:lnTo>
                  <a:pt x="0" y="80634"/>
                </a:lnTo>
                <a:lnTo>
                  <a:pt x="13970" y="81609"/>
                </a:lnTo>
                <a:lnTo>
                  <a:pt x="13970" y="1995"/>
                </a:lnTo>
                <a:lnTo>
                  <a:pt x="0" y="0"/>
                </a:lnTo>
                <a:close/>
              </a:path>
            </a:pathLst>
          </a:custGeom>
          <a:solidFill>
            <a:srgbClr val="B1B1CC"/>
          </a:solidFill>
        </p:spPr>
        <p:txBody>
          <a:bodyPr wrap="square" lIns="0" tIns="0" rIns="0" bIns="0" rtlCol="0">
            <a:noAutofit/>
          </a:bodyPr>
          <a:lstStyle/>
          <a:p>
            <a:endParaRPr/>
          </a:p>
        </p:txBody>
      </p:sp>
      <p:sp>
        <p:nvSpPr>
          <p:cNvPr id="49" name="object 49"/>
          <p:cNvSpPr/>
          <p:nvPr/>
        </p:nvSpPr>
        <p:spPr>
          <a:xfrm>
            <a:off x="4702809" y="589824"/>
            <a:ext cx="12700" cy="80499"/>
          </a:xfrm>
          <a:custGeom>
            <a:avLst/>
            <a:gdLst/>
            <a:ahLst/>
            <a:cxnLst/>
            <a:rect l="l" t="t" r="r" b="b"/>
            <a:pathLst>
              <a:path w="12700" h="80499">
                <a:moveTo>
                  <a:pt x="0" y="0"/>
                </a:moveTo>
                <a:lnTo>
                  <a:pt x="0" y="79613"/>
                </a:lnTo>
                <a:lnTo>
                  <a:pt x="12700" y="80499"/>
                </a:lnTo>
                <a:lnTo>
                  <a:pt x="12700" y="1388"/>
                </a:lnTo>
                <a:lnTo>
                  <a:pt x="5079" y="725"/>
                </a:lnTo>
                <a:lnTo>
                  <a:pt x="0" y="0"/>
                </a:lnTo>
                <a:close/>
              </a:path>
            </a:pathLst>
          </a:custGeom>
          <a:solidFill>
            <a:srgbClr val="B2B2CD"/>
          </a:solidFill>
        </p:spPr>
        <p:txBody>
          <a:bodyPr wrap="square" lIns="0" tIns="0" rIns="0" bIns="0" rtlCol="0">
            <a:noAutofit/>
          </a:bodyPr>
          <a:lstStyle/>
          <a:p>
            <a:endParaRPr/>
          </a:p>
        </p:txBody>
      </p:sp>
      <p:sp>
        <p:nvSpPr>
          <p:cNvPr id="50" name="object 50"/>
          <p:cNvSpPr/>
          <p:nvPr/>
        </p:nvSpPr>
        <p:spPr>
          <a:xfrm>
            <a:off x="4722495" y="591212"/>
            <a:ext cx="0" cy="80085"/>
          </a:xfrm>
          <a:custGeom>
            <a:avLst/>
            <a:gdLst/>
            <a:ahLst/>
            <a:cxnLst/>
            <a:rect l="l" t="t" r="r" b="b"/>
            <a:pathLst>
              <a:path h="80085">
                <a:moveTo>
                  <a:pt x="0" y="0"/>
                </a:moveTo>
                <a:lnTo>
                  <a:pt x="0" y="80085"/>
                </a:lnTo>
              </a:path>
            </a:pathLst>
          </a:custGeom>
          <a:ln w="15239">
            <a:solidFill>
              <a:srgbClr val="B3B3CE"/>
            </a:solidFill>
          </a:ln>
        </p:spPr>
        <p:txBody>
          <a:bodyPr wrap="square" lIns="0" tIns="0" rIns="0" bIns="0" rtlCol="0">
            <a:noAutofit/>
          </a:bodyPr>
          <a:lstStyle/>
          <a:p>
            <a:endParaRPr/>
          </a:p>
        </p:txBody>
      </p:sp>
      <p:sp>
        <p:nvSpPr>
          <p:cNvPr id="51" name="object 51"/>
          <p:cNvSpPr/>
          <p:nvPr/>
        </p:nvSpPr>
        <p:spPr>
          <a:xfrm>
            <a:off x="4729479" y="592427"/>
            <a:ext cx="13970" cy="79569"/>
          </a:xfrm>
          <a:custGeom>
            <a:avLst/>
            <a:gdLst/>
            <a:ahLst/>
            <a:cxnLst/>
            <a:rect l="l" t="t" r="r" b="b"/>
            <a:pathLst>
              <a:path w="13970" h="79569">
                <a:moveTo>
                  <a:pt x="0" y="0"/>
                </a:moveTo>
                <a:lnTo>
                  <a:pt x="0" y="78870"/>
                </a:lnTo>
                <a:lnTo>
                  <a:pt x="7620" y="79402"/>
                </a:lnTo>
                <a:lnTo>
                  <a:pt x="13970" y="79569"/>
                </a:lnTo>
                <a:lnTo>
                  <a:pt x="13970" y="927"/>
                </a:lnTo>
                <a:lnTo>
                  <a:pt x="7620" y="662"/>
                </a:lnTo>
                <a:lnTo>
                  <a:pt x="0" y="0"/>
                </a:lnTo>
                <a:close/>
              </a:path>
            </a:pathLst>
          </a:custGeom>
          <a:solidFill>
            <a:srgbClr val="B4B4CF"/>
          </a:solidFill>
        </p:spPr>
        <p:txBody>
          <a:bodyPr wrap="square" lIns="0" tIns="0" rIns="0" bIns="0" rtlCol="0">
            <a:noAutofit/>
          </a:bodyPr>
          <a:lstStyle/>
          <a:p>
            <a:endParaRPr/>
          </a:p>
        </p:txBody>
      </p:sp>
      <p:sp>
        <p:nvSpPr>
          <p:cNvPr id="52" name="object 52"/>
          <p:cNvSpPr/>
          <p:nvPr/>
        </p:nvSpPr>
        <p:spPr>
          <a:xfrm>
            <a:off x="4749800" y="593354"/>
            <a:ext cx="0" cy="78976"/>
          </a:xfrm>
          <a:custGeom>
            <a:avLst/>
            <a:gdLst/>
            <a:ahLst/>
            <a:cxnLst/>
            <a:rect l="l" t="t" r="r" b="b"/>
            <a:pathLst>
              <a:path h="78976">
                <a:moveTo>
                  <a:pt x="0" y="0"/>
                </a:moveTo>
                <a:lnTo>
                  <a:pt x="0" y="78976"/>
                </a:lnTo>
              </a:path>
            </a:pathLst>
          </a:custGeom>
          <a:ln w="13970">
            <a:solidFill>
              <a:srgbClr val="B5B5D0"/>
            </a:solidFill>
          </a:ln>
        </p:spPr>
        <p:txBody>
          <a:bodyPr wrap="square" lIns="0" tIns="0" rIns="0" bIns="0" rtlCol="0">
            <a:noAutofit/>
          </a:bodyPr>
          <a:lstStyle/>
          <a:p>
            <a:endParaRPr/>
          </a:p>
        </p:txBody>
      </p:sp>
      <p:sp>
        <p:nvSpPr>
          <p:cNvPr id="53" name="object 53"/>
          <p:cNvSpPr/>
          <p:nvPr/>
        </p:nvSpPr>
        <p:spPr>
          <a:xfrm>
            <a:off x="4756150" y="593883"/>
            <a:ext cx="13970" cy="78815"/>
          </a:xfrm>
          <a:custGeom>
            <a:avLst/>
            <a:gdLst/>
            <a:ahLst/>
            <a:cxnLst/>
            <a:rect l="l" t="t" r="r" b="b"/>
            <a:pathLst>
              <a:path w="13970" h="78815">
                <a:moveTo>
                  <a:pt x="0" y="0"/>
                </a:moveTo>
                <a:lnTo>
                  <a:pt x="0" y="78447"/>
                </a:lnTo>
                <a:lnTo>
                  <a:pt x="13970" y="78815"/>
                </a:lnTo>
                <a:lnTo>
                  <a:pt x="13970" y="476"/>
                </a:lnTo>
                <a:lnTo>
                  <a:pt x="11429" y="476"/>
                </a:lnTo>
                <a:lnTo>
                  <a:pt x="0" y="0"/>
                </a:lnTo>
                <a:close/>
              </a:path>
            </a:pathLst>
          </a:custGeom>
          <a:solidFill>
            <a:srgbClr val="B6B6D1"/>
          </a:solidFill>
        </p:spPr>
        <p:txBody>
          <a:bodyPr wrap="square" lIns="0" tIns="0" rIns="0" bIns="0" rtlCol="0">
            <a:noAutofit/>
          </a:bodyPr>
          <a:lstStyle/>
          <a:p>
            <a:endParaRPr/>
          </a:p>
        </p:txBody>
      </p:sp>
      <p:sp>
        <p:nvSpPr>
          <p:cNvPr id="54" name="object 54"/>
          <p:cNvSpPr/>
          <p:nvPr/>
        </p:nvSpPr>
        <p:spPr>
          <a:xfrm>
            <a:off x="4770120" y="594023"/>
            <a:ext cx="13969" cy="79043"/>
          </a:xfrm>
          <a:custGeom>
            <a:avLst/>
            <a:gdLst/>
            <a:ahLst/>
            <a:cxnLst/>
            <a:rect l="l" t="t" r="r" b="b"/>
            <a:pathLst>
              <a:path w="13969" h="79043">
                <a:moveTo>
                  <a:pt x="13969" y="336"/>
                </a:moveTo>
                <a:lnTo>
                  <a:pt x="0" y="336"/>
                </a:lnTo>
                <a:lnTo>
                  <a:pt x="0" y="78675"/>
                </a:lnTo>
                <a:lnTo>
                  <a:pt x="13969" y="79043"/>
                </a:lnTo>
                <a:lnTo>
                  <a:pt x="13969" y="336"/>
                </a:lnTo>
                <a:close/>
              </a:path>
              <a:path w="13969" h="79043">
                <a:moveTo>
                  <a:pt x="13969" y="0"/>
                </a:moveTo>
                <a:lnTo>
                  <a:pt x="0" y="285"/>
                </a:lnTo>
                <a:lnTo>
                  <a:pt x="13969" y="336"/>
                </a:lnTo>
                <a:lnTo>
                  <a:pt x="13969" y="0"/>
                </a:lnTo>
                <a:close/>
              </a:path>
            </a:pathLst>
          </a:custGeom>
          <a:solidFill>
            <a:srgbClr val="B7B7D2"/>
          </a:solidFill>
        </p:spPr>
        <p:txBody>
          <a:bodyPr wrap="square" lIns="0" tIns="0" rIns="0" bIns="0" rtlCol="0">
            <a:noAutofit/>
          </a:bodyPr>
          <a:lstStyle/>
          <a:p>
            <a:endParaRPr/>
          </a:p>
        </p:txBody>
      </p:sp>
      <p:sp>
        <p:nvSpPr>
          <p:cNvPr id="55" name="object 55"/>
          <p:cNvSpPr/>
          <p:nvPr/>
        </p:nvSpPr>
        <p:spPr>
          <a:xfrm>
            <a:off x="4784090" y="593763"/>
            <a:ext cx="12700" cy="79336"/>
          </a:xfrm>
          <a:custGeom>
            <a:avLst/>
            <a:gdLst/>
            <a:ahLst/>
            <a:cxnLst/>
            <a:rect l="l" t="t" r="r" b="b"/>
            <a:pathLst>
              <a:path w="12700" h="79336">
                <a:moveTo>
                  <a:pt x="12700" y="0"/>
                </a:moveTo>
                <a:lnTo>
                  <a:pt x="0" y="259"/>
                </a:lnTo>
                <a:lnTo>
                  <a:pt x="0" y="79302"/>
                </a:lnTo>
                <a:lnTo>
                  <a:pt x="1270" y="79336"/>
                </a:lnTo>
                <a:lnTo>
                  <a:pt x="12700" y="78978"/>
                </a:lnTo>
                <a:lnTo>
                  <a:pt x="12700" y="0"/>
                </a:lnTo>
                <a:close/>
              </a:path>
            </a:pathLst>
          </a:custGeom>
          <a:solidFill>
            <a:srgbClr val="B8B8D2"/>
          </a:solidFill>
        </p:spPr>
        <p:txBody>
          <a:bodyPr wrap="square" lIns="0" tIns="0" rIns="0" bIns="0" rtlCol="0">
            <a:noAutofit/>
          </a:bodyPr>
          <a:lstStyle/>
          <a:p>
            <a:endParaRPr/>
          </a:p>
        </p:txBody>
      </p:sp>
      <p:sp>
        <p:nvSpPr>
          <p:cNvPr id="56" name="object 56"/>
          <p:cNvSpPr/>
          <p:nvPr/>
        </p:nvSpPr>
        <p:spPr>
          <a:xfrm>
            <a:off x="4803775" y="593478"/>
            <a:ext cx="0" cy="79264"/>
          </a:xfrm>
          <a:custGeom>
            <a:avLst/>
            <a:gdLst/>
            <a:ahLst/>
            <a:cxnLst/>
            <a:rect l="l" t="t" r="r" b="b"/>
            <a:pathLst>
              <a:path h="79264">
                <a:moveTo>
                  <a:pt x="0" y="0"/>
                </a:moveTo>
                <a:lnTo>
                  <a:pt x="0" y="79264"/>
                </a:lnTo>
              </a:path>
            </a:pathLst>
          </a:custGeom>
          <a:ln w="15240">
            <a:solidFill>
              <a:srgbClr val="B9B9D3"/>
            </a:solidFill>
          </a:ln>
        </p:spPr>
        <p:txBody>
          <a:bodyPr wrap="square" lIns="0" tIns="0" rIns="0" bIns="0" rtlCol="0">
            <a:noAutofit/>
          </a:bodyPr>
          <a:lstStyle/>
          <a:p>
            <a:endParaRPr/>
          </a:p>
        </p:txBody>
      </p:sp>
      <p:sp>
        <p:nvSpPr>
          <p:cNvPr id="57" name="object 57"/>
          <p:cNvSpPr/>
          <p:nvPr/>
        </p:nvSpPr>
        <p:spPr>
          <a:xfrm>
            <a:off x="4817109" y="593219"/>
            <a:ext cx="0" cy="79086"/>
          </a:xfrm>
          <a:custGeom>
            <a:avLst/>
            <a:gdLst/>
            <a:ahLst/>
            <a:cxnLst/>
            <a:rect l="l" t="t" r="r" b="b"/>
            <a:pathLst>
              <a:path h="79086">
                <a:moveTo>
                  <a:pt x="0" y="0"/>
                </a:moveTo>
                <a:lnTo>
                  <a:pt x="0" y="79086"/>
                </a:lnTo>
              </a:path>
            </a:pathLst>
          </a:custGeom>
          <a:ln w="13970">
            <a:solidFill>
              <a:srgbClr val="BABAD4"/>
            </a:solidFill>
          </a:ln>
        </p:spPr>
        <p:txBody>
          <a:bodyPr wrap="square" lIns="0" tIns="0" rIns="0" bIns="0" rtlCol="0">
            <a:noAutofit/>
          </a:bodyPr>
          <a:lstStyle/>
          <a:p>
            <a:endParaRPr/>
          </a:p>
        </p:txBody>
      </p:sp>
      <p:sp>
        <p:nvSpPr>
          <p:cNvPr id="58" name="object 58"/>
          <p:cNvSpPr/>
          <p:nvPr/>
        </p:nvSpPr>
        <p:spPr>
          <a:xfrm>
            <a:off x="4830445" y="592934"/>
            <a:ext cx="0" cy="78974"/>
          </a:xfrm>
          <a:custGeom>
            <a:avLst/>
            <a:gdLst/>
            <a:ahLst/>
            <a:cxnLst/>
            <a:rect l="l" t="t" r="r" b="b"/>
            <a:pathLst>
              <a:path h="78974">
                <a:moveTo>
                  <a:pt x="0" y="0"/>
                </a:moveTo>
                <a:lnTo>
                  <a:pt x="0" y="78974"/>
                </a:lnTo>
              </a:path>
            </a:pathLst>
          </a:custGeom>
          <a:ln w="15239">
            <a:solidFill>
              <a:srgbClr val="BBBBD5"/>
            </a:solidFill>
          </a:ln>
        </p:spPr>
        <p:txBody>
          <a:bodyPr wrap="square" lIns="0" tIns="0" rIns="0" bIns="0" rtlCol="0">
            <a:noAutofit/>
          </a:bodyPr>
          <a:lstStyle/>
          <a:p>
            <a:endParaRPr/>
          </a:p>
        </p:txBody>
      </p:sp>
      <p:sp>
        <p:nvSpPr>
          <p:cNvPr id="59" name="object 59"/>
          <p:cNvSpPr/>
          <p:nvPr/>
        </p:nvSpPr>
        <p:spPr>
          <a:xfrm>
            <a:off x="4837429" y="592649"/>
            <a:ext cx="13970" cy="79180"/>
          </a:xfrm>
          <a:custGeom>
            <a:avLst/>
            <a:gdLst/>
            <a:ahLst/>
            <a:cxnLst/>
            <a:rect l="l" t="t" r="r" b="b"/>
            <a:pathLst>
              <a:path w="13970" h="79180">
                <a:moveTo>
                  <a:pt x="13970" y="0"/>
                </a:moveTo>
                <a:lnTo>
                  <a:pt x="0" y="285"/>
                </a:lnTo>
                <a:lnTo>
                  <a:pt x="0" y="79180"/>
                </a:lnTo>
                <a:lnTo>
                  <a:pt x="6350" y="79180"/>
                </a:lnTo>
                <a:lnTo>
                  <a:pt x="13970" y="78008"/>
                </a:lnTo>
                <a:lnTo>
                  <a:pt x="13970" y="0"/>
                </a:lnTo>
                <a:close/>
              </a:path>
            </a:pathLst>
          </a:custGeom>
          <a:solidFill>
            <a:srgbClr val="BCBCD6"/>
          </a:solidFill>
        </p:spPr>
        <p:txBody>
          <a:bodyPr wrap="square" lIns="0" tIns="0" rIns="0" bIns="0" rtlCol="0">
            <a:noAutofit/>
          </a:bodyPr>
          <a:lstStyle/>
          <a:p>
            <a:endParaRPr/>
          </a:p>
        </p:txBody>
      </p:sp>
      <p:sp>
        <p:nvSpPr>
          <p:cNvPr id="60" name="object 60"/>
          <p:cNvSpPr/>
          <p:nvPr/>
        </p:nvSpPr>
        <p:spPr>
          <a:xfrm>
            <a:off x="4851400" y="592390"/>
            <a:ext cx="12700" cy="78267"/>
          </a:xfrm>
          <a:custGeom>
            <a:avLst/>
            <a:gdLst/>
            <a:ahLst/>
            <a:cxnLst/>
            <a:rect l="l" t="t" r="r" b="b"/>
            <a:pathLst>
              <a:path w="12700" h="78267">
                <a:moveTo>
                  <a:pt x="12700" y="0"/>
                </a:moveTo>
                <a:lnTo>
                  <a:pt x="0" y="259"/>
                </a:lnTo>
                <a:lnTo>
                  <a:pt x="0" y="78267"/>
                </a:lnTo>
                <a:lnTo>
                  <a:pt x="8889" y="76899"/>
                </a:lnTo>
                <a:lnTo>
                  <a:pt x="12700" y="76536"/>
                </a:lnTo>
                <a:lnTo>
                  <a:pt x="12700" y="0"/>
                </a:lnTo>
                <a:close/>
              </a:path>
            </a:pathLst>
          </a:custGeom>
          <a:solidFill>
            <a:srgbClr val="BDBDD7"/>
          </a:solidFill>
        </p:spPr>
        <p:txBody>
          <a:bodyPr wrap="square" lIns="0" tIns="0" rIns="0" bIns="0" rtlCol="0">
            <a:noAutofit/>
          </a:bodyPr>
          <a:lstStyle/>
          <a:p>
            <a:endParaRPr/>
          </a:p>
        </p:txBody>
      </p:sp>
      <p:sp>
        <p:nvSpPr>
          <p:cNvPr id="61" name="object 61"/>
          <p:cNvSpPr/>
          <p:nvPr/>
        </p:nvSpPr>
        <p:spPr>
          <a:xfrm>
            <a:off x="4864100" y="592105"/>
            <a:ext cx="13970" cy="76822"/>
          </a:xfrm>
          <a:custGeom>
            <a:avLst/>
            <a:gdLst/>
            <a:ahLst/>
            <a:cxnLst/>
            <a:rect l="l" t="t" r="r" b="b"/>
            <a:pathLst>
              <a:path w="13970" h="76822">
                <a:moveTo>
                  <a:pt x="13970" y="0"/>
                </a:moveTo>
                <a:lnTo>
                  <a:pt x="0" y="285"/>
                </a:lnTo>
                <a:lnTo>
                  <a:pt x="0" y="76822"/>
                </a:lnTo>
                <a:lnTo>
                  <a:pt x="13970" y="75491"/>
                </a:lnTo>
                <a:lnTo>
                  <a:pt x="13970" y="0"/>
                </a:lnTo>
                <a:close/>
              </a:path>
            </a:pathLst>
          </a:custGeom>
          <a:solidFill>
            <a:srgbClr val="BEBED8"/>
          </a:solidFill>
        </p:spPr>
        <p:txBody>
          <a:bodyPr wrap="square" lIns="0" tIns="0" rIns="0" bIns="0" rtlCol="0">
            <a:noAutofit/>
          </a:bodyPr>
          <a:lstStyle/>
          <a:p>
            <a:endParaRPr/>
          </a:p>
        </p:txBody>
      </p:sp>
      <p:sp>
        <p:nvSpPr>
          <p:cNvPr id="62" name="object 62"/>
          <p:cNvSpPr/>
          <p:nvPr/>
        </p:nvSpPr>
        <p:spPr>
          <a:xfrm>
            <a:off x="4878070" y="591819"/>
            <a:ext cx="13969" cy="75776"/>
          </a:xfrm>
          <a:custGeom>
            <a:avLst/>
            <a:gdLst/>
            <a:ahLst/>
            <a:cxnLst/>
            <a:rect l="l" t="t" r="r" b="b"/>
            <a:pathLst>
              <a:path w="13969" h="75776">
                <a:moveTo>
                  <a:pt x="13969" y="0"/>
                </a:moveTo>
                <a:lnTo>
                  <a:pt x="0" y="285"/>
                </a:lnTo>
                <a:lnTo>
                  <a:pt x="0" y="75776"/>
                </a:lnTo>
                <a:lnTo>
                  <a:pt x="8889" y="74929"/>
                </a:lnTo>
                <a:lnTo>
                  <a:pt x="13969" y="73025"/>
                </a:lnTo>
                <a:lnTo>
                  <a:pt x="13969" y="0"/>
                </a:lnTo>
                <a:close/>
              </a:path>
            </a:pathLst>
          </a:custGeom>
          <a:solidFill>
            <a:srgbClr val="BFBFD8"/>
          </a:solidFill>
        </p:spPr>
        <p:txBody>
          <a:bodyPr wrap="square" lIns="0" tIns="0" rIns="0" bIns="0" rtlCol="0">
            <a:noAutofit/>
          </a:bodyPr>
          <a:lstStyle/>
          <a:p>
            <a:endParaRPr/>
          </a:p>
        </p:txBody>
      </p:sp>
      <p:sp>
        <p:nvSpPr>
          <p:cNvPr id="63" name="object 63"/>
          <p:cNvSpPr/>
          <p:nvPr/>
        </p:nvSpPr>
        <p:spPr>
          <a:xfrm>
            <a:off x="4892040" y="591184"/>
            <a:ext cx="12700" cy="73660"/>
          </a:xfrm>
          <a:custGeom>
            <a:avLst/>
            <a:gdLst/>
            <a:ahLst/>
            <a:cxnLst/>
            <a:rect l="l" t="t" r="r" b="b"/>
            <a:pathLst>
              <a:path w="12700" h="73660">
                <a:moveTo>
                  <a:pt x="12700" y="0"/>
                </a:moveTo>
                <a:lnTo>
                  <a:pt x="0" y="635"/>
                </a:lnTo>
                <a:lnTo>
                  <a:pt x="0" y="73660"/>
                </a:lnTo>
                <a:lnTo>
                  <a:pt x="5080" y="71754"/>
                </a:lnTo>
                <a:lnTo>
                  <a:pt x="12700" y="70061"/>
                </a:lnTo>
                <a:lnTo>
                  <a:pt x="12700" y="0"/>
                </a:lnTo>
                <a:close/>
              </a:path>
            </a:pathLst>
          </a:custGeom>
          <a:solidFill>
            <a:srgbClr val="C0C0D9"/>
          </a:solidFill>
        </p:spPr>
        <p:txBody>
          <a:bodyPr wrap="square" lIns="0" tIns="0" rIns="0" bIns="0" rtlCol="0">
            <a:noAutofit/>
          </a:bodyPr>
          <a:lstStyle/>
          <a:p>
            <a:endParaRPr/>
          </a:p>
        </p:txBody>
      </p:sp>
      <p:sp>
        <p:nvSpPr>
          <p:cNvPr id="64" name="object 64"/>
          <p:cNvSpPr/>
          <p:nvPr/>
        </p:nvSpPr>
        <p:spPr>
          <a:xfrm>
            <a:off x="4904740" y="590550"/>
            <a:ext cx="13970" cy="70696"/>
          </a:xfrm>
          <a:custGeom>
            <a:avLst/>
            <a:gdLst/>
            <a:ahLst/>
            <a:cxnLst/>
            <a:rect l="l" t="t" r="r" b="b"/>
            <a:pathLst>
              <a:path w="13970" h="70696">
                <a:moveTo>
                  <a:pt x="13970" y="0"/>
                </a:moveTo>
                <a:lnTo>
                  <a:pt x="12700" y="0"/>
                </a:lnTo>
                <a:lnTo>
                  <a:pt x="0" y="635"/>
                </a:lnTo>
                <a:lnTo>
                  <a:pt x="0" y="70696"/>
                </a:lnTo>
                <a:lnTo>
                  <a:pt x="3810" y="69850"/>
                </a:lnTo>
                <a:lnTo>
                  <a:pt x="12700" y="66039"/>
                </a:lnTo>
                <a:lnTo>
                  <a:pt x="13970" y="65563"/>
                </a:lnTo>
                <a:lnTo>
                  <a:pt x="13970" y="0"/>
                </a:lnTo>
                <a:close/>
              </a:path>
            </a:pathLst>
          </a:custGeom>
          <a:solidFill>
            <a:srgbClr val="C1C1DA"/>
          </a:solidFill>
        </p:spPr>
        <p:txBody>
          <a:bodyPr wrap="square" lIns="0" tIns="0" rIns="0" bIns="0" rtlCol="0">
            <a:noAutofit/>
          </a:bodyPr>
          <a:lstStyle/>
          <a:p>
            <a:endParaRPr/>
          </a:p>
        </p:txBody>
      </p:sp>
      <p:sp>
        <p:nvSpPr>
          <p:cNvPr id="65" name="object 65"/>
          <p:cNvSpPr/>
          <p:nvPr/>
        </p:nvSpPr>
        <p:spPr>
          <a:xfrm>
            <a:off x="4918709" y="590550"/>
            <a:ext cx="12700" cy="65563"/>
          </a:xfrm>
          <a:custGeom>
            <a:avLst/>
            <a:gdLst/>
            <a:ahLst/>
            <a:cxnLst/>
            <a:rect l="l" t="t" r="r" b="b"/>
            <a:pathLst>
              <a:path w="12700" h="65563">
                <a:moveTo>
                  <a:pt x="12700" y="0"/>
                </a:moveTo>
                <a:lnTo>
                  <a:pt x="0" y="0"/>
                </a:lnTo>
                <a:lnTo>
                  <a:pt x="0" y="65563"/>
                </a:lnTo>
                <a:lnTo>
                  <a:pt x="8889" y="62229"/>
                </a:lnTo>
                <a:lnTo>
                  <a:pt x="12700" y="59689"/>
                </a:lnTo>
                <a:lnTo>
                  <a:pt x="12700" y="0"/>
                </a:lnTo>
                <a:close/>
              </a:path>
            </a:pathLst>
          </a:custGeom>
          <a:solidFill>
            <a:srgbClr val="C2C2DB"/>
          </a:solidFill>
        </p:spPr>
        <p:txBody>
          <a:bodyPr wrap="square" lIns="0" tIns="0" rIns="0" bIns="0" rtlCol="0">
            <a:noAutofit/>
          </a:bodyPr>
          <a:lstStyle/>
          <a:p>
            <a:endParaRPr/>
          </a:p>
        </p:txBody>
      </p:sp>
      <p:sp>
        <p:nvSpPr>
          <p:cNvPr id="66" name="object 66"/>
          <p:cNvSpPr/>
          <p:nvPr/>
        </p:nvSpPr>
        <p:spPr>
          <a:xfrm>
            <a:off x="4931409" y="590550"/>
            <a:ext cx="13969" cy="59689"/>
          </a:xfrm>
          <a:custGeom>
            <a:avLst/>
            <a:gdLst/>
            <a:ahLst/>
            <a:cxnLst/>
            <a:rect l="l" t="t" r="r" b="b"/>
            <a:pathLst>
              <a:path w="13969" h="59689">
                <a:moveTo>
                  <a:pt x="5079" y="0"/>
                </a:moveTo>
                <a:lnTo>
                  <a:pt x="0" y="0"/>
                </a:lnTo>
                <a:lnTo>
                  <a:pt x="0" y="59689"/>
                </a:lnTo>
                <a:lnTo>
                  <a:pt x="3810" y="57150"/>
                </a:lnTo>
                <a:lnTo>
                  <a:pt x="8889" y="54610"/>
                </a:lnTo>
                <a:lnTo>
                  <a:pt x="11429" y="50800"/>
                </a:lnTo>
                <a:lnTo>
                  <a:pt x="13969" y="48260"/>
                </a:lnTo>
                <a:lnTo>
                  <a:pt x="13969" y="493"/>
                </a:lnTo>
                <a:lnTo>
                  <a:pt x="5079" y="0"/>
                </a:lnTo>
                <a:close/>
              </a:path>
            </a:pathLst>
          </a:custGeom>
          <a:solidFill>
            <a:srgbClr val="C3C3DC"/>
          </a:solidFill>
        </p:spPr>
        <p:txBody>
          <a:bodyPr wrap="square" lIns="0" tIns="0" rIns="0" bIns="0" rtlCol="0">
            <a:noAutofit/>
          </a:bodyPr>
          <a:lstStyle/>
          <a:p>
            <a:endParaRPr/>
          </a:p>
        </p:txBody>
      </p:sp>
      <p:sp>
        <p:nvSpPr>
          <p:cNvPr id="67" name="object 67"/>
          <p:cNvSpPr/>
          <p:nvPr/>
        </p:nvSpPr>
        <p:spPr>
          <a:xfrm>
            <a:off x="4945379" y="591043"/>
            <a:ext cx="13970" cy="47766"/>
          </a:xfrm>
          <a:custGeom>
            <a:avLst/>
            <a:gdLst/>
            <a:ahLst/>
            <a:cxnLst/>
            <a:rect l="l" t="t" r="r" b="b"/>
            <a:pathLst>
              <a:path w="13970" h="47766">
                <a:moveTo>
                  <a:pt x="0" y="0"/>
                </a:moveTo>
                <a:lnTo>
                  <a:pt x="0" y="47766"/>
                </a:lnTo>
                <a:lnTo>
                  <a:pt x="5080" y="42686"/>
                </a:lnTo>
                <a:lnTo>
                  <a:pt x="11430" y="35066"/>
                </a:lnTo>
                <a:lnTo>
                  <a:pt x="13970" y="31256"/>
                </a:lnTo>
                <a:lnTo>
                  <a:pt x="13970" y="776"/>
                </a:lnTo>
                <a:lnTo>
                  <a:pt x="0" y="0"/>
                </a:lnTo>
                <a:close/>
              </a:path>
            </a:pathLst>
          </a:custGeom>
          <a:solidFill>
            <a:srgbClr val="C4C4DD"/>
          </a:solidFill>
        </p:spPr>
        <p:txBody>
          <a:bodyPr wrap="square" lIns="0" tIns="0" rIns="0" bIns="0" rtlCol="0">
            <a:noAutofit/>
          </a:bodyPr>
          <a:lstStyle/>
          <a:p>
            <a:endParaRPr/>
          </a:p>
        </p:txBody>
      </p:sp>
      <p:sp>
        <p:nvSpPr>
          <p:cNvPr id="68" name="object 68"/>
          <p:cNvSpPr/>
          <p:nvPr/>
        </p:nvSpPr>
        <p:spPr>
          <a:xfrm>
            <a:off x="4959350" y="591819"/>
            <a:ext cx="11429" cy="30479"/>
          </a:xfrm>
          <a:custGeom>
            <a:avLst/>
            <a:gdLst/>
            <a:ahLst/>
            <a:cxnLst/>
            <a:rect l="l" t="t" r="r" b="b"/>
            <a:pathLst>
              <a:path w="11429" h="30479">
                <a:moveTo>
                  <a:pt x="6350" y="0"/>
                </a:moveTo>
                <a:lnTo>
                  <a:pt x="0" y="0"/>
                </a:lnTo>
                <a:lnTo>
                  <a:pt x="0" y="30479"/>
                </a:lnTo>
                <a:lnTo>
                  <a:pt x="2539" y="26669"/>
                </a:lnTo>
                <a:lnTo>
                  <a:pt x="6350" y="17779"/>
                </a:lnTo>
                <a:lnTo>
                  <a:pt x="7620" y="16509"/>
                </a:lnTo>
                <a:lnTo>
                  <a:pt x="8889" y="12700"/>
                </a:lnTo>
                <a:lnTo>
                  <a:pt x="10160" y="10159"/>
                </a:lnTo>
                <a:lnTo>
                  <a:pt x="10160" y="5079"/>
                </a:lnTo>
                <a:lnTo>
                  <a:pt x="11429" y="5079"/>
                </a:lnTo>
                <a:lnTo>
                  <a:pt x="11429" y="1269"/>
                </a:lnTo>
                <a:lnTo>
                  <a:pt x="8889" y="1269"/>
                </a:lnTo>
                <a:lnTo>
                  <a:pt x="6350" y="0"/>
                </a:lnTo>
                <a:close/>
              </a:path>
            </a:pathLst>
          </a:custGeom>
          <a:solidFill>
            <a:srgbClr val="C6C6DE"/>
          </a:solidFill>
        </p:spPr>
        <p:txBody>
          <a:bodyPr wrap="square" lIns="0" tIns="0" rIns="0" bIns="0" rtlCol="0">
            <a:noAutofit/>
          </a:bodyPr>
          <a:lstStyle/>
          <a:p>
            <a:endParaRPr/>
          </a:p>
        </p:txBody>
      </p:sp>
      <p:sp>
        <p:nvSpPr>
          <p:cNvPr id="69" name="object 69"/>
          <p:cNvSpPr/>
          <p:nvPr/>
        </p:nvSpPr>
        <p:spPr>
          <a:xfrm>
            <a:off x="5024120" y="702309"/>
            <a:ext cx="3809" cy="238"/>
          </a:xfrm>
          <a:custGeom>
            <a:avLst/>
            <a:gdLst/>
            <a:ahLst/>
            <a:cxnLst/>
            <a:rect l="l" t="t" r="r" b="b"/>
            <a:pathLst>
              <a:path w="3809" h="238">
                <a:moveTo>
                  <a:pt x="3809" y="0"/>
                </a:moveTo>
                <a:lnTo>
                  <a:pt x="0" y="0"/>
                </a:lnTo>
                <a:lnTo>
                  <a:pt x="3809" y="238"/>
                </a:lnTo>
                <a:lnTo>
                  <a:pt x="3809" y="0"/>
                </a:lnTo>
                <a:close/>
              </a:path>
            </a:pathLst>
          </a:custGeom>
          <a:solidFill>
            <a:srgbClr val="C6C6DE"/>
          </a:solidFill>
        </p:spPr>
        <p:txBody>
          <a:bodyPr wrap="square" lIns="0" tIns="0" rIns="0" bIns="0" rtlCol="0">
            <a:noAutofit/>
          </a:bodyPr>
          <a:lstStyle/>
          <a:p>
            <a:endParaRPr/>
          </a:p>
        </p:txBody>
      </p:sp>
      <p:sp>
        <p:nvSpPr>
          <p:cNvPr id="70" name="object 70"/>
          <p:cNvSpPr/>
          <p:nvPr/>
        </p:nvSpPr>
        <p:spPr>
          <a:xfrm>
            <a:off x="5027929" y="700023"/>
            <a:ext cx="5080" cy="2841"/>
          </a:xfrm>
          <a:custGeom>
            <a:avLst/>
            <a:gdLst/>
            <a:ahLst/>
            <a:cxnLst/>
            <a:rect l="l" t="t" r="r" b="b"/>
            <a:pathLst>
              <a:path w="5080" h="2841">
                <a:moveTo>
                  <a:pt x="5080" y="0"/>
                </a:moveTo>
                <a:lnTo>
                  <a:pt x="1270" y="2286"/>
                </a:lnTo>
                <a:lnTo>
                  <a:pt x="0" y="2286"/>
                </a:lnTo>
                <a:lnTo>
                  <a:pt x="0" y="2524"/>
                </a:lnTo>
                <a:lnTo>
                  <a:pt x="5080" y="2841"/>
                </a:lnTo>
                <a:lnTo>
                  <a:pt x="5080" y="0"/>
                </a:lnTo>
                <a:close/>
              </a:path>
            </a:pathLst>
          </a:custGeom>
          <a:solidFill>
            <a:srgbClr val="C4C4DD"/>
          </a:solidFill>
        </p:spPr>
        <p:txBody>
          <a:bodyPr wrap="square" lIns="0" tIns="0" rIns="0" bIns="0" rtlCol="0">
            <a:noAutofit/>
          </a:bodyPr>
          <a:lstStyle/>
          <a:p>
            <a:endParaRPr/>
          </a:p>
        </p:txBody>
      </p:sp>
      <p:sp>
        <p:nvSpPr>
          <p:cNvPr id="71" name="object 71"/>
          <p:cNvSpPr/>
          <p:nvPr/>
        </p:nvSpPr>
        <p:spPr>
          <a:xfrm>
            <a:off x="5033009" y="696976"/>
            <a:ext cx="5079" cy="6207"/>
          </a:xfrm>
          <a:custGeom>
            <a:avLst/>
            <a:gdLst/>
            <a:ahLst/>
            <a:cxnLst/>
            <a:rect l="l" t="t" r="r" b="b"/>
            <a:pathLst>
              <a:path w="5079" h="6207">
                <a:moveTo>
                  <a:pt x="5079" y="0"/>
                </a:moveTo>
                <a:lnTo>
                  <a:pt x="0" y="3048"/>
                </a:lnTo>
                <a:lnTo>
                  <a:pt x="0" y="5889"/>
                </a:lnTo>
                <a:lnTo>
                  <a:pt x="5079" y="6207"/>
                </a:lnTo>
                <a:lnTo>
                  <a:pt x="5079" y="0"/>
                </a:lnTo>
                <a:close/>
              </a:path>
            </a:pathLst>
          </a:custGeom>
          <a:solidFill>
            <a:srgbClr val="C3C3DC"/>
          </a:solidFill>
        </p:spPr>
        <p:txBody>
          <a:bodyPr wrap="square" lIns="0" tIns="0" rIns="0" bIns="0" rtlCol="0">
            <a:noAutofit/>
          </a:bodyPr>
          <a:lstStyle/>
          <a:p>
            <a:endParaRPr/>
          </a:p>
        </p:txBody>
      </p:sp>
      <p:sp>
        <p:nvSpPr>
          <p:cNvPr id="72" name="object 72"/>
          <p:cNvSpPr/>
          <p:nvPr/>
        </p:nvSpPr>
        <p:spPr>
          <a:xfrm>
            <a:off x="5038090" y="693927"/>
            <a:ext cx="5080" cy="9572"/>
          </a:xfrm>
          <a:custGeom>
            <a:avLst/>
            <a:gdLst/>
            <a:ahLst/>
            <a:cxnLst/>
            <a:rect l="l" t="t" r="r" b="b"/>
            <a:pathLst>
              <a:path w="5080" h="9572">
                <a:moveTo>
                  <a:pt x="5080" y="0"/>
                </a:moveTo>
                <a:lnTo>
                  <a:pt x="0" y="3048"/>
                </a:lnTo>
                <a:lnTo>
                  <a:pt x="0" y="9255"/>
                </a:lnTo>
                <a:lnTo>
                  <a:pt x="5080" y="9572"/>
                </a:lnTo>
                <a:lnTo>
                  <a:pt x="5080" y="0"/>
                </a:lnTo>
                <a:close/>
              </a:path>
            </a:pathLst>
          </a:custGeom>
          <a:solidFill>
            <a:srgbClr val="C2C2DB"/>
          </a:solidFill>
        </p:spPr>
        <p:txBody>
          <a:bodyPr wrap="square" lIns="0" tIns="0" rIns="0" bIns="0" rtlCol="0">
            <a:noAutofit/>
          </a:bodyPr>
          <a:lstStyle/>
          <a:p>
            <a:endParaRPr/>
          </a:p>
        </p:txBody>
      </p:sp>
      <p:sp>
        <p:nvSpPr>
          <p:cNvPr id="73" name="object 73"/>
          <p:cNvSpPr/>
          <p:nvPr/>
        </p:nvSpPr>
        <p:spPr>
          <a:xfrm>
            <a:off x="5043170" y="690880"/>
            <a:ext cx="5079" cy="12938"/>
          </a:xfrm>
          <a:custGeom>
            <a:avLst/>
            <a:gdLst/>
            <a:ahLst/>
            <a:cxnLst/>
            <a:rect l="l" t="t" r="r" b="b"/>
            <a:pathLst>
              <a:path w="5079" h="12938">
                <a:moveTo>
                  <a:pt x="5079" y="0"/>
                </a:moveTo>
                <a:lnTo>
                  <a:pt x="0" y="3047"/>
                </a:lnTo>
                <a:lnTo>
                  <a:pt x="0" y="12620"/>
                </a:lnTo>
                <a:lnTo>
                  <a:pt x="5079" y="12938"/>
                </a:lnTo>
                <a:lnTo>
                  <a:pt x="5079" y="0"/>
                </a:lnTo>
                <a:close/>
              </a:path>
            </a:pathLst>
          </a:custGeom>
          <a:solidFill>
            <a:srgbClr val="C1C1DA"/>
          </a:solidFill>
        </p:spPr>
        <p:txBody>
          <a:bodyPr wrap="square" lIns="0" tIns="0" rIns="0" bIns="0" rtlCol="0">
            <a:noAutofit/>
          </a:bodyPr>
          <a:lstStyle/>
          <a:p>
            <a:endParaRPr/>
          </a:p>
        </p:txBody>
      </p:sp>
      <p:sp>
        <p:nvSpPr>
          <p:cNvPr id="74" name="object 74"/>
          <p:cNvSpPr/>
          <p:nvPr/>
        </p:nvSpPr>
        <p:spPr>
          <a:xfrm>
            <a:off x="5048250" y="687831"/>
            <a:ext cx="5079" cy="16303"/>
          </a:xfrm>
          <a:custGeom>
            <a:avLst/>
            <a:gdLst/>
            <a:ahLst/>
            <a:cxnLst/>
            <a:rect l="l" t="t" r="r" b="b"/>
            <a:pathLst>
              <a:path w="5079" h="16303">
                <a:moveTo>
                  <a:pt x="5079" y="0"/>
                </a:moveTo>
                <a:lnTo>
                  <a:pt x="0" y="3048"/>
                </a:lnTo>
                <a:lnTo>
                  <a:pt x="0" y="15986"/>
                </a:lnTo>
                <a:lnTo>
                  <a:pt x="5079" y="16303"/>
                </a:lnTo>
                <a:lnTo>
                  <a:pt x="5079" y="0"/>
                </a:lnTo>
                <a:close/>
              </a:path>
            </a:pathLst>
          </a:custGeom>
          <a:solidFill>
            <a:srgbClr val="C0C0D9"/>
          </a:solidFill>
        </p:spPr>
        <p:txBody>
          <a:bodyPr wrap="square" lIns="0" tIns="0" rIns="0" bIns="0" rtlCol="0">
            <a:noAutofit/>
          </a:bodyPr>
          <a:lstStyle/>
          <a:p>
            <a:endParaRPr/>
          </a:p>
        </p:txBody>
      </p:sp>
      <p:sp>
        <p:nvSpPr>
          <p:cNvPr id="75" name="object 75"/>
          <p:cNvSpPr/>
          <p:nvPr/>
        </p:nvSpPr>
        <p:spPr>
          <a:xfrm>
            <a:off x="5053329" y="684783"/>
            <a:ext cx="5080" cy="19669"/>
          </a:xfrm>
          <a:custGeom>
            <a:avLst/>
            <a:gdLst/>
            <a:ahLst/>
            <a:cxnLst/>
            <a:rect l="l" t="t" r="r" b="b"/>
            <a:pathLst>
              <a:path w="5080" h="19669">
                <a:moveTo>
                  <a:pt x="5080" y="0"/>
                </a:moveTo>
                <a:lnTo>
                  <a:pt x="0" y="3048"/>
                </a:lnTo>
                <a:lnTo>
                  <a:pt x="0" y="19351"/>
                </a:lnTo>
                <a:lnTo>
                  <a:pt x="5080" y="19669"/>
                </a:lnTo>
                <a:lnTo>
                  <a:pt x="5080" y="0"/>
                </a:lnTo>
                <a:close/>
              </a:path>
            </a:pathLst>
          </a:custGeom>
          <a:solidFill>
            <a:srgbClr val="BFBFD8"/>
          </a:solidFill>
        </p:spPr>
        <p:txBody>
          <a:bodyPr wrap="square" lIns="0" tIns="0" rIns="0" bIns="0" rtlCol="0">
            <a:noAutofit/>
          </a:bodyPr>
          <a:lstStyle/>
          <a:p>
            <a:endParaRPr/>
          </a:p>
        </p:txBody>
      </p:sp>
      <p:sp>
        <p:nvSpPr>
          <p:cNvPr id="76" name="object 76"/>
          <p:cNvSpPr/>
          <p:nvPr/>
        </p:nvSpPr>
        <p:spPr>
          <a:xfrm>
            <a:off x="5058409" y="681736"/>
            <a:ext cx="5079" cy="23034"/>
          </a:xfrm>
          <a:custGeom>
            <a:avLst/>
            <a:gdLst/>
            <a:ahLst/>
            <a:cxnLst/>
            <a:rect l="l" t="t" r="r" b="b"/>
            <a:pathLst>
              <a:path w="5079" h="23034">
                <a:moveTo>
                  <a:pt x="5079" y="0"/>
                </a:moveTo>
                <a:lnTo>
                  <a:pt x="0" y="3048"/>
                </a:lnTo>
                <a:lnTo>
                  <a:pt x="0" y="22717"/>
                </a:lnTo>
                <a:lnTo>
                  <a:pt x="5079" y="23034"/>
                </a:lnTo>
                <a:lnTo>
                  <a:pt x="5079" y="0"/>
                </a:lnTo>
                <a:close/>
              </a:path>
            </a:pathLst>
          </a:custGeom>
          <a:solidFill>
            <a:srgbClr val="BEBED8"/>
          </a:solidFill>
        </p:spPr>
        <p:txBody>
          <a:bodyPr wrap="square" lIns="0" tIns="0" rIns="0" bIns="0" rtlCol="0">
            <a:noAutofit/>
          </a:bodyPr>
          <a:lstStyle/>
          <a:p>
            <a:endParaRPr/>
          </a:p>
        </p:txBody>
      </p:sp>
      <p:sp>
        <p:nvSpPr>
          <p:cNvPr id="77" name="object 77"/>
          <p:cNvSpPr/>
          <p:nvPr/>
        </p:nvSpPr>
        <p:spPr>
          <a:xfrm>
            <a:off x="5063490" y="678687"/>
            <a:ext cx="5080" cy="26400"/>
          </a:xfrm>
          <a:custGeom>
            <a:avLst/>
            <a:gdLst/>
            <a:ahLst/>
            <a:cxnLst/>
            <a:rect l="l" t="t" r="r" b="b"/>
            <a:pathLst>
              <a:path w="5080" h="26400">
                <a:moveTo>
                  <a:pt x="5080" y="0"/>
                </a:moveTo>
                <a:lnTo>
                  <a:pt x="0" y="3048"/>
                </a:lnTo>
                <a:lnTo>
                  <a:pt x="0" y="26082"/>
                </a:lnTo>
                <a:lnTo>
                  <a:pt x="5080" y="26400"/>
                </a:lnTo>
                <a:lnTo>
                  <a:pt x="5080" y="0"/>
                </a:lnTo>
                <a:close/>
              </a:path>
            </a:pathLst>
          </a:custGeom>
          <a:solidFill>
            <a:srgbClr val="BDBDD7"/>
          </a:solidFill>
        </p:spPr>
        <p:txBody>
          <a:bodyPr wrap="square" lIns="0" tIns="0" rIns="0" bIns="0" rtlCol="0">
            <a:noAutofit/>
          </a:bodyPr>
          <a:lstStyle/>
          <a:p>
            <a:endParaRPr/>
          </a:p>
        </p:txBody>
      </p:sp>
      <p:sp>
        <p:nvSpPr>
          <p:cNvPr id="78" name="object 78"/>
          <p:cNvSpPr/>
          <p:nvPr/>
        </p:nvSpPr>
        <p:spPr>
          <a:xfrm>
            <a:off x="5068570" y="675640"/>
            <a:ext cx="5079" cy="29765"/>
          </a:xfrm>
          <a:custGeom>
            <a:avLst/>
            <a:gdLst/>
            <a:ahLst/>
            <a:cxnLst/>
            <a:rect l="l" t="t" r="r" b="b"/>
            <a:pathLst>
              <a:path w="5079" h="29765">
                <a:moveTo>
                  <a:pt x="5079" y="0"/>
                </a:moveTo>
                <a:lnTo>
                  <a:pt x="0" y="3048"/>
                </a:lnTo>
                <a:lnTo>
                  <a:pt x="0" y="29448"/>
                </a:lnTo>
                <a:lnTo>
                  <a:pt x="5079" y="29765"/>
                </a:lnTo>
                <a:lnTo>
                  <a:pt x="5079" y="0"/>
                </a:lnTo>
                <a:close/>
              </a:path>
            </a:pathLst>
          </a:custGeom>
          <a:solidFill>
            <a:srgbClr val="BCBCD6"/>
          </a:solidFill>
        </p:spPr>
        <p:txBody>
          <a:bodyPr wrap="square" lIns="0" tIns="0" rIns="0" bIns="0" rtlCol="0">
            <a:noAutofit/>
          </a:bodyPr>
          <a:lstStyle/>
          <a:p>
            <a:endParaRPr/>
          </a:p>
        </p:txBody>
      </p:sp>
      <p:sp>
        <p:nvSpPr>
          <p:cNvPr id="79" name="object 79"/>
          <p:cNvSpPr/>
          <p:nvPr/>
        </p:nvSpPr>
        <p:spPr>
          <a:xfrm>
            <a:off x="5073650" y="672591"/>
            <a:ext cx="5079" cy="33131"/>
          </a:xfrm>
          <a:custGeom>
            <a:avLst/>
            <a:gdLst/>
            <a:ahLst/>
            <a:cxnLst/>
            <a:rect l="l" t="t" r="r" b="b"/>
            <a:pathLst>
              <a:path w="5079" h="33131">
                <a:moveTo>
                  <a:pt x="5079" y="0"/>
                </a:moveTo>
                <a:lnTo>
                  <a:pt x="0" y="3047"/>
                </a:lnTo>
                <a:lnTo>
                  <a:pt x="0" y="32813"/>
                </a:lnTo>
                <a:lnTo>
                  <a:pt x="5079" y="33131"/>
                </a:lnTo>
                <a:lnTo>
                  <a:pt x="5079" y="0"/>
                </a:lnTo>
                <a:close/>
              </a:path>
            </a:pathLst>
          </a:custGeom>
          <a:solidFill>
            <a:srgbClr val="BBBBD5"/>
          </a:solidFill>
        </p:spPr>
        <p:txBody>
          <a:bodyPr wrap="square" lIns="0" tIns="0" rIns="0" bIns="0" rtlCol="0">
            <a:noAutofit/>
          </a:bodyPr>
          <a:lstStyle/>
          <a:p>
            <a:endParaRPr/>
          </a:p>
        </p:txBody>
      </p:sp>
      <p:sp>
        <p:nvSpPr>
          <p:cNvPr id="80" name="object 80"/>
          <p:cNvSpPr/>
          <p:nvPr/>
        </p:nvSpPr>
        <p:spPr>
          <a:xfrm>
            <a:off x="5078729" y="669544"/>
            <a:ext cx="5080" cy="36496"/>
          </a:xfrm>
          <a:custGeom>
            <a:avLst/>
            <a:gdLst/>
            <a:ahLst/>
            <a:cxnLst/>
            <a:rect l="l" t="t" r="r" b="b"/>
            <a:pathLst>
              <a:path w="5080" h="36496">
                <a:moveTo>
                  <a:pt x="5080" y="0"/>
                </a:moveTo>
                <a:lnTo>
                  <a:pt x="0" y="3048"/>
                </a:lnTo>
                <a:lnTo>
                  <a:pt x="0" y="36179"/>
                </a:lnTo>
                <a:lnTo>
                  <a:pt x="5080" y="36496"/>
                </a:lnTo>
                <a:lnTo>
                  <a:pt x="5080" y="0"/>
                </a:lnTo>
                <a:close/>
              </a:path>
            </a:pathLst>
          </a:custGeom>
          <a:solidFill>
            <a:srgbClr val="BABAD4"/>
          </a:solidFill>
        </p:spPr>
        <p:txBody>
          <a:bodyPr wrap="square" lIns="0" tIns="0" rIns="0" bIns="0" rtlCol="0">
            <a:noAutofit/>
          </a:bodyPr>
          <a:lstStyle/>
          <a:p>
            <a:endParaRPr/>
          </a:p>
        </p:txBody>
      </p:sp>
      <p:sp>
        <p:nvSpPr>
          <p:cNvPr id="81" name="object 81"/>
          <p:cNvSpPr/>
          <p:nvPr/>
        </p:nvSpPr>
        <p:spPr>
          <a:xfrm>
            <a:off x="5083809" y="666495"/>
            <a:ext cx="5079" cy="39862"/>
          </a:xfrm>
          <a:custGeom>
            <a:avLst/>
            <a:gdLst/>
            <a:ahLst/>
            <a:cxnLst/>
            <a:rect l="l" t="t" r="r" b="b"/>
            <a:pathLst>
              <a:path w="5079" h="39862">
                <a:moveTo>
                  <a:pt x="5079" y="0"/>
                </a:moveTo>
                <a:lnTo>
                  <a:pt x="0" y="3048"/>
                </a:lnTo>
                <a:lnTo>
                  <a:pt x="0" y="39544"/>
                </a:lnTo>
                <a:lnTo>
                  <a:pt x="5079" y="39862"/>
                </a:lnTo>
                <a:lnTo>
                  <a:pt x="5079" y="0"/>
                </a:lnTo>
                <a:close/>
              </a:path>
            </a:pathLst>
          </a:custGeom>
          <a:solidFill>
            <a:srgbClr val="B9B9D3"/>
          </a:solidFill>
        </p:spPr>
        <p:txBody>
          <a:bodyPr wrap="square" lIns="0" tIns="0" rIns="0" bIns="0" rtlCol="0">
            <a:noAutofit/>
          </a:bodyPr>
          <a:lstStyle/>
          <a:p>
            <a:endParaRPr/>
          </a:p>
        </p:txBody>
      </p:sp>
      <p:sp>
        <p:nvSpPr>
          <p:cNvPr id="82" name="object 82"/>
          <p:cNvSpPr/>
          <p:nvPr/>
        </p:nvSpPr>
        <p:spPr>
          <a:xfrm>
            <a:off x="5088890" y="664209"/>
            <a:ext cx="3810" cy="42386"/>
          </a:xfrm>
          <a:custGeom>
            <a:avLst/>
            <a:gdLst/>
            <a:ahLst/>
            <a:cxnLst/>
            <a:rect l="l" t="t" r="r" b="b"/>
            <a:pathLst>
              <a:path w="3810" h="42386">
                <a:moveTo>
                  <a:pt x="3810" y="0"/>
                </a:moveTo>
                <a:lnTo>
                  <a:pt x="0" y="2286"/>
                </a:lnTo>
                <a:lnTo>
                  <a:pt x="0" y="42148"/>
                </a:lnTo>
                <a:lnTo>
                  <a:pt x="3810" y="42386"/>
                </a:lnTo>
                <a:lnTo>
                  <a:pt x="3810" y="0"/>
                </a:lnTo>
                <a:close/>
              </a:path>
            </a:pathLst>
          </a:custGeom>
          <a:solidFill>
            <a:srgbClr val="B8B8D2"/>
          </a:solidFill>
        </p:spPr>
        <p:txBody>
          <a:bodyPr wrap="square" lIns="0" tIns="0" rIns="0" bIns="0" rtlCol="0">
            <a:noAutofit/>
          </a:bodyPr>
          <a:lstStyle/>
          <a:p>
            <a:endParaRPr/>
          </a:p>
        </p:txBody>
      </p:sp>
      <p:sp>
        <p:nvSpPr>
          <p:cNvPr id="83" name="object 83"/>
          <p:cNvSpPr/>
          <p:nvPr/>
        </p:nvSpPr>
        <p:spPr>
          <a:xfrm>
            <a:off x="5092700" y="661162"/>
            <a:ext cx="5079" cy="45751"/>
          </a:xfrm>
          <a:custGeom>
            <a:avLst/>
            <a:gdLst/>
            <a:ahLst/>
            <a:cxnLst/>
            <a:rect l="l" t="t" r="r" b="b"/>
            <a:pathLst>
              <a:path w="5079" h="45751">
                <a:moveTo>
                  <a:pt x="5079" y="0"/>
                </a:moveTo>
                <a:lnTo>
                  <a:pt x="0" y="3048"/>
                </a:lnTo>
                <a:lnTo>
                  <a:pt x="0" y="45434"/>
                </a:lnTo>
                <a:lnTo>
                  <a:pt x="5079" y="45751"/>
                </a:lnTo>
                <a:lnTo>
                  <a:pt x="5079" y="0"/>
                </a:lnTo>
                <a:close/>
              </a:path>
            </a:pathLst>
          </a:custGeom>
          <a:solidFill>
            <a:srgbClr val="B7B7D2"/>
          </a:solidFill>
        </p:spPr>
        <p:txBody>
          <a:bodyPr wrap="square" lIns="0" tIns="0" rIns="0" bIns="0" rtlCol="0">
            <a:noAutofit/>
          </a:bodyPr>
          <a:lstStyle/>
          <a:p>
            <a:endParaRPr/>
          </a:p>
        </p:txBody>
      </p:sp>
      <p:sp>
        <p:nvSpPr>
          <p:cNvPr id="84" name="object 84"/>
          <p:cNvSpPr/>
          <p:nvPr/>
        </p:nvSpPr>
        <p:spPr>
          <a:xfrm>
            <a:off x="5097779" y="658113"/>
            <a:ext cx="5080" cy="49117"/>
          </a:xfrm>
          <a:custGeom>
            <a:avLst/>
            <a:gdLst/>
            <a:ahLst/>
            <a:cxnLst/>
            <a:rect l="l" t="t" r="r" b="b"/>
            <a:pathLst>
              <a:path w="5080" h="49117">
                <a:moveTo>
                  <a:pt x="5080" y="0"/>
                </a:moveTo>
                <a:lnTo>
                  <a:pt x="0" y="3048"/>
                </a:lnTo>
                <a:lnTo>
                  <a:pt x="0" y="48799"/>
                </a:lnTo>
                <a:lnTo>
                  <a:pt x="5080" y="49117"/>
                </a:lnTo>
                <a:lnTo>
                  <a:pt x="5080" y="0"/>
                </a:lnTo>
                <a:close/>
              </a:path>
            </a:pathLst>
          </a:custGeom>
          <a:solidFill>
            <a:srgbClr val="B6B6D1"/>
          </a:solidFill>
        </p:spPr>
        <p:txBody>
          <a:bodyPr wrap="square" lIns="0" tIns="0" rIns="0" bIns="0" rtlCol="0">
            <a:noAutofit/>
          </a:bodyPr>
          <a:lstStyle/>
          <a:p>
            <a:endParaRPr/>
          </a:p>
        </p:txBody>
      </p:sp>
      <p:sp>
        <p:nvSpPr>
          <p:cNvPr id="85" name="object 85"/>
          <p:cNvSpPr/>
          <p:nvPr/>
        </p:nvSpPr>
        <p:spPr>
          <a:xfrm>
            <a:off x="5102859" y="655066"/>
            <a:ext cx="5079" cy="52421"/>
          </a:xfrm>
          <a:custGeom>
            <a:avLst/>
            <a:gdLst/>
            <a:ahLst/>
            <a:cxnLst/>
            <a:rect l="l" t="t" r="r" b="b"/>
            <a:pathLst>
              <a:path w="5079" h="52421">
                <a:moveTo>
                  <a:pt x="5079" y="0"/>
                </a:moveTo>
                <a:lnTo>
                  <a:pt x="0" y="3047"/>
                </a:lnTo>
                <a:lnTo>
                  <a:pt x="0" y="52165"/>
                </a:lnTo>
                <a:lnTo>
                  <a:pt x="2539" y="52323"/>
                </a:lnTo>
                <a:lnTo>
                  <a:pt x="5079" y="52421"/>
                </a:lnTo>
                <a:lnTo>
                  <a:pt x="5079" y="0"/>
                </a:lnTo>
                <a:close/>
              </a:path>
            </a:pathLst>
          </a:custGeom>
          <a:solidFill>
            <a:srgbClr val="B5B5D0"/>
          </a:solidFill>
        </p:spPr>
        <p:txBody>
          <a:bodyPr wrap="square" lIns="0" tIns="0" rIns="0" bIns="0" rtlCol="0">
            <a:noAutofit/>
          </a:bodyPr>
          <a:lstStyle/>
          <a:p>
            <a:endParaRPr/>
          </a:p>
        </p:txBody>
      </p:sp>
      <p:sp>
        <p:nvSpPr>
          <p:cNvPr id="86" name="object 86"/>
          <p:cNvSpPr/>
          <p:nvPr/>
        </p:nvSpPr>
        <p:spPr>
          <a:xfrm>
            <a:off x="5107940" y="652018"/>
            <a:ext cx="5080" cy="55665"/>
          </a:xfrm>
          <a:custGeom>
            <a:avLst/>
            <a:gdLst/>
            <a:ahLst/>
            <a:cxnLst/>
            <a:rect l="l" t="t" r="r" b="b"/>
            <a:pathLst>
              <a:path w="5080" h="55665">
                <a:moveTo>
                  <a:pt x="5080" y="0"/>
                </a:moveTo>
                <a:lnTo>
                  <a:pt x="0" y="3048"/>
                </a:lnTo>
                <a:lnTo>
                  <a:pt x="0" y="55469"/>
                </a:lnTo>
                <a:lnTo>
                  <a:pt x="5080" y="55665"/>
                </a:lnTo>
                <a:lnTo>
                  <a:pt x="5080" y="0"/>
                </a:lnTo>
                <a:close/>
              </a:path>
            </a:pathLst>
          </a:custGeom>
          <a:solidFill>
            <a:srgbClr val="B4B4CF"/>
          </a:solidFill>
        </p:spPr>
        <p:txBody>
          <a:bodyPr wrap="square" lIns="0" tIns="0" rIns="0" bIns="0" rtlCol="0">
            <a:noAutofit/>
          </a:bodyPr>
          <a:lstStyle/>
          <a:p>
            <a:endParaRPr/>
          </a:p>
        </p:txBody>
      </p:sp>
      <p:sp>
        <p:nvSpPr>
          <p:cNvPr id="87" name="object 87"/>
          <p:cNvSpPr/>
          <p:nvPr/>
        </p:nvSpPr>
        <p:spPr>
          <a:xfrm>
            <a:off x="5113020" y="648969"/>
            <a:ext cx="5079" cy="58908"/>
          </a:xfrm>
          <a:custGeom>
            <a:avLst/>
            <a:gdLst/>
            <a:ahLst/>
            <a:cxnLst/>
            <a:rect l="l" t="t" r="r" b="b"/>
            <a:pathLst>
              <a:path w="5079" h="58908">
                <a:moveTo>
                  <a:pt x="5079" y="0"/>
                </a:moveTo>
                <a:lnTo>
                  <a:pt x="0" y="3047"/>
                </a:lnTo>
                <a:lnTo>
                  <a:pt x="0" y="58713"/>
                </a:lnTo>
                <a:lnTo>
                  <a:pt x="5079" y="58908"/>
                </a:lnTo>
                <a:lnTo>
                  <a:pt x="5079" y="0"/>
                </a:lnTo>
                <a:close/>
              </a:path>
            </a:pathLst>
          </a:custGeom>
          <a:solidFill>
            <a:srgbClr val="B3B3CE"/>
          </a:solidFill>
        </p:spPr>
        <p:txBody>
          <a:bodyPr wrap="square" lIns="0" tIns="0" rIns="0" bIns="0" rtlCol="0">
            <a:noAutofit/>
          </a:bodyPr>
          <a:lstStyle/>
          <a:p>
            <a:endParaRPr/>
          </a:p>
        </p:txBody>
      </p:sp>
      <p:sp>
        <p:nvSpPr>
          <p:cNvPr id="88" name="object 88"/>
          <p:cNvSpPr/>
          <p:nvPr/>
        </p:nvSpPr>
        <p:spPr>
          <a:xfrm>
            <a:off x="5118100" y="645922"/>
            <a:ext cx="5079" cy="62151"/>
          </a:xfrm>
          <a:custGeom>
            <a:avLst/>
            <a:gdLst/>
            <a:ahLst/>
            <a:cxnLst/>
            <a:rect l="l" t="t" r="r" b="b"/>
            <a:pathLst>
              <a:path w="5079" h="62151">
                <a:moveTo>
                  <a:pt x="5079" y="0"/>
                </a:moveTo>
                <a:lnTo>
                  <a:pt x="0" y="3048"/>
                </a:lnTo>
                <a:lnTo>
                  <a:pt x="0" y="61956"/>
                </a:lnTo>
                <a:lnTo>
                  <a:pt x="5079" y="62151"/>
                </a:lnTo>
                <a:lnTo>
                  <a:pt x="5079" y="0"/>
                </a:lnTo>
                <a:close/>
              </a:path>
            </a:pathLst>
          </a:custGeom>
          <a:solidFill>
            <a:srgbClr val="B2B2CD"/>
          </a:solidFill>
        </p:spPr>
        <p:txBody>
          <a:bodyPr wrap="square" lIns="0" tIns="0" rIns="0" bIns="0" rtlCol="0">
            <a:noAutofit/>
          </a:bodyPr>
          <a:lstStyle/>
          <a:p>
            <a:endParaRPr/>
          </a:p>
        </p:txBody>
      </p:sp>
      <p:sp>
        <p:nvSpPr>
          <p:cNvPr id="89" name="object 89"/>
          <p:cNvSpPr/>
          <p:nvPr/>
        </p:nvSpPr>
        <p:spPr>
          <a:xfrm>
            <a:off x="5123179" y="642873"/>
            <a:ext cx="5080" cy="65395"/>
          </a:xfrm>
          <a:custGeom>
            <a:avLst/>
            <a:gdLst/>
            <a:ahLst/>
            <a:cxnLst/>
            <a:rect l="l" t="t" r="r" b="b"/>
            <a:pathLst>
              <a:path w="5080" h="65395">
                <a:moveTo>
                  <a:pt x="5080" y="0"/>
                </a:moveTo>
                <a:lnTo>
                  <a:pt x="0" y="3048"/>
                </a:lnTo>
                <a:lnTo>
                  <a:pt x="0" y="65199"/>
                </a:lnTo>
                <a:lnTo>
                  <a:pt x="5080" y="65395"/>
                </a:lnTo>
                <a:lnTo>
                  <a:pt x="5080" y="0"/>
                </a:lnTo>
                <a:close/>
              </a:path>
            </a:pathLst>
          </a:custGeom>
          <a:solidFill>
            <a:srgbClr val="B1B1CC"/>
          </a:solidFill>
        </p:spPr>
        <p:txBody>
          <a:bodyPr wrap="square" lIns="0" tIns="0" rIns="0" bIns="0" rtlCol="0">
            <a:noAutofit/>
          </a:bodyPr>
          <a:lstStyle/>
          <a:p>
            <a:endParaRPr/>
          </a:p>
        </p:txBody>
      </p:sp>
      <p:sp>
        <p:nvSpPr>
          <p:cNvPr id="90" name="object 90"/>
          <p:cNvSpPr/>
          <p:nvPr/>
        </p:nvSpPr>
        <p:spPr>
          <a:xfrm>
            <a:off x="5128259" y="639826"/>
            <a:ext cx="5079" cy="68638"/>
          </a:xfrm>
          <a:custGeom>
            <a:avLst/>
            <a:gdLst/>
            <a:ahLst/>
            <a:cxnLst/>
            <a:rect l="l" t="t" r="r" b="b"/>
            <a:pathLst>
              <a:path w="5079" h="68638">
                <a:moveTo>
                  <a:pt x="5079" y="0"/>
                </a:moveTo>
                <a:lnTo>
                  <a:pt x="0" y="3048"/>
                </a:lnTo>
                <a:lnTo>
                  <a:pt x="0" y="68443"/>
                </a:lnTo>
                <a:lnTo>
                  <a:pt x="5079" y="68638"/>
                </a:lnTo>
                <a:lnTo>
                  <a:pt x="5079" y="0"/>
                </a:lnTo>
                <a:close/>
              </a:path>
            </a:pathLst>
          </a:custGeom>
          <a:solidFill>
            <a:srgbClr val="B0B0CC"/>
          </a:solidFill>
        </p:spPr>
        <p:txBody>
          <a:bodyPr wrap="square" lIns="0" tIns="0" rIns="0" bIns="0" rtlCol="0">
            <a:noAutofit/>
          </a:bodyPr>
          <a:lstStyle/>
          <a:p>
            <a:endParaRPr/>
          </a:p>
        </p:txBody>
      </p:sp>
      <p:sp>
        <p:nvSpPr>
          <p:cNvPr id="91" name="object 91"/>
          <p:cNvSpPr/>
          <p:nvPr/>
        </p:nvSpPr>
        <p:spPr>
          <a:xfrm>
            <a:off x="5133340" y="636777"/>
            <a:ext cx="5080" cy="71882"/>
          </a:xfrm>
          <a:custGeom>
            <a:avLst/>
            <a:gdLst/>
            <a:ahLst/>
            <a:cxnLst/>
            <a:rect l="l" t="t" r="r" b="b"/>
            <a:pathLst>
              <a:path w="5080" h="71882">
                <a:moveTo>
                  <a:pt x="5080" y="0"/>
                </a:moveTo>
                <a:lnTo>
                  <a:pt x="0" y="3048"/>
                </a:lnTo>
                <a:lnTo>
                  <a:pt x="0" y="71686"/>
                </a:lnTo>
                <a:lnTo>
                  <a:pt x="5080" y="71882"/>
                </a:lnTo>
                <a:lnTo>
                  <a:pt x="5080" y="0"/>
                </a:lnTo>
                <a:close/>
              </a:path>
            </a:pathLst>
          </a:custGeom>
          <a:solidFill>
            <a:srgbClr val="AFAFCC"/>
          </a:solidFill>
        </p:spPr>
        <p:txBody>
          <a:bodyPr wrap="square" lIns="0" tIns="0" rIns="0" bIns="0" rtlCol="0">
            <a:noAutofit/>
          </a:bodyPr>
          <a:lstStyle/>
          <a:p>
            <a:endParaRPr/>
          </a:p>
        </p:txBody>
      </p:sp>
      <p:sp>
        <p:nvSpPr>
          <p:cNvPr id="92" name="object 92"/>
          <p:cNvSpPr/>
          <p:nvPr/>
        </p:nvSpPr>
        <p:spPr>
          <a:xfrm>
            <a:off x="5138420" y="633730"/>
            <a:ext cx="5079" cy="74929"/>
          </a:xfrm>
          <a:custGeom>
            <a:avLst/>
            <a:gdLst/>
            <a:ahLst/>
            <a:cxnLst/>
            <a:rect l="l" t="t" r="r" b="b"/>
            <a:pathLst>
              <a:path w="5079" h="74929">
                <a:moveTo>
                  <a:pt x="5079" y="0"/>
                </a:moveTo>
                <a:lnTo>
                  <a:pt x="0" y="3047"/>
                </a:lnTo>
                <a:lnTo>
                  <a:pt x="0" y="74929"/>
                </a:lnTo>
                <a:lnTo>
                  <a:pt x="5079" y="74506"/>
                </a:lnTo>
                <a:lnTo>
                  <a:pt x="5079" y="0"/>
                </a:lnTo>
                <a:close/>
              </a:path>
            </a:pathLst>
          </a:custGeom>
          <a:solidFill>
            <a:srgbClr val="AEAECA"/>
          </a:solidFill>
        </p:spPr>
        <p:txBody>
          <a:bodyPr wrap="square" lIns="0" tIns="0" rIns="0" bIns="0" rtlCol="0">
            <a:noAutofit/>
          </a:bodyPr>
          <a:lstStyle/>
          <a:p>
            <a:endParaRPr/>
          </a:p>
        </p:txBody>
      </p:sp>
      <p:sp>
        <p:nvSpPr>
          <p:cNvPr id="93" name="object 93"/>
          <p:cNvSpPr/>
          <p:nvPr/>
        </p:nvSpPr>
        <p:spPr>
          <a:xfrm>
            <a:off x="5143500" y="630681"/>
            <a:ext cx="5079" cy="77554"/>
          </a:xfrm>
          <a:custGeom>
            <a:avLst/>
            <a:gdLst/>
            <a:ahLst/>
            <a:cxnLst/>
            <a:rect l="l" t="t" r="r" b="b"/>
            <a:pathLst>
              <a:path w="5079" h="77554">
                <a:moveTo>
                  <a:pt x="5079" y="0"/>
                </a:moveTo>
                <a:lnTo>
                  <a:pt x="0" y="3048"/>
                </a:lnTo>
                <a:lnTo>
                  <a:pt x="0" y="77554"/>
                </a:lnTo>
                <a:lnTo>
                  <a:pt x="5079" y="77131"/>
                </a:lnTo>
                <a:lnTo>
                  <a:pt x="5079" y="0"/>
                </a:lnTo>
                <a:close/>
              </a:path>
            </a:pathLst>
          </a:custGeom>
          <a:solidFill>
            <a:srgbClr val="ADADC9"/>
          </a:solidFill>
        </p:spPr>
        <p:txBody>
          <a:bodyPr wrap="square" lIns="0" tIns="0" rIns="0" bIns="0" rtlCol="0">
            <a:noAutofit/>
          </a:bodyPr>
          <a:lstStyle/>
          <a:p>
            <a:endParaRPr/>
          </a:p>
        </p:txBody>
      </p:sp>
      <p:sp>
        <p:nvSpPr>
          <p:cNvPr id="94" name="object 94"/>
          <p:cNvSpPr/>
          <p:nvPr/>
        </p:nvSpPr>
        <p:spPr>
          <a:xfrm>
            <a:off x="5148579" y="627633"/>
            <a:ext cx="5080" cy="80179"/>
          </a:xfrm>
          <a:custGeom>
            <a:avLst/>
            <a:gdLst/>
            <a:ahLst/>
            <a:cxnLst/>
            <a:rect l="l" t="t" r="r" b="b"/>
            <a:pathLst>
              <a:path w="5080" h="80179">
                <a:moveTo>
                  <a:pt x="5080" y="0"/>
                </a:moveTo>
                <a:lnTo>
                  <a:pt x="0" y="3048"/>
                </a:lnTo>
                <a:lnTo>
                  <a:pt x="0" y="80179"/>
                </a:lnTo>
                <a:lnTo>
                  <a:pt x="5080" y="79755"/>
                </a:lnTo>
                <a:lnTo>
                  <a:pt x="5080" y="0"/>
                </a:lnTo>
                <a:close/>
              </a:path>
            </a:pathLst>
          </a:custGeom>
          <a:solidFill>
            <a:srgbClr val="ACACC8"/>
          </a:solidFill>
        </p:spPr>
        <p:txBody>
          <a:bodyPr wrap="square" lIns="0" tIns="0" rIns="0" bIns="0" rtlCol="0">
            <a:noAutofit/>
          </a:bodyPr>
          <a:lstStyle/>
          <a:p>
            <a:endParaRPr/>
          </a:p>
        </p:txBody>
      </p:sp>
      <p:sp>
        <p:nvSpPr>
          <p:cNvPr id="95" name="object 95"/>
          <p:cNvSpPr/>
          <p:nvPr/>
        </p:nvSpPr>
        <p:spPr>
          <a:xfrm>
            <a:off x="5153659" y="624670"/>
            <a:ext cx="5079" cy="82719"/>
          </a:xfrm>
          <a:custGeom>
            <a:avLst/>
            <a:gdLst/>
            <a:ahLst/>
            <a:cxnLst/>
            <a:rect l="l" t="t" r="r" b="b"/>
            <a:pathLst>
              <a:path w="5079" h="82719">
                <a:moveTo>
                  <a:pt x="5079" y="0"/>
                </a:moveTo>
                <a:lnTo>
                  <a:pt x="2539" y="1439"/>
                </a:lnTo>
                <a:lnTo>
                  <a:pt x="0" y="2963"/>
                </a:lnTo>
                <a:lnTo>
                  <a:pt x="0" y="82719"/>
                </a:lnTo>
                <a:lnTo>
                  <a:pt x="5079" y="82719"/>
                </a:lnTo>
                <a:lnTo>
                  <a:pt x="5079" y="0"/>
                </a:lnTo>
                <a:close/>
              </a:path>
            </a:pathLst>
          </a:custGeom>
          <a:solidFill>
            <a:srgbClr val="ABABC7"/>
          </a:solidFill>
        </p:spPr>
        <p:txBody>
          <a:bodyPr wrap="square" lIns="0" tIns="0" rIns="0" bIns="0" rtlCol="0">
            <a:noAutofit/>
          </a:bodyPr>
          <a:lstStyle/>
          <a:p>
            <a:endParaRPr/>
          </a:p>
        </p:txBody>
      </p:sp>
      <p:sp>
        <p:nvSpPr>
          <p:cNvPr id="96" name="object 96"/>
          <p:cNvSpPr/>
          <p:nvPr/>
        </p:nvSpPr>
        <p:spPr>
          <a:xfrm>
            <a:off x="5158740" y="622511"/>
            <a:ext cx="3810" cy="84878"/>
          </a:xfrm>
          <a:custGeom>
            <a:avLst/>
            <a:gdLst/>
            <a:ahLst/>
            <a:cxnLst/>
            <a:rect l="l" t="t" r="r" b="b"/>
            <a:pathLst>
              <a:path w="3810" h="84878">
                <a:moveTo>
                  <a:pt x="3810" y="0"/>
                </a:moveTo>
                <a:lnTo>
                  <a:pt x="0" y="2159"/>
                </a:lnTo>
                <a:lnTo>
                  <a:pt x="0" y="84878"/>
                </a:lnTo>
                <a:lnTo>
                  <a:pt x="3810" y="84878"/>
                </a:lnTo>
                <a:lnTo>
                  <a:pt x="3810" y="0"/>
                </a:lnTo>
                <a:close/>
              </a:path>
            </a:pathLst>
          </a:custGeom>
          <a:solidFill>
            <a:srgbClr val="AAAAC7"/>
          </a:solidFill>
        </p:spPr>
        <p:txBody>
          <a:bodyPr wrap="square" lIns="0" tIns="0" rIns="0" bIns="0" rtlCol="0">
            <a:noAutofit/>
          </a:bodyPr>
          <a:lstStyle/>
          <a:p>
            <a:endParaRPr/>
          </a:p>
        </p:txBody>
      </p:sp>
      <p:sp>
        <p:nvSpPr>
          <p:cNvPr id="97" name="object 97"/>
          <p:cNvSpPr/>
          <p:nvPr/>
        </p:nvSpPr>
        <p:spPr>
          <a:xfrm>
            <a:off x="5162550" y="619633"/>
            <a:ext cx="5079" cy="87756"/>
          </a:xfrm>
          <a:custGeom>
            <a:avLst/>
            <a:gdLst/>
            <a:ahLst/>
            <a:cxnLst/>
            <a:rect l="l" t="t" r="r" b="b"/>
            <a:pathLst>
              <a:path w="5079" h="87756">
                <a:moveTo>
                  <a:pt x="5079" y="0"/>
                </a:moveTo>
                <a:lnTo>
                  <a:pt x="0" y="2878"/>
                </a:lnTo>
                <a:lnTo>
                  <a:pt x="0" y="87756"/>
                </a:lnTo>
                <a:lnTo>
                  <a:pt x="3810" y="87756"/>
                </a:lnTo>
                <a:lnTo>
                  <a:pt x="5079" y="87615"/>
                </a:lnTo>
                <a:lnTo>
                  <a:pt x="5079" y="0"/>
                </a:lnTo>
                <a:close/>
              </a:path>
            </a:pathLst>
          </a:custGeom>
          <a:solidFill>
            <a:srgbClr val="A9A9C6"/>
          </a:solidFill>
        </p:spPr>
        <p:txBody>
          <a:bodyPr wrap="square" lIns="0" tIns="0" rIns="0" bIns="0" rtlCol="0">
            <a:noAutofit/>
          </a:bodyPr>
          <a:lstStyle/>
          <a:p>
            <a:endParaRPr/>
          </a:p>
        </p:txBody>
      </p:sp>
      <p:sp>
        <p:nvSpPr>
          <p:cNvPr id="98" name="object 98"/>
          <p:cNvSpPr/>
          <p:nvPr/>
        </p:nvSpPr>
        <p:spPr>
          <a:xfrm>
            <a:off x="5167629" y="616754"/>
            <a:ext cx="5080" cy="90494"/>
          </a:xfrm>
          <a:custGeom>
            <a:avLst/>
            <a:gdLst/>
            <a:ahLst/>
            <a:cxnLst/>
            <a:rect l="l" t="t" r="r" b="b"/>
            <a:pathLst>
              <a:path w="5080" h="90494">
                <a:moveTo>
                  <a:pt x="5080" y="0"/>
                </a:moveTo>
                <a:lnTo>
                  <a:pt x="0" y="2878"/>
                </a:lnTo>
                <a:lnTo>
                  <a:pt x="0" y="90494"/>
                </a:lnTo>
                <a:lnTo>
                  <a:pt x="5080" y="89930"/>
                </a:lnTo>
                <a:lnTo>
                  <a:pt x="5080" y="0"/>
                </a:lnTo>
                <a:close/>
              </a:path>
            </a:pathLst>
          </a:custGeom>
          <a:solidFill>
            <a:srgbClr val="A8A8C5"/>
          </a:solidFill>
        </p:spPr>
        <p:txBody>
          <a:bodyPr wrap="square" lIns="0" tIns="0" rIns="0" bIns="0" rtlCol="0">
            <a:noAutofit/>
          </a:bodyPr>
          <a:lstStyle/>
          <a:p>
            <a:endParaRPr/>
          </a:p>
        </p:txBody>
      </p:sp>
      <p:sp>
        <p:nvSpPr>
          <p:cNvPr id="99" name="object 99"/>
          <p:cNvSpPr/>
          <p:nvPr/>
        </p:nvSpPr>
        <p:spPr>
          <a:xfrm>
            <a:off x="5172709" y="613875"/>
            <a:ext cx="5079" cy="92808"/>
          </a:xfrm>
          <a:custGeom>
            <a:avLst/>
            <a:gdLst/>
            <a:ahLst/>
            <a:cxnLst/>
            <a:rect l="l" t="t" r="r" b="b"/>
            <a:pathLst>
              <a:path w="5079" h="92808">
                <a:moveTo>
                  <a:pt x="5079" y="0"/>
                </a:moveTo>
                <a:lnTo>
                  <a:pt x="0" y="2878"/>
                </a:lnTo>
                <a:lnTo>
                  <a:pt x="0" y="92808"/>
                </a:lnTo>
                <a:lnTo>
                  <a:pt x="5079" y="92244"/>
                </a:lnTo>
                <a:lnTo>
                  <a:pt x="5079" y="0"/>
                </a:lnTo>
                <a:close/>
              </a:path>
            </a:pathLst>
          </a:custGeom>
          <a:solidFill>
            <a:srgbClr val="A7A7C4"/>
          </a:solidFill>
        </p:spPr>
        <p:txBody>
          <a:bodyPr wrap="square" lIns="0" tIns="0" rIns="0" bIns="0" rtlCol="0">
            <a:noAutofit/>
          </a:bodyPr>
          <a:lstStyle/>
          <a:p>
            <a:endParaRPr/>
          </a:p>
        </p:txBody>
      </p:sp>
      <p:sp>
        <p:nvSpPr>
          <p:cNvPr id="100" name="object 100"/>
          <p:cNvSpPr/>
          <p:nvPr/>
        </p:nvSpPr>
        <p:spPr>
          <a:xfrm>
            <a:off x="5177790" y="610997"/>
            <a:ext cx="5080" cy="95123"/>
          </a:xfrm>
          <a:custGeom>
            <a:avLst/>
            <a:gdLst/>
            <a:ahLst/>
            <a:cxnLst/>
            <a:rect l="l" t="t" r="r" b="b"/>
            <a:pathLst>
              <a:path w="5080" h="95123">
                <a:moveTo>
                  <a:pt x="5080" y="0"/>
                </a:moveTo>
                <a:lnTo>
                  <a:pt x="0" y="2878"/>
                </a:lnTo>
                <a:lnTo>
                  <a:pt x="0" y="95123"/>
                </a:lnTo>
                <a:lnTo>
                  <a:pt x="5080" y="93429"/>
                </a:lnTo>
                <a:lnTo>
                  <a:pt x="5080" y="0"/>
                </a:lnTo>
                <a:close/>
              </a:path>
            </a:pathLst>
          </a:custGeom>
          <a:solidFill>
            <a:srgbClr val="A6A6C3"/>
          </a:solidFill>
        </p:spPr>
        <p:txBody>
          <a:bodyPr wrap="square" lIns="0" tIns="0" rIns="0" bIns="0" rtlCol="0">
            <a:noAutofit/>
          </a:bodyPr>
          <a:lstStyle/>
          <a:p>
            <a:endParaRPr/>
          </a:p>
        </p:txBody>
      </p:sp>
      <p:sp>
        <p:nvSpPr>
          <p:cNvPr id="101" name="object 101"/>
          <p:cNvSpPr/>
          <p:nvPr/>
        </p:nvSpPr>
        <p:spPr>
          <a:xfrm>
            <a:off x="5182870" y="608118"/>
            <a:ext cx="5079" cy="96308"/>
          </a:xfrm>
          <a:custGeom>
            <a:avLst/>
            <a:gdLst/>
            <a:ahLst/>
            <a:cxnLst/>
            <a:rect l="l" t="t" r="r" b="b"/>
            <a:pathLst>
              <a:path w="5079" h="96308">
                <a:moveTo>
                  <a:pt x="5079" y="0"/>
                </a:moveTo>
                <a:lnTo>
                  <a:pt x="0" y="2878"/>
                </a:lnTo>
                <a:lnTo>
                  <a:pt x="0" y="96308"/>
                </a:lnTo>
                <a:lnTo>
                  <a:pt x="5079" y="94615"/>
                </a:lnTo>
                <a:lnTo>
                  <a:pt x="5079" y="0"/>
                </a:lnTo>
                <a:close/>
              </a:path>
            </a:pathLst>
          </a:custGeom>
          <a:solidFill>
            <a:srgbClr val="A5A5C2"/>
          </a:solidFill>
        </p:spPr>
        <p:txBody>
          <a:bodyPr wrap="square" lIns="0" tIns="0" rIns="0" bIns="0" rtlCol="0">
            <a:noAutofit/>
          </a:bodyPr>
          <a:lstStyle/>
          <a:p>
            <a:endParaRPr/>
          </a:p>
        </p:txBody>
      </p:sp>
      <p:sp>
        <p:nvSpPr>
          <p:cNvPr id="102" name="object 102"/>
          <p:cNvSpPr/>
          <p:nvPr/>
        </p:nvSpPr>
        <p:spPr>
          <a:xfrm>
            <a:off x="5187950" y="605239"/>
            <a:ext cx="5079" cy="97493"/>
          </a:xfrm>
          <a:custGeom>
            <a:avLst/>
            <a:gdLst/>
            <a:ahLst/>
            <a:cxnLst/>
            <a:rect l="l" t="t" r="r" b="b"/>
            <a:pathLst>
              <a:path w="5079" h="97493">
                <a:moveTo>
                  <a:pt x="5079" y="0"/>
                </a:moveTo>
                <a:lnTo>
                  <a:pt x="0" y="2878"/>
                </a:lnTo>
                <a:lnTo>
                  <a:pt x="0" y="97493"/>
                </a:lnTo>
                <a:lnTo>
                  <a:pt x="1270" y="97070"/>
                </a:lnTo>
                <a:lnTo>
                  <a:pt x="5079" y="96117"/>
                </a:lnTo>
                <a:lnTo>
                  <a:pt x="5079" y="0"/>
                </a:lnTo>
                <a:close/>
              </a:path>
            </a:pathLst>
          </a:custGeom>
          <a:solidFill>
            <a:srgbClr val="A4A4C1"/>
          </a:solidFill>
        </p:spPr>
        <p:txBody>
          <a:bodyPr wrap="square" lIns="0" tIns="0" rIns="0" bIns="0" rtlCol="0">
            <a:noAutofit/>
          </a:bodyPr>
          <a:lstStyle/>
          <a:p>
            <a:endParaRPr/>
          </a:p>
        </p:txBody>
      </p:sp>
      <p:sp>
        <p:nvSpPr>
          <p:cNvPr id="103" name="object 103"/>
          <p:cNvSpPr/>
          <p:nvPr/>
        </p:nvSpPr>
        <p:spPr>
          <a:xfrm>
            <a:off x="5193029" y="601662"/>
            <a:ext cx="5080" cy="99695"/>
          </a:xfrm>
          <a:custGeom>
            <a:avLst/>
            <a:gdLst/>
            <a:ahLst/>
            <a:cxnLst/>
            <a:rect l="l" t="t" r="r" b="b"/>
            <a:pathLst>
              <a:path w="5080" h="99695">
                <a:moveTo>
                  <a:pt x="5080" y="0"/>
                </a:moveTo>
                <a:lnTo>
                  <a:pt x="1270" y="2857"/>
                </a:lnTo>
                <a:lnTo>
                  <a:pt x="0" y="3577"/>
                </a:lnTo>
                <a:lnTo>
                  <a:pt x="0" y="99695"/>
                </a:lnTo>
                <a:lnTo>
                  <a:pt x="1270" y="99377"/>
                </a:lnTo>
                <a:lnTo>
                  <a:pt x="2540" y="96837"/>
                </a:lnTo>
                <a:lnTo>
                  <a:pt x="5080" y="96837"/>
                </a:lnTo>
                <a:lnTo>
                  <a:pt x="5080" y="0"/>
                </a:lnTo>
                <a:close/>
              </a:path>
            </a:pathLst>
          </a:custGeom>
          <a:solidFill>
            <a:srgbClr val="A3A3C1"/>
          </a:solidFill>
        </p:spPr>
        <p:txBody>
          <a:bodyPr wrap="square" lIns="0" tIns="0" rIns="0" bIns="0" rtlCol="0">
            <a:noAutofit/>
          </a:bodyPr>
          <a:lstStyle/>
          <a:p>
            <a:endParaRPr/>
          </a:p>
        </p:txBody>
      </p:sp>
      <p:sp>
        <p:nvSpPr>
          <p:cNvPr id="104" name="object 104"/>
          <p:cNvSpPr/>
          <p:nvPr/>
        </p:nvSpPr>
        <p:spPr>
          <a:xfrm>
            <a:off x="5198109" y="599440"/>
            <a:ext cx="5079" cy="99060"/>
          </a:xfrm>
          <a:custGeom>
            <a:avLst/>
            <a:gdLst/>
            <a:ahLst/>
            <a:cxnLst/>
            <a:rect l="l" t="t" r="r" b="b"/>
            <a:pathLst>
              <a:path w="5079" h="99060">
                <a:moveTo>
                  <a:pt x="5079" y="0"/>
                </a:moveTo>
                <a:lnTo>
                  <a:pt x="1269" y="1270"/>
                </a:lnTo>
                <a:lnTo>
                  <a:pt x="0" y="2222"/>
                </a:lnTo>
                <a:lnTo>
                  <a:pt x="0" y="99060"/>
                </a:lnTo>
                <a:lnTo>
                  <a:pt x="5079" y="96520"/>
                </a:lnTo>
                <a:lnTo>
                  <a:pt x="5079" y="0"/>
                </a:lnTo>
                <a:close/>
              </a:path>
            </a:pathLst>
          </a:custGeom>
          <a:solidFill>
            <a:srgbClr val="A2A2C0"/>
          </a:solidFill>
        </p:spPr>
        <p:txBody>
          <a:bodyPr wrap="square" lIns="0" tIns="0" rIns="0" bIns="0" rtlCol="0">
            <a:noAutofit/>
          </a:bodyPr>
          <a:lstStyle/>
          <a:p>
            <a:endParaRPr/>
          </a:p>
        </p:txBody>
      </p:sp>
      <p:sp>
        <p:nvSpPr>
          <p:cNvPr id="105" name="object 105"/>
          <p:cNvSpPr/>
          <p:nvPr/>
        </p:nvSpPr>
        <p:spPr>
          <a:xfrm>
            <a:off x="5203190" y="596900"/>
            <a:ext cx="5080" cy="99060"/>
          </a:xfrm>
          <a:custGeom>
            <a:avLst/>
            <a:gdLst/>
            <a:ahLst/>
            <a:cxnLst/>
            <a:rect l="l" t="t" r="r" b="b"/>
            <a:pathLst>
              <a:path w="5080" h="99060">
                <a:moveTo>
                  <a:pt x="5080" y="0"/>
                </a:moveTo>
                <a:lnTo>
                  <a:pt x="3810" y="0"/>
                </a:lnTo>
                <a:lnTo>
                  <a:pt x="0" y="2539"/>
                </a:lnTo>
                <a:lnTo>
                  <a:pt x="0" y="99060"/>
                </a:lnTo>
                <a:lnTo>
                  <a:pt x="5080" y="93979"/>
                </a:lnTo>
                <a:lnTo>
                  <a:pt x="5080" y="0"/>
                </a:lnTo>
                <a:close/>
              </a:path>
            </a:pathLst>
          </a:custGeom>
          <a:solidFill>
            <a:srgbClr val="A1A1BF"/>
          </a:solidFill>
        </p:spPr>
        <p:txBody>
          <a:bodyPr wrap="square" lIns="0" tIns="0" rIns="0" bIns="0" rtlCol="0">
            <a:noAutofit/>
          </a:bodyPr>
          <a:lstStyle/>
          <a:p>
            <a:endParaRPr/>
          </a:p>
        </p:txBody>
      </p:sp>
      <p:sp>
        <p:nvSpPr>
          <p:cNvPr id="106" name="object 106"/>
          <p:cNvSpPr/>
          <p:nvPr/>
        </p:nvSpPr>
        <p:spPr>
          <a:xfrm>
            <a:off x="5208270" y="596900"/>
            <a:ext cx="5079" cy="93979"/>
          </a:xfrm>
          <a:custGeom>
            <a:avLst/>
            <a:gdLst/>
            <a:ahLst/>
            <a:cxnLst/>
            <a:rect l="l" t="t" r="r" b="b"/>
            <a:pathLst>
              <a:path w="5079" h="93979">
                <a:moveTo>
                  <a:pt x="5079" y="0"/>
                </a:moveTo>
                <a:lnTo>
                  <a:pt x="0" y="0"/>
                </a:lnTo>
                <a:lnTo>
                  <a:pt x="0" y="93979"/>
                </a:lnTo>
                <a:lnTo>
                  <a:pt x="5079" y="90593"/>
                </a:lnTo>
                <a:lnTo>
                  <a:pt x="5079" y="0"/>
                </a:lnTo>
                <a:close/>
              </a:path>
            </a:pathLst>
          </a:custGeom>
          <a:solidFill>
            <a:srgbClr val="A0A0BE"/>
          </a:solidFill>
        </p:spPr>
        <p:txBody>
          <a:bodyPr wrap="square" lIns="0" tIns="0" rIns="0" bIns="0" rtlCol="0">
            <a:noAutofit/>
          </a:bodyPr>
          <a:lstStyle/>
          <a:p>
            <a:endParaRPr/>
          </a:p>
        </p:txBody>
      </p:sp>
      <p:sp>
        <p:nvSpPr>
          <p:cNvPr id="107" name="object 107"/>
          <p:cNvSpPr/>
          <p:nvPr/>
        </p:nvSpPr>
        <p:spPr>
          <a:xfrm>
            <a:off x="5213350" y="596900"/>
            <a:ext cx="5079" cy="90593"/>
          </a:xfrm>
          <a:custGeom>
            <a:avLst/>
            <a:gdLst/>
            <a:ahLst/>
            <a:cxnLst/>
            <a:rect l="l" t="t" r="r" b="b"/>
            <a:pathLst>
              <a:path w="5079" h="90593">
                <a:moveTo>
                  <a:pt x="5079" y="0"/>
                </a:moveTo>
                <a:lnTo>
                  <a:pt x="0" y="0"/>
                </a:lnTo>
                <a:lnTo>
                  <a:pt x="0" y="90593"/>
                </a:lnTo>
                <a:lnTo>
                  <a:pt x="5079" y="87206"/>
                </a:lnTo>
                <a:lnTo>
                  <a:pt x="5079" y="0"/>
                </a:lnTo>
                <a:close/>
              </a:path>
            </a:pathLst>
          </a:custGeom>
          <a:solidFill>
            <a:srgbClr val="9F9FBD"/>
          </a:solidFill>
        </p:spPr>
        <p:txBody>
          <a:bodyPr wrap="square" lIns="0" tIns="0" rIns="0" bIns="0" rtlCol="0">
            <a:noAutofit/>
          </a:bodyPr>
          <a:lstStyle/>
          <a:p>
            <a:endParaRPr/>
          </a:p>
        </p:txBody>
      </p:sp>
      <p:sp>
        <p:nvSpPr>
          <p:cNvPr id="108" name="object 108"/>
          <p:cNvSpPr/>
          <p:nvPr/>
        </p:nvSpPr>
        <p:spPr>
          <a:xfrm>
            <a:off x="5218429" y="596900"/>
            <a:ext cx="5080" cy="87206"/>
          </a:xfrm>
          <a:custGeom>
            <a:avLst/>
            <a:gdLst/>
            <a:ahLst/>
            <a:cxnLst/>
            <a:rect l="l" t="t" r="r" b="b"/>
            <a:pathLst>
              <a:path w="5080" h="87206">
                <a:moveTo>
                  <a:pt x="5080" y="0"/>
                </a:moveTo>
                <a:lnTo>
                  <a:pt x="0" y="0"/>
                </a:lnTo>
                <a:lnTo>
                  <a:pt x="0" y="87206"/>
                </a:lnTo>
                <a:lnTo>
                  <a:pt x="1270" y="86360"/>
                </a:lnTo>
                <a:lnTo>
                  <a:pt x="5080" y="81597"/>
                </a:lnTo>
                <a:lnTo>
                  <a:pt x="5080" y="0"/>
                </a:lnTo>
                <a:close/>
              </a:path>
            </a:pathLst>
          </a:custGeom>
          <a:solidFill>
            <a:srgbClr val="9E9EBC"/>
          </a:solidFill>
        </p:spPr>
        <p:txBody>
          <a:bodyPr wrap="square" lIns="0" tIns="0" rIns="0" bIns="0" rtlCol="0">
            <a:noAutofit/>
          </a:bodyPr>
          <a:lstStyle/>
          <a:p>
            <a:endParaRPr/>
          </a:p>
        </p:txBody>
      </p:sp>
      <p:sp>
        <p:nvSpPr>
          <p:cNvPr id="109" name="object 109"/>
          <p:cNvSpPr/>
          <p:nvPr/>
        </p:nvSpPr>
        <p:spPr>
          <a:xfrm>
            <a:off x="5223509" y="596900"/>
            <a:ext cx="5079" cy="81597"/>
          </a:xfrm>
          <a:custGeom>
            <a:avLst/>
            <a:gdLst/>
            <a:ahLst/>
            <a:cxnLst/>
            <a:rect l="l" t="t" r="r" b="b"/>
            <a:pathLst>
              <a:path w="5079" h="81597">
                <a:moveTo>
                  <a:pt x="2539" y="0"/>
                </a:moveTo>
                <a:lnTo>
                  <a:pt x="0" y="0"/>
                </a:lnTo>
                <a:lnTo>
                  <a:pt x="0" y="81597"/>
                </a:lnTo>
                <a:lnTo>
                  <a:pt x="1269" y="80010"/>
                </a:lnTo>
                <a:lnTo>
                  <a:pt x="5079" y="77470"/>
                </a:lnTo>
                <a:lnTo>
                  <a:pt x="5079" y="2539"/>
                </a:lnTo>
                <a:lnTo>
                  <a:pt x="2539" y="0"/>
                </a:lnTo>
                <a:close/>
              </a:path>
            </a:pathLst>
          </a:custGeom>
          <a:solidFill>
            <a:srgbClr val="9D9DBB"/>
          </a:solidFill>
        </p:spPr>
        <p:txBody>
          <a:bodyPr wrap="square" lIns="0" tIns="0" rIns="0" bIns="0" rtlCol="0">
            <a:noAutofit/>
          </a:bodyPr>
          <a:lstStyle/>
          <a:p>
            <a:endParaRPr/>
          </a:p>
        </p:txBody>
      </p:sp>
      <p:sp>
        <p:nvSpPr>
          <p:cNvPr id="110" name="object 110"/>
          <p:cNvSpPr/>
          <p:nvPr/>
        </p:nvSpPr>
        <p:spPr>
          <a:xfrm>
            <a:off x="5228590" y="599440"/>
            <a:ext cx="3810" cy="74930"/>
          </a:xfrm>
          <a:custGeom>
            <a:avLst/>
            <a:gdLst/>
            <a:ahLst/>
            <a:cxnLst/>
            <a:rect l="l" t="t" r="r" b="b"/>
            <a:pathLst>
              <a:path w="3810" h="74930">
                <a:moveTo>
                  <a:pt x="0" y="0"/>
                </a:moveTo>
                <a:lnTo>
                  <a:pt x="0" y="74930"/>
                </a:lnTo>
                <a:lnTo>
                  <a:pt x="3810" y="72389"/>
                </a:lnTo>
                <a:lnTo>
                  <a:pt x="3810" y="1270"/>
                </a:lnTo>
                <a:lnTo>
                  <a:pt x="0" y="0"/>
                </a:lnTo>
                <a:close/>
              </a:path>
            </a:pathLst>
          </a:custGeom>
          <a:solidFill>
            <a:srgbClr val="9C9CBB"/>
          </a:solidFill>
        </p:spPr>
        <p:txBody>
          <a:bodyPr wrap="square" lIns="0" tIns="0" rIns="0" bIns="0" rtlCol="0">
            <a:noAutofit/>
          </a:bodyPr>
          <a:lstStyle/>
          <a:p>
            <a:endParaRPr/>
          </a:p>
        </p:txBody>
      </p:sp>
      <p:sp>
        <p:nvSpPr>
          <p:cNvPr id="111" name="object 111"/>
          <p:cNvSpPr/>
          <p:nvPr/>
        </p:nvSpPr>
        <p:spPr>
          <a:xfrm>
            <a:off x="5232400" y="600709"/>
            <a:ext cx="5079" cy="71120"/>
          </a:xfrm>
          <a:custGeom>
            <a:avLst/>
            <a:gdLst/>
            <a:ahLst/>
            <a:cxnLst/>
            <a:rect l="l" t="t" r="r" b="b"/>
            <a:pathLst>
              <a:path w="5079" h="71120">
                <a:moveTo>
                  <a:pt x="0" y="0"/>
                </a:moveTo>
                <a:lnTo>
                  <a:pt x="0" y="71120"/>
                </a:lnTo>
                <a:lnTo>
                  <a:pt x="5079" y="65024"/>
                </a:lnTo>
                <a:lnTo>
                  <a:pt x="5079" y="2116"/>
                </a:lnTo>
                <a:lnTo>
                  <a:pt x="3810" y="1270"/>
                </a:lnTo>
                <a:lnTo>
                  <a:pt x="0" y="0"/>
                </a:lnTo>
                <a:close/>
              </a:path>
            </a:pathLst>
          </a:custGeom>
          <a:solidFill>
            <a:srgbClr val="9B9BBA"/>
          </a:solidFill>
        </p:spPr>
        <p:txBody>
          <a:bodyPr wrap="square" lIns="0" tIns="0" rIns="0" bIns="0" rtlCol="0">
            <a:noAutofit/>
          </a:bodyPr>
          <a:lstStyle/>
          <a:p>
            <a:endParaRPr/>
          </a:p>
        </p:txBody>
      </p:sp>
      <p:sp>
        <p:nvSpPr>
          <p:cNvPr id="112" name="object 112"/>
          <p:cNvSpPr/>
          <p:nvPr/>
        </p:nvSpPr>
        <p:spPr>
          <a:xfrm>
            <a:off x="5237479" y="602826"/>
            <a:ext cx="5080" cy="62907"/>
          </a:xfrm>
          <a:custGeom>
            <a:avLst/>
            <a:gdLst/>
            <a:ahLst/>
            <a:cxnLst/>
            <a:rect l="l" t="t" r="r" b="b"/>
            <a:pathLst>
              <a:path w="5080" h="62907">
                <a:moveTo>
                  <a:pt x="0" y="0"/>
                </a:moveTo>
                <a:lnTo>
                  <a:pt x="0" y="62907"/>
                </a:lnTo>
                <a:lnTo>
                  <a:pt x="1270" y="61383"/>
                </a:lnTo>
                <a:lnTo>
                  <a:pt x="5080" y="58208"/>
                </a:lnTo>
                <a:lnTo>
                  <a:pt x="5080" y="2963"/>
                </a:lnTo>
                <a:lnTo>
                  <a:pt x="2540" y="1693"/>
                </a:lnTo>
                <a:lnTo>
                  <a:pt x="0" y="0"/>
                </a:lnTo>
                <a:close/>
              </a:path>
            </a:pathLst>
          </a:custGeom>
          <a:solidFill>
            <a:srgbClr val="9A9AB9"/>
          </a:solidFill>
        </p:spPr>
        <p:txBody>
          <a:bodyPr wrap="square" lIns="0" tIns="0" rIns="0" bIns="0" rtlCol="0">
            <a:noAutofit/>
          </a:bodyPr>
          <a:lstStyle/>
          <a:p>
            <a:endParaRPr/>
          </a:p>
        </p:txBody>
      </p:sp>
      <p:sp>
        <p:nvSpPr>
          <p:cNvPr id="113" name="object 113"/>
          <p:cNvSpPr/>
          <p:nvPr/>
        </p:nvSpPr>
        <p:spPr>
          <a:xfrm>
            <a:off x="5242559" y="605790"/>
            <a:ext cx="5079" cy="55244"/>
          </a:xfrm>
          <a:custGeom>
            <a:avLst/>
            <a:gdLst/>
            <a:ahLst/>
            <a:cxnLst/>
            <a:rect l="l" t="t" r="r" b="b"/>
            <a:pathLst>
              <a:path w="5079" h="55244">
                <a:moveTo>
                  <a:pt x="0" y="0"/>
                </a:moveTo>
                <a:lnTo>
                  <a:pt x="0" y="55244"/>
                </a:lnTo>
                <a:lnTo>
                  <a:pt x="3810" y="52069"/>
                </a:lnTo>
                <a:lnTo>
                  <a:pt x="5079" y="50546"/>
                </a:lnTo>
                <a:lnTo>
                  <a:pt x="5079" y="4656"/>
                </a:lnTo>
                <a:lnTo>
                  <a:pt x="3810" y="3809"/>
                </a:lnTo>
                <a:lnTo>
                  <a:pt x="2539" y="1269"/>
                </a:lnTo>
                <a:lnTo>
                  <a:pt x="0" y="0"/>
                </a:lnTo>
                <a:close/>
              </a:path>
            </a:pathLst>
          </a:custGeom>
          <a:solidFill>
            <a:srgbClr val="9999B8"/>
          </a:solidFill>
        </p:spPr>
        <p:txBody>
          <a:bodyPr wrap="square" lIns="0" tIns="0" rIns="0" bIns="0" rtlCol="0">
            <a:noAutofit/>
          </a:bodyPr>
          <a:lstStyle/>
          <a:p>
            <a:endParaRPr/>
          </a:p>
        </p:txBody>
      </p:sp>
      <p:sp>
        <p:nvSpPr>
          <p:cNvPr id="114" name="object 114"/>
          <p:cNvSpPr/>
          <p:nvPr/>
        </p:nvSpPr>
        <p:spPr>
          <a:xfrm>
            <a:off x="5247640" y="610446"/>
            <a:ext cx="5080" cy="45889"/>
          </a:xfrm>
          <a:custGeom>
            <a:avLst/>
            <a:gdLst/>
            <a:ahLst/>
            <a:cxnLst/>
            <a:rect l="l" t="t" r="r" b="b"/>
            <a:pathLst>
              <a:path w="5080" h="45889">
                <a:moveTo>
                  <a:pt x="0" y="0"/>
                </a:moveTo>
                <a:lnTo>
                  <a:pt x="0" y="45889"/>
                </a:lnTo>
                <a:lnTo>
                  <a:pt x="5080" y="39793"/>
                </a:lnTo>
                <a:lnTo>
                  <a:pt x="5080" y="4233"/>
                </a:lnTo>
                <a:lnTo>
                  <a:pt x="2539" y="1693"/>
                </a:lnTo>
                <a:lnTo>
                  <a:pt x="0" y="0"/>
                </a:lnTo>
                <a:close/>
              </a:path>
            </a:pathLst>
          </a:custGeom>
          <a:solidFill>
            <a:srgbClr val="9999B7"/>
          </a:solidFill>
        </p:spPr>
        <p:txBody>
          <a:bodyPr wrap="square" lIns="0" tIns="0" rIns="0" bIns="0" rtlCol="0">
            <a:noAutofit/>
          </a:bodyPr>
          <a:lstStyle/>
          <a:p>
            <a:endParaRPr/>
          </a:p>
        </p:txBody>
      </p:sp>
      <p:sp>
        <p:nvSpPr>
          <p:cNvPr id="115" name="object 115"/>
          <p:cNvSpPr/>
          <p:nvPr/>
        </p:nvSpPr>
        <p:spPr>
          <a:xfrm>
            <a:off x="5252720" y="614680"/>
            <a:ext cx="5079" cy="35559"/>
          </a:xfrm>
          <a:custGeom>
            <a:avLst/>
            <a:gdLst/>
            <a:ahLst/>
            <a:cxnLst/>
            <a:rect l="l" t="t" r="r" b="b"/>
            <a:pathLst>
              <a:path w="5079" h="35559">
                <a:moveTo>
                  <a:pt x="0" y="0"/>
                </a:moveTo>
                <a:lnTo>
                  <a:pt x="0" y="35559"/>
                </a:lnTo>
                <a:lnTo>
                  <a:pt x="5079" y="27939"/>
                </a:lnTo>
                <a:lnTo>
                  <a:pt x="5079" y="5079"/>
                </a:lnTo>
                <a:lnTo>
                  <a:pt x="0" y="0"/>
                </a:lnTo>
                <a:close/>
              </a:path>
            </a:pathLst>
          </a:custGeom>
          <a:solidFill>
            <a:srgbClr val="9797B6"/>
          </a:solidFill>
        </p:spPr>
        <p:txBody>
          <a:bodyPr wrap="square" lIns="0" tIns="0" rIns="0" bIns="0" rtlCol="0">
            <a:noAutofit/>
          </a:bodyPr>
          <a:lstStyle/>
          <a:p>
            <a:endParaRPr/>
          </a:p>
        </p:txBody>
      </p:sp>
      <p:sp>
        <p:nvSpPr>
          <p:cNvPr id="116" name="object 116"/>
          <p:cNvSpPr/>
          <p:nvPr/>
        </p:nvSpPr>
        <p:spPr>
          <a:xfrm>
            <a:off x="5257800" y="619759"/>
            <a:ext cx="3810" cy="22860"/>
          </a:xfrm>
          <a:custGeom>
            <a:avLst/>
            <a:gdLst/>
            <a:ahLst/>
            <a:cxnLst/>
            <a:rect l="l" t="t" r="r" b="b"/>
            <a:pathLst>
              <a:path w="3810" h="22860">
                <a:moveTo>
                  <a:pt x="0" y="0"/>
                </a:moveTo>
                <a:lnTo>
                  <a:pt x="0" y="22860"/>
                </a:lnTo>
                <a:lnTo>
                  <a:pt x="1270" y="20319"/>
                </a:lnTo>
                <a:lnTo>
                  <a:pt x="2539" y="15239"/>
                </a:lnTo>
                <a:lnTo>
                  <a:pt x="3810" y="13969"/>
                </a:lnTo>
                <a:lnTo>
                  <a:pt x="3810" y="6350"/>
                </a:lnTo>
                <a:lnTo>
                  <a:pt x="2539" y="5079"/>
                </a:lnTo>
                <a:lnTo>
                  <a:pt x="0" y="0"/>
                </a:lnTo>
                <a:close/>
              </a:path>
            </a:pathLst>
          </a:custGeom>
          <a:solidFill>
            <a:srgbClr val="9696B6"/>
          </a:solidFill>
        </p:spPr>
        <p:txBody>
          <a:bodyPr wrap="square" lIns="0" tIns="0" rIns="0" bIns="0" rtlCol="0">
            <a:noAutofit/>
          </a:bodyPr>
          <a:lstStyle/>
          <a:p>
            <a:endParaRPr/>
          </a:p>
        </p:txBody>
      </p:sp>
      <p:sp>
        <p:nvSpPr>
          <p:cNvPr id="117" name="object 117"/>
          <p:cNvSpPr/>
          <p:nvPr/>
        </p:nvSpPr>
        <p:spPr>
          <a:xfrm>
            <a:off x="5417184" y="426084"/>
            <a:ext cx="822960" cy="314844"/>
          </a:xfrm>
          <a:prstGeom prst="rect">
            <a:avLst/>
          </a:prstGeom>
          <a:blipFill>
            <a:blip r:embed="rId7" cstate="print"/>
            <a:stretch>
              <a:fillRect/>
            </a:stretch>
          </a:blipFill>
        </p:spPr>
        <p:txBody>
          <a:bodyPr wrap="square" lIns="0" tIns="0" rIns="0" bIns="0" rtlCol="0">
            <a:noAutofit/>
          </a:bodyPr>
          <a:lstStyle/>
          <a:p>
            <a:endParaRPr/>
          </a:p>
        </p:txBody>
      </p:sp>
      <p:sp>
        <p:nvSpPr>
          <p:cNvPr id="118" name="object 118"/>
          <p:cNvSpPr/>
          <p:nvPr/>
        </p:nvSpPr>
        <p:spPr>
          <a:xfrm>
            <a:off x="5688965" y="79375"/>
            <a:ext cx="3455669" cy="645791"/>
          </a:xfrm>
          <a:prstGeom prst="rect">
            <a:avLst/>
          </a:prstGeom>
          <a:blipFill>
            <a:blip r:embed="rId8" cstate="print"/>
            <a:stretch>
              <a:fillRect/>
            </a:stretch>
          </a:blipFill>
        </p:spPr>
        <p:txBody>
          <a:bodyPr wrap="square" lIns="0" tIns="0" rIns="0" bIns="0" rtlCol="0">
            <a:noAutofit/>
          </a:bodyPr>
          <a:lstStyle/>
          <a:p>
            <a:endParaRPr/>
          </a:p>
        </p:txBody>
      </p:sp>
      <p:sp>
        <p:nvSpPr>
          <p:cNvPr id="119" name="object 119"/>
          <p:cNvSpPr/>
          <p:nvPr/>
        </p:nvSpPr>
        <p:spPr>
          <a:xfrm>
            <a:off x="8610865" y="628650"/>
            <a:ext cx="0" cy="88900"/>
          </a:xfrm>
          <a:custGeom>
            <a:avLst/>
            <a:gdLst/>
            <a:ahLst/>
            <a:cxnLst/>
            <a:rect l="l" t="t" r="r" b="b"/>
            <a:pathLst>
              <a:path h="88900">
                <a:moveTo>
                  <a:pt x="0" y="0"/>
                </a:moveTo>
                <a:lnTo>
                  <a:pt x="0" y="88900"/>
                </a:lnTo>
              </a:path>
            </a:pathLst>
          </a:custGeom>
          <a:ln w="13970">
            <a:solidFill>
              <a:srgbClr val="BFBFD8"/>
            </a:solidFill>
          </a:ln>
        </p:spPr>
        <p:txBody>
          <a:bodyPr wrap="square" lIns="0" tIns="0" rIns="0" bIns="0" rtlCol="0">
            <a:noAutofit/>
          </a:bodyPr>
          <a:lstStyle/>
          <a:p>
            <a:endParaRPr/>
          </a:p>
        </p:txBody>
      </p:sp>
      <p:sp>
        <p:nvSpPr>
          <p:cNvPr id="120" name="object 120"/>
          <p:cNvSpPr/>
          <p:nvPr/>
        </p:nvSpPr>
        <p:spPr>
          <a:xfrm>
            <a:off x="8604777" y="627380"/>
            <a:ext cx="2901" cy="1270"/>
          </a:xfrm>
          <a:custGeom>
            <a:avLst/>
            <a:gdLst/>
            <a:ahLst/>
            <a:cxnLst/>
            <a:rect l="l" t="t" r="r" b="b"/>
            <a:pathLst>
              <a:path w="2901" h="1270">
                <a:moveTo>
                  <a:pt x="0" y="635"/>
                </a:moveTo>
                <a:lnTo>
                  <a:pt x="2901" y="635"/>
                </a:lnTo>
              </a:path>
            </a:pathLst>
          </a:custGeom>
          <a:ln w="3175">
            <a:solidFill>
              <a:srgbClr val="BFBFD8"/>
            </a:solidFill>
          </a:ln>
        </p:spPr>
        <p:txBody>
          <a:bodyPr wrap="square" lIns="0" tIns="0" rIns="0" bIns="0" rtlCol="0">
            <a:noAutofit/>
          </a:bodyPr>
          <a:lstStyle/>
          <a:p>
            <a:endParaRPr/>
          </a:p>
        </p:txBody>
      </p:sp>
      <p:sp>
        <p:nvSpPr>
          <p:cNvPr id="121" name="object 121"/>
          <p:cNvSpPr/>
          <p:nvPr/>
        </p:nvSpPr>
        <p:spPr>
          <a:xfrm>
            <a:off x="8945880" y="6203950"/>
            <a:ext cx="97155" cy="2540"/>
          </a:xfrm>
          <a:custGeom>
            <a:avLst/>
            <a:gdLst/>
            <a:ahLst/>
            <a:cxnLst/>
            <a:rect l="l" t="t" r="r" b="b"/>
            <a:pathLst>
              <a:path w="97155" h="2539">
                <a:moveTo>
                  <a:pt x="35560" y="0"/>
                </a:moveTo>
                <a:lnTo>
                  <a:pt x="11429" y="1270"/>
                </a:lnTo>
                <a:lnTo>
                  <a:pt x="0" y="2540"/>
                </a:lnTo>
                <a:lnTo>
                  <a:pt x="97155" y="2540"/>
                </a:lnTo>
                <a:lnTo>
                  <a:pt x="85090" y="1270"/>
                </a:lnTo>
                <a:lnTo>
                  <a:pt x="35560" y="0"/>
                </a:lnTo>
                <a:close/>
              </a:path>
            </a:pathLst>
          </a:custGeom>
          <a:solidFill>
            <a:srgbClr val="C6C6DE"/>
          </a:solidFill>
        </p:spPr>
        <p:txBody>
          <a:bodyPr wrap="square" lIns="0" tIns="0" rIns="0" bIns="0" rtlCol="0">
            <a:noAutofit/>
          </a:bodyPr>
          <a:lstStyle/>
          <a:p>
            <a:endParaRPr/>
          </a:p>
        </p:txBody>
      </p:sp>
      <p:sp>
        <p:nvSpPr>
          <p:cNvPr id="122" name="object 122"/>
          <p:cNvSpPr/>
          <p:nvPr/>
        </p:nvSpPr>
        <p:spPr>
          <a:xfrm>
            <a:off x="6749732" y="6206490"/>
            <a:ext cx="2326957" cy="3809"/>
          </a:xfrm>
          <a:custGeom>
            <a:avLst/>
            <a:gdLst/>
            <a:ahLst/>
            <a:cxnLst/>
            <a:rect l="l" t="t" r="r" b="b"/>
            <a:pathLst>
              <a:path w="2326957" h="3810">
                <a:moveTo>
                  <a:pt x="-6749732" y="651510"/>
                </a:moveTo>
                <a:lnTo>
                  <a:pt x="-6749732" y="651510"/>
                </a:lnTo>
              </a:path>
            </a:pathLst>
          </a:custGeom>
          <a:ln w="3175">
            <a:solidFill>
              <a:srgbClr val="C4C4DC"/>
            </a:solidFill>
          </a:ln>
        </p:spPr>
        <p:txBody>
          <a:bodyPr wrap="square" lIns="0" tIns="0" rIns="0" bIns="0" rtlCol="0">
            <a:noAutofit/>
          </a:bodyPr>
          <a:lstStyle/>
          <a:p>
            <a:endParaRPr/>
          </a:p>
        </p:txBody>
      </p:sp>
      <p:sp>
        <p:nvSpPr>
          <p:cNvPr id="123" name="object 123"/>
          <p:cNvSpPr/>
          <p:nvPr/>
        </p:nvSpPr>
        <p:spPr>
          <a:xfrm>
            <a:off x="6676390" y="6210300"/>
            <a:ext cx="2427816" cy="3809"/>
          </a:xfrm>
          <a:custGeom>
            <a:avLst/>
            <a:gdLst/>
            <a:ahLst/>
            <a:cxnLst/>
            <a:rect l="l" t="t" r="r" b="b"/>
            <a:pathLst>
              <a:path w="2427816" h="3810">
                <a:moveTo>
                  <a:pt x="-6676390" y="647700"/>
                </a:moveTo>
                <a:lnTo>
                  <a:pt x="-6676390" y="647700"/>
                </a:lnTo>
              </a:path>
            </a:pathLst>
          </a:custGeom>
          <a:ln w="3175">
            <a:solidFill>
              <a:srgbClr val="C2C2DB"/>
            </a:solidFill>
          </a:ln>
        </p:spPr>
        <p:txBody>
          <a:bodyPr wrap="square" lIns="0" tIns="0" rIns="0" bIns="0" rtlCol="0">
            <a:noAutofit/>
          </a:bodyPr>
          <a:lstStyle/>
          <a:p>
            <a:endParaRPr/>
          </a:p>
        </p:txBody>
      </p:sp>
      <p:sp>
        <p:nvSpPr>
          <p:cNvPr id="124" name="object 124"/>
          <p:cNvSpPr/>
          <p:nvPr/>
        </p:nvSpPr>
        <p:spPr>
          <a:xfrm>
            <a:off x="6631940" y="6214109"/>
            <a:ext cx="2488564" cy="3810"/>
          </a:xfrm>
          <a:custGeom>
            <a:avLst/>
            <a:gdLst/>
            <a:ahLst/>
            <a:cxnLst/>
            <a:rect l="l" t="t" r="r" b="b"/>
            <a:pathLst>
              <a:path w="2488564" h="3810">
                <a:moveTo>
                  <a:pt x="-6631940" y="643889"/>
                </a:moveTo>
                <a:lnTo>
                  <a:pt x="-6631940" y="643889"/>
                </a:lnTo>
              </a:path>
            </a:pathLst>
          </a:custGeom>
          <a:ln w="3175">
            <a:solidFill>
              <a:srgbClr val="C1C1D9"/>
            </a:solidFill>
          </a:ln>
        </p:spPr>
        <p:txBody>
          <a:bodyPr wrap="square" lIns="0" tIns="0" rIns="0" bIns="0" rtlCol="0">
            <a:noAutofit/>
          </a:bodyPr>
          <a:lstStyle/>
          <a:p>
            <a:endParaRPr/>
          </a:p>
        </p:txBody>
      </p:sp>
      <p:sp>
        <p:nvSpPr>
          <p:cNvPr id="125" name="object 125"/>
          <p:cNvSpPr/>
          <p:nvPr/>
        </p:nvSpPr>
        <p:spPr>
          <a:xfrm>
            <a:off x="6598602" y="6217920"/>
            <a:ext cx="2532697" cy="3809"/>
          </a:xfrm>
          <a:custGeom>
            <a:avLst/>
            <a:gdLst/>
            <a:ahLst/>
            <a:cxnLst/>
            <a:rect l="l" t="t" r="r" b="b"/>
            <a:pathLst>
              <a:path w="2532697" h="3810">
                <a:moveTo>
                  <a:pt x="-6598602" y="640079"/>
                </a:moveTo>
                <a:lnTo>
                  <a:pt x="-6598602" y="640079"/>
                </a:lnTo>
              </a:path>
            </a:pathLst>
          </a:custGeom>
          <a:ln w="3175">
            <a:solidFill>
              <a:srgbClr val="BFBFD8"/>
            </a:solidFill>
          </a:ln>
        </p:spPr>
        <p:txBody>
          <a:bodyPr wrap="square" lIns="0" tIns="0" rIns="0" bIns="0" rtlCol="0">
            <a:noAutofit/>
          </a:bodyPr>
          <a:lstStyle/>
          <a:p>
            <a:endParaRPr/>
          </a:p>
        </p:txBody>
      </p:sp>
      <p:sp>
        <p:nvSpPr>
          <p:cNvPr id="126" name="object 126"/>
          <p:cNvSpPr/>
          <p:nvPr/>
        </p:nvSpPr>
        <p:spPr>
          <a:xfrm>
            <a:off x="6573519" y="6221729"/>
            <a:ext cx="2564129" cy="3810"/>
          </a:xfrm>
          <a:custGeom>
            <a:avLst/>
            <a:gdLst/>
            <a:ahLst/>
            <a:cxnLst/>
            <a:rect l="l" t="t" r="r" b="b"/>
            <a:pathLst>
              <a:path w="2564129" h="3810">
                <a:moveTo>
                  <a:pt x="-6573520" y="636270"/>
                </a:moveTo>
                <a:lnTo>
                  <a:pt x="-6573520" y="636270"/>
                </a:lnTo>
              </a:path>
            </a:pathLst>
          </a:custGeom>
          <a:ln w="3175">
            <a:solidFill>
              <a:srgbClr val="BDBDD7"/>
            </a:solidFill>
          </a:ln>
        </p:spPr>
        <p:txBody>
          <a:bodyPr wrap="square" lIns="0" tIns="0" rIns="0" bIns="0" rtlCol="0">
            <a:noAutofit/>
          </a:bodyPr>
          <a:lstStyle/>
          <a:p>
            <a:endParaRPr/>
          </a:p>
        </p:txBody>
      </p:sp>
      <p:sp>
        <p:nvSpPr>
          <p:cNvPr id="127" name="object 127"/>
          <p:cNvSpPr/>
          <p:nvPr/>
        </p:nvSpPr>
        <p:spPr>
          <a:xfrm>
            <a:off x="6552565" y="6225540"/>
            <a:ext cx="2591434" cy="3809"/>
          </a:xfrm>
          <a:custGeom>
            <a:avLst/>
            <a:gdLst/>
            <a:ahLst/>
            <a:cxnLst/>
            <a:rect l="l" t="t" r="r" b="b"/>
            <a:pathLst>
              <a:path w="2591434" h="3810">
                <a:moveTo>
                  <a:pt x="-6552565" y="632460"/>
                </a:moveTo>
                <a:lnTo>
                  <a:pt x="-6552565" y="632460"/>
                </a:lnTo>
              </a:path>
            </a:pathLst>
          </a:custGeom>
          <a:ln w="3175">
            <a:solidFill>
              <a:srgbClr val="BCBCD5"/>
            </a:solidFill>
          </a:ln>
        </p:spPr>
        <p:txBody>
          <a:bodyPr wrap="square" lIns="0" tIns="0" rIns="0" bIns="0" rtlCol="0">
            <a:noAutofit/>
          </a:bodyPr>
          <a:lstStyle/>
          <a:p>
            <a:endParaRPr/>
          </a:p>
        </p:txBody>
      </p:sp>
      <p:sp>
        <p:nvSpPr>
          <p:cNvPr id="128" name="object 128"/>
          <p:cNvSpPr/>
          <p:nvPr/>
        </p:nvSpPr>
        <p:spPr>
          <a:xfrm>
            <a:off x="6540137" y="6229350"/>
            <a:ext cx="2603862" cy="2540"/>
          </a:xfrm>
          <a:custGeom>
            <a:avLst/>
            <a:gdLst/>
            <a:ahLst/>
            <a:cxnLst/>
            <a:rect l="l" t="t" r="r" b="b"/>
            <a:pathLst>
              <a:path w="2603862" h="2539">
                <a:moveTo>
                  <a:pt x="-6540137" y="628650"/>
                </a:moveTo>
                <a:lnTo>
                  <a:pt x="-6540137" y="628650"/>
                </a:lnTo>
              </a:path>
            </a:pathLst>
          </a:custGeom>
          <a:ln w="3175">
            <a:solidFill>
              <a:srgbClr val="BABAD4"/>
            </a:solidFill>
          </a:ln>
        </p:spPr>
        <p:txBody>
          <a:bodyPr wrap="square" lIns="0" tIns="0" rIns="0" bIns="0" rtlCol="0">
            <a:noAutofit/>
          </a:bodyPr>
          <a:lstStyle/>
          <a:p>
            <a:endParaRPr/>
          </a:p>
        </p:txBody>
      </p:sp>
      <p:sp>
        <p:nvSpPr>
          <p:cNvPr id="129" name="object 129"/>
          <p:cNvSpPr/>
          <p:nvPr/>
        </p:nvSpPr>
        <p:spPr>
          <a:xfrm>
            <a:off x="6523808" y="6231890"/>
            <a:ext cx="2620191" cy="3809"/>
          </a:xfrm>
          <a:custGeom>
            <a:avLst/>
            <a:gdLst/>
            <a:ahLst/>
            <a:cxnLst/>
            <a:rect l="l" t="t" r="r" b="b"/>
            <a:pathLst>
              <a:path w="2620191" h="3810">
                <a:moveTo>
                  <a:pt x="-6523808" y="626110"/>
                </a:moveTo>
                <a:lnTo>
                  <a:pt x="-6523808" y="626110"/>
                </a:lnTo>
              </a:path>
            </a:pathLst>
          </a:custGeom>
          <a:ln w="3175">
            <a:solidFill>
              <a:srgbClr val="B8B8D2"/>
            </a:solidFill>
          </a:ln>
        </p:spPr>
        <p:txBody>
          <a:bodyPr wrap="square" lIns="0" tIns="0" rIns="0" bIns="0" rtlCol="0">
            <a:noAutofit/>
          </a:bodyPr>
          <a:lstStyle/>
          <a:p>
            <a:endParaRPr/>
          </a:p>
        </p:txBody>
      </p:sp>
      <p:sp>
        <p:nvSpPr>
          <p:cNvPr id="130" name="object 130"/>
          <p:cNvSpPr/>
          <p:nvPr/>
        </p:nvSpPr>
        <p:spPr>
          <a:xfrm>
            <a:off x="6507480" y="6235700"/>
            <a:ext cx="2636520" cy="3809"/>
          </a:xfrm>
          <a:custGeom>
            <a:avLst/>
            <a:gdLst/>
            <a:ahLst/>
            <a:cxnLst/>
            <a:rect l="l" t="t" r="r" b="b"/>
            <a:pathLst>
              <a:path w="2636520" h="3810">
                <a:moveTo>
                  <a:pt x="-6507480" y="622300"/>
                </a:moveTo>
                <a:lnTo>
                  <a:pt x="-6507480" y="622300"/>
                </a:lnTo>
              </a:path>
            </a:pathLst>
          </a:custGeom>
          <a:ln w="3175">
            <a:solidFill>
              <a:srgbClr val="B7B7D1"/>
            </a:solidFill>
          </a:ln>
        </p:spPr>
        <p:txBody>
          <a:bodyPr wrap="square" lIns="0" tIns="0" rIns="0" bIns="0" rtlCol="0">
            <a:noAutofit/>
          </a:bodyPr>
          <a:lstStyle/>
          <a:p>
            <a:endParaRPr/>
          </a:p>
        </p:txBody>
      </p:sp>
      <p:sp>
        <p:nvSpPr>
          <p:cNvPr id="131" name="object 131"/>
          <p:cNvSpPr/>
          <p:nvPr/>
        </p:nvSpPr>
        <p:spPr>
          <a:xfrm>
            <a:off x="6492240" y="6239509"/>
            <a:ext cx="2651760" cy="3810"/>
          </a:xfrm>
          <a:custGeom>
            <a:avLst/>
            <a:gdLst/>
            <a:ahLst/>
            <a:cxnLst/>
            <a:rect l="l" t="t" r="r" b="b"/>
            <a:pathLst>
              <a:path w="2651760" h="3810">
                <a:moveTo>
                  <a:pt x="-6492239" y="618489"/>
                </a:moveTo>
                <a:lnTo>
                  <a:pt x="-6492239" y="618489"/>
                </a:lnTo>
              </a:path>
            </a:pathLst>
          </a:custGeom>
          <a:ln w="3175">
            <a:solidFill>
              <a:srgbClr val="B5B5D0"/>
            </a:solidFill>
          </a:ln>
        </p:spPr>
        <p:txBody>
          <a:bodyPr wrap="square" lIns="0" tIns="0" rIns="0" bIns="0" rtlCol="0">
            <a:noAutofit/>
          </a:bodyPr>
          <a:lstStyle/>
          <a:p>
            <a:endParaRPr/>
          </a:p>
        </p:txBody>
      </p:sp>
      <p:sp>
        <p:nvSpPr>
          <p:cNvPr id="132" name="object 132"/>
          <p:cNvSpPr/>
          <p:nvPr/>
        </p:nvSpPr>
        <p:spPr>
          <a:xfrm>
            <a:off x="6492240" y="6243320"/>
            <a:ext cx="2651760" cy="0"/>
          </a:xfrm>
          <a:custGeom>
            <a:avLst/>
            <a:gdLst/>
            <a:ahLst/>
            <a:cxnLst/>
            <a:rect l="l" t="t" r="r" b="b"/>
            <a:pathLst>
              <a:path w="2651759">
                <a:moveTo>
                  <a:pt x="0" y="0"/>
                </a:moveTo>
                <a:lnTo>
                  <a:pt x="2651760" y="0"/>
                </a:lnTo>
              </a:path>
            </a:pathLst>
          </a:custGeom>
          <a:ln w="3175">
            <a:solidFill>
              <a:srgbClr val="B3B3CE"/>
            </a:solidFill>
          </a:ln>
        </p:spPr>
        <p:txBody>
          <a:bodyPr wrap="square" lIns="0" tIns="0" rIns="0" bIns="0" rtlCol="0">
            <a:noAutofit/>
          </a:bodyPr>
          <a:lstStyle/>
          <a:p>
            <a:endParaRPr/>
          </a:p>
        </p:txBody>
      </p:sp>
      <p:sp>
        <p:nvSpPr>
          <p:cNvPr id="133" name="object 133"/>
          <p:cNvSpPr/>
          <p:nvPr/>
        </p:nvSpPr>
        <p:spPr>
          <a:xfrm>
            <a:off x="6875780" y="6247129"/>
            <a:ext cx="2268220" cy="0"/>
          </a:xfrm>
          <a:custGeom>
            <a:avLst/>
            <a:gdLst/>
            <a:ahLst/>
            <a:cxnLst/>
            <a:rect l="l" t="t" r="r" b="b"/>
            <a:pathLst>
              <a:path w="2268220">
                <a:moveTo>
                  <a:pt x="0" y="0"/>
                </a:moveTo>
                <a:lnTo>
                  <a:pt x="2268220" y="0"/>
                </a:lnTo>
              </a:path>
            </a:pathLst>
          </a:custGeom>
          <a:ln w="3175">
            <a:solidFill>
              <a:srgbClr val="B2B2CD"/>
            </a:solidFill>
          </a:ln>
        </p:spPr>
        <p:txBody>
          <a:bodyPr wrap="square" lIns="0" tIns="0" rIns="0" bIns="0" rtlCol="0">
            <a:noAutofit/>
          </a:bodyPr>
          <a:lstStyle/>
          <a:p>
            <a:endParaRPr/>
          </a:p>
        </p:txBody>
      </p:sp>
      <p:sp>
        <p:nvSpPr>
          <p:cNvPr id="134" name="object 134"/>
          <p:cNvSpPr/>
          <p:nvPr/>
        </p:nvSpPr>
        <p:spPr>
          <a:xfrm>
            <a:off x="6452870" y="6250940"/>
            <a:ext cx="2691129" cy="2539"/>
          </a:xfrm>
          <a:custGeom>
            <a:avLst/>
            <a:gdLst/>
            <a:ahLst/>
            <a:cxnLst/>
            <a:rect l="l" t="t" r="r" b="b"/>
            <a:pathLst>
              <a:path w="2691129" h="2539">
                <a:moveTo>
                  <a:pt x="-6452870" y="607060"/>
                </a:moveTo>
                <a:lnTo>
                  <a:pt x="-6452870" y="607060"/>
                </a:lnTo>
              </a:path>
            </a:pathLst>
          </a:custGeom>
          <a:ln w="3175">
            <a:solidFill>
              <a:srgbClr val="B0B0CC"/>
            </a:solidFill>
          </a:ln>
        </p:spPr>
        <p:txBody>
          <a:bodyPr wrap="square" lIns="0" tIns="0" rIns="0" bIns="0" rtlCol="0">
            <a:noAutofit/>
          </a:bodyPr>
          <a:lstStyle/>
          <a:p>
            <a:endParaRPr/>
          </a:p>
        </p:txBody>
      </p:sp>
      <p:sp>
        <p:nvSpPr>
          <p:cNvPr id="135" name="object 135"/>
          <p:cNvSpPr/>
          <p:nvPr/>
        </p:nvSpPr>
        <p:spPr>
          <a:xfrm>
            <a:off x="6443979" y="6253479"/>
            <a:ext cx="2700020" cy="3810"/>
          </a:xfrm>
          <a:custGeom>
            <a:avLst/>
            <a:gdLst/>
            <a:ahLst/>
            <a:cxnLst/>
            <a:rect l="l" t="t" r="r" b="b"/>
            <a:pathLst>
              <a:path w="2700020" h="3810">
                <a:moveTo>
                  <a:pt x="-6443980" y="604520"/>
                </a:moveTo>
                <a:lnTo>
                  <a:pt x="-6443980" y="604520"/>
                </a:lnTo>
              </a:path>
            </a:pathLst>
          </a:custGeom>
          <a:ln w="3175">
            <a:solidFill>
              <a:srgbClr val="AEAECA"/>
            </a:solidFill>
          </a:ln>
        </p:spPr>
        <p:txBody>
          <a:bodyPr wrap="square" lIns="0" tIns="0" rIns="0" bIns="0" rtlCol="0">
            <a:noAutofit/>
          </a:bodyPr>
          <a:lstStyle/>
          <a:p>
            <a:endParaRPr/>
          </a:p>
        </p:txBody>
      </p:sp>
      <p:sp>
        <p:nvSpPr>
          <p:cNvPr id="136" name="object 136"/>
          <p:cNvSpPr/>
          <p:nvPr/>
        </p:nvSpPr>
        <p:spPr>
          <a:xfrm>
            <a:off x="6442709" y="6257290"/>
            <a:ext cx="2701290" cy="3809"/>
          </a:xfrm>
          <a:custGeom>
            <a:avLst/>
            <a:gdLst/>
            <a:ahLst/>
            <a:cxnLst/>
            <a:rect l="l" t="t" r="r" b="b"/>
            <a:pathLst>
              <a:path w="2701290" h="3810">
                <a:moveTo>
                  <a:pt x="-6442710" y="600710"/>
                </a:moveTo>
                <a:lnTo>
                  <a:pt x="-6442710" y="600710"/>
                </a:lnTo>
              </a:path>
            </a:pathLst>
          </a:custGeom>
          <a:ln w="3175">
            <a:solidFill>
              <a:srgbClr val="ADADC9"/>
            </a:solidFill>
          </a:ln>
        </p:spPr>
        <p:txBody>
          <a:bodyPr wrap="square" lIns="0" tIns="0" rIns="0" bIns="0" rtlCol="0">
            <a:noAutofit/>
          </a:bodyPr>
          <a:lstStyle/>
          <a:p>
            <a:endParaRPr/>
          </a:p>
        </p:txBody>
      </p:sp>
      <p:sp>
        <p:nvSpPr>
          <p:cNvPr id="137" name="object 137"/>
          <p:cNvSpPr/>
          <p:nvPr/>
        </p:nvSpPr>
        <p:spPr>
          <a:xfrm>
            <a:off x="7024369" y="6261100"/>
            <a:ext cx="2119629" cy="0"/>
          </a:xfrm>
          <a:custGeom>
            <a:avLst/>
            <a:gdLst/>
            <a:ahLst/>
            <a:cxnLst/>
            <a:rect l="l" t="t" r="r" b="b"/>
            <a:pathLst>
              <a:path w="2119629">
                <a:moveTo>
                  <a:pt x="0" y="0"/>
                </a:moveTo>
                <a:lnTo>
                  <a:pt x="2119629" y="0"/>
                </a:lnTo>
              </a:path>
            </a:pathLst>
          </a:custGeom>
          <a:ln w="3175">
            <a:solidFill>
              <a:srgbClr val="ABABC7"/>
            </a:solidFill>
          </a:ln>
        </p:spPr>
        <p:txBody>
          <a:bodyPr wrap="square" lIns="0" tIns="0" rIns="0" bIns="0" rtlCol="0">
            <a:noAutofit/>
          </a:bodyPr>
          <a:lstStyle/>
          <a:p>
            <a:endParaRPr/>
          </a:p>
        </p:txBody>
      </p:sp>
      <p:sp>
        <p:nvSpPr>
          <p:cNvPr id="138" name="object 138"/>
          <p:cNvSpPr/>
          <p:nvPr/>
        </p:nvSpPr>
        <p:spPr>
          <a:xfrm>
            <a:off x="7049346" y="6264909"/>
            <a:ext cx="2094653" cy="0"/>
          </a:xfrm>
          <a:custGeom>
            <a:avLst/>
            <a:gdLst/>
            <a:ahLst/>
            <a:cxnLst/>
            <a:rect l="l" t="t" r="r" b="b"/>
            <a:pathLst>
              <a:path w="2094653">
                <a:moveTo>
                  <a:pt x="0" y="0"/>
                </a:moveTo>
                <a:lnTo>
                  <a:pt x="2094653" y="0"/>
                </a:lnTo>
              </a:path>
            </a:pathLst>
          </a:custGeom>
          <a:ln w="3175">
            <a:solidFill>
              <a:srgbClr val="A9A9C6"/>
            </a:solidFill>
          </a:ln>
        </p:spPr>
        <p:txBody>
          <a:bodyPr wrap="square" lIns="0" tIns="0" rIns="0" bIns="0" rtlCol="0">
            <a:noAutofit/>
          </a:bodyPr>
          <a:lstStyle/>
          <a:p>
            <a:endParaRPr/>
          </a:p>
        </p:txBody>
      </p:sp>
      <p:sp>
        <p:nvSpPr>
          <p:cNvPr id="139" name="object 139"/>
          <p:cNvSpPr/>
          <p:nvPr/>
        </p:nvSpPr>
        <p:spPr>
          <a:xfrm>
            <a:off x="7074323" y="6268720"/>
            <a:ext cx="2069676" cy="0"/>
          </a:xfrm>
          <a:custGeom>
            <a:avLst/>
            <a:gdLst/>
            <a:ahLst/>
            <a:cxnLst/>
            <a:rect l="l" t="t" r="r" b="b"/>
            <a:pathLst>
              <a:path w="2069676">
                <a:moveTo>
                  <a:pt x="0" y="0"/>
                </a:moveTo>
                <a:lnTo>
                  <a:pt x="2069676" y="0"/>
                </a:lnTo>
              </a:path>
            </a:pathLst>
          </a:custGeom>
          <a:ln w="3175">
            <a:solidFill>
              <a:srgbClr val="A8A8C5"/>
            </a:solidFill>
          </a:ln>
        </p:spPr>
        <p:txBody>
          <a:bodyPr wrap="square" lIns="0" tIns="0" rIns="0" bIns="0" rtlCol="0">
            <a:noAutofit/>
          </a:bodyPr>
          <a:lstStyle/>
          <a:p>
            <a:endParaRPr/>
          </a:p>
        </p:txBody>
      </p:sp>
      <p:sp>
        <p:nvSpPr>
          <p:cNvPr id="140" name="object 140"/>
          <p:cNvSpPr/>
          <p:nvPr/>
        </p:nvSpPr>
        <p:spPr>
          <a:xfrm>
            <a:off x="7099300" y="6272529"/>
            <a:ext cx="2044700" cy="0"/>
          </a:xfrm>
          <a:custGeom>
            <a:avLst/>
            <a:gdLst/>
            <a:ahLst/>
            <a:cxnLst/>
            <a:rect l="l" t="t" r="r" b="b"/>
            <a:pathLst>
              <a:path w="2044700">
                <a:moveTo>
                  <a:pt x="0" y="0"/>
                </a:moveTo>
                <a:lnTo>
                  <a:pt x="2044700" y="0"/>
                </a:lnTo>
              </a:path>
            </a:pathLst>
          </a:custGeom>
          <a:ln w="3175">
            <a:solidFill>
              <a:srgbClr val="A6A6C3"/>
            </a:solidFill>
          </a:ln>
        </p:spPr>
        <p:txBody>
          <a:bodyPr wrap="square" lIns="0" tIns="0" rIns="0" bIns="0" rtlCol="0">
            <a:noAutofit/>
          </a:bodyPr>
          <a:lstStyle/>
          <a:p>
            <a:endParaRPr/>
          </a:p>
        </p:txBody>
      </p:sp>
      <p:sp>
        <p:nvSpPr>
          <p:cNvPr id="141" name="object 141"/>
          <p:cNvSpPr/>
          <p:nvPr/>
        </p:nvSpPr>
        <p:spPr>
          <a:xfrm>
            <a:off x="7120890" y="6275070"/>
            <a:ext cx="2023109" cy="0"/>
          </a:xfrm>
          <a:custGeom>
            <a:avLst/>
            <a:gdLst/>
            <a:ahLst/>
            <a:cxnLst/>
            <a:rect l="l" t="t" r="r" b="b"/>
            <a:pathLst>
              <a:path w="2023109">
                <a:moveTo>
                  <a:pt x="0" y="0"/>
                </a:moveTo>
                <a:lnTo>
                  <a:pt x="2023109" y="0"/>
                </a:lnTo>
              </a:path>
            </a:pathLst>
          </a:custGeom>
          <a:ln w="3175">
            <a:solidFill>
              <a:srgbClr val="A4A4C2"/>
            </a:solidFill>
          </a:ln>
        </p:spPr>
        <p:txBody>
          <a:bodyPr wrap="square" lIns="0" tIns="0" rIns="0" bIns="0" rtlCol="0">
            <a:noAutofit/>
          </a:bodyPr>
          <a:lstStyle/>
          <a:p>
            <a:endParaRPr/>
          </a:p>
        </p:txBody>
      </p:sp>
      <p:sp>
        <p:nvSpPr>
          <p:cNvPr id="142" name="object 142"/>
          <p:cNvSpPr/>
          <p:nvPr/>
        </p:nvSpPr>
        <p:spPr>
          <a:xfrm>
            <a:off x="7159836" y="6278879"/>
            <a:ext cx="1984163" cy="3810"/>
          </a:xfrm>
          <a:custGeom>
            <a:avLst/>
            <a:gdLst/>
            <a:ahLst/>
            <a:cxnLst/>
            <a:rect l="l" t="t" r="r" b="b"/>
            <a:pathLst>
              <a:path w="1984163" h="3810">
                <a:moveTo>
                  <a:pt x="-7159836" y="579120"/>
                </a:moveTo>
                <a:lnTo>
                  <a:pt x="-7159836" y="579120"/>
                </a:lnTo>
              </a:path>
            </a:pathLst>
          </a:custGeom>
          <a:ln w="3175">
            <a:solidFill>
              <a:srgbClr val="A3A3C1"/>
            </a:solidFill>
          </a:ln>
        </p:spPr>
        <p:txBody>
          <a:bodyPr wrap="square" lIns="0" tIns="0" rIns="0" bIns="0" rtlCol="0">
            <a:noAutofit/>
          </a:bodyPr>
          <a:lstStyle/>
          <a:p>
            <a:endParaRPr/>
          </a:p>
        </p:txBody>
      </p:sp>
      <p:sp>
        <p:nvSpPr>
          <p:cNvPr id="143" name="object 143"/>
          <p:cNvSpPr/>
          <p:nvPr/>
        </p:nvSpPr>
        <p:spPr>
          <a:xfrm>
            <a:off x="7237458" y="6282690"/>
            <a:ext cx="1906542" cy="3809"/>
          </a:xfrm>
          <a:custGeom>
            <a:avLst/>
            <a:gdLst/>
            <a:ahLst/>
            <a:cxnLst/>
            <a:rect l="l" t="t" r="r" b="b"/>
            <a:pathLst>
              <a:path w="1906542" h="3810">
                <a:moveTo>
                  <a:pt x="-7237457" y="575310"/>
                </a:moveTo>
                <a:lnTo>
                  <a:pt x="-7237457" y="575310"/>
                </a:lnTo>
              </a:path>
            </a:pathLst>
          </a:custGeom>
          <a:ln w="3175">
            <a:solidFill>
              <a:srgbClr val="A1A1BF"/>
            </a:solidFill>
          </a:ln>
        </p:spPr>
        <p:txBody>
          <a:bodyPr wrap="square" lIns="0" tIns="0" rIns="0" bIns="0" rtlCol="0">
            <a:noAutofit/>
          </a:bodyPr>
          <a:lstStyle/>
          <a:p>
            <a:endParaRPr/>
          </a:p>
        </p:txBody>
      </p:sp>
      <p:sp>
        <p:nvSpPr>
          <p:cNvPr id="144" name="object 144"/>
          <p:cNvSpPr/>
          <p:nvPr/>
        </p:nvSpPr>
        <p:spPr>
          <a:xfrm>
            <a:off x="7366181" y="6286500"/>
            <a:ext cx="1777818" cy="3809"/>
          </a:xfrm>
          <a:custGeom>
            <a:avLst/>
            <a:gdLst/>
            <a:ahLst/>
            <a:cxnLst/>
            <a:rect l="l" t="t" r="r" b="b"/>
            <a:pathLst>
              <a:path w="1777818" h="3810">
                <a:moveTo>
                  <a:pt x="-7366181" y="571500"/>
                </a:moveTo>
                <a:lnTo>
                  <a:pt x="-7366181" y="571500"/>
                </a:lnTo>
              </a:path>
            </a:pathLst>
          </a:custGeom>
          <a:ln w="3175">
            <a:solidFill>
              <a:srgbClr val="9F9FBE"/>
            </a:solidFill>
          </a:ln>
        </p:spPr>
        <p:txBody>
          <a:bodyPr wrap="square" lIns="0" tIns="0" rIns="0" bIns="0" rtlCol="0">
            <a:noAutofit/>
          </a:bodyPr>
          <a:lstStyle/>
          <a:p>
            <a:endParaRPr/>
          </a:p>
        </p:txBody>
      </p:sp>
      <p:sp>
        <p:nvSpPr>
          <p:cNvPr id="145" name="object 145"/>
          <p:cNvSpPr/>
          <p:nvPr/>
        </p:nvSpPr>
        <p:spPr>
          <a:xfrm>
            <a:off x="7494905" y="6290309"/>
            <a:ext cx="1649095" cy="3810"/>
          </a:xfrm>
          <a:custGeom>
            <a:avLst/>
            <a:gdLst/>
            <a:ahLst/>
            <a:cxnLst/>
            <a:rect l="l" t="t" r="r" b="b"/>
            <a:pathLst>
              <a:path w="1649095" h="3810">
                <a:moveTo>
                  <a:pt x="-7494904" y="567689"/>
                </a:moveTo>
                <a:lnTo>
                  <a:pt x="-7494904" y="567689"/>
                </a:lnTo>
              </a:path>
            </a:pathLst>
          </a:custGeom>
          <a:ln w="3175">
            <a:solidFill>
              <a:srgbClr val="9E9EBC"/>
            </a:solidFill>
          </a:ln>
        </p:spPr>
        <p:txBody>
          <a:bodyPr wrap="square" lIns="0" tIns="0" rIns="0" bIns="0" rtlCol="0">
            <a:noAutofit/>
          </a:bodyPr>
          <a:lstStyle/>
          <a:p>
            <a:endParaRPr/>
          </a:p>
        </p:txBody>
      </p:sp>
      <p:sp>
        <p:nvSpPr>
          <p:cNvPr id="146" name="object 146"/>
          <p:cNvSpPr/>
          <p:nvPr/>
        </p:nvSpPr>
        <p:spPr>
          <a:xfrm>
            <a:off x="7623628" y="6294120"/>
            <a:ext cx="1520371" cy="2539"/>
          </a:xfrm>
          <a:custGeom>
            <a:avLst/>
            <a:gdLst/>
            <a:ahLst/>
            <a:cxnLst/>
            <a:rect l="l" t="t" r="r" b="b"/>
            <a:pathLst>
              <a:path w="1520371" h="2539">
                <a:moveTo>
                  <a:pt x="-7623628" y="563879"/>
                </a:moveTo>
                <a:lnTo>
                  <a:pt x="-7623628" y="563879"/>
                </a:lnTo>
              </a:path>
            </a:pathLst>
          </a:custGeom>
          <a:ln w="3175">
            <a:solidFill>
              <a:srgbClr val="9C9CBB"/>
            </a:solidFill>
          </a:ln>
        </p:spPr>
        <p:txBody>
          <a:bodyPr wrap="square" lIns="0" tIns="0" rIns="0" bIns="0" rtlCol="0">
            <a:noAutofit/>
          </a:bodyPr>
          <a:lstStyle/>
          <a:p>
            <a:endParaRPr/>
          </a:p>
        </p:txBody>
      </p:sp>
      <p:sp>
        <p:nvSpPr>
          <p:cNvPr id="147" name="object 147"/>
          <p:cNvSpPr/>
          <p:nvPr/>
        </p:nvSpPr>
        <p:spPr>
          <a:xfrm>
            <a:off x="7709444" y="6296659"/>
            <a:ext cx="1434555" cy="3810"/>
          </a:xfrm>
          <a:custGeom>
            <a:avLst/>
            <a:gdLst/>
            <a:ahLst/>
            <a:cxnLst/>
            <a:rect l="l" t="t" r="r" b="b"/>
            <a:pathLst>
              <a:path w="1434555" h="3810">
                <a:moveTo>
                  <a:pt x="-7709444" y="561339"/>
                </a:moveTo>
                <a:lnTo>
                  <a:pt x="-7709444" y="561339"/>
                </a:lnTo>
              </a:path>
            </a:pathLst>
          </a:custGeom>
          <a:ln w="3175">
            <a:solidFill>
              <a:srgbClr val="9A9ABA"/>
            </a:solidFill>
          </a:ln>
        </p:spPr>
        <p:txBody>
          <a:bodyPr wrap="square" lIns="0" tIns="0" rIns="0" bIns="0" rtlCol="0">
            <a:noAutofit/>
          </a:bodyPr>
          <a:lstStyle/>
          <a:p>
            <a:endParaRPr/>
          </a:p>
        </p:txBody>
      </p:sp>
      <p:sp>
        <p:nvSpPr>
          <p:cNvPr id="148" name="object 148"/>
          <p:cNvSpPr/>
          <p:nvPr/>
        </p:nvSpPr>
        <p:spPr>
          <a:xfrm>
            <a:off x="9087357" y="6300470"/>
            <a:ext cx="56641" cy="3809"/>
          </a:xfrm>
          <a:custGeom>
            <a:avLst/>
            <a:gdLst/>
            <a:ahLst/>
            <a:cxnLst/>
            <a:rect l="l" t="t" r="r" b="b"/>
            <a:pathLst>
              <a:path w="56641" h="3810">
                <a:moveTo>
                  <a:pt x="56641" y="0"/>
                </a:moveTo>
                <a:lnTo>
                  <a:pt x="0" y="0"/>
                </a:lnTo>
                <a:lnTo>
                  <a:pt x="7111" y="2539"/>
                </a:lnTo>
                <a:lnTo>
                  <a:pt x="11768" y="3809"/>
                </a:lnTo>
                <a:lnTo>
                  <a:pt x="56641" y="3809"/>
                </a:lnTo>
                <a:lnTo>
                  <a:pt x="56641" y="0"/>
                </a:lnTo>
                <a:close/>
              </a:path>
            </a:pathLst>
          </a:custGeom>
          <a:solidFill>
            <a:srgbClr val="9999B8"/>
          </a:solidFill>
        </p:spPr>
        <p:txBody>
          <a:bodyPr wrap="square" lIns="0" tIns="0" rIns="0" bIns="0" rtlCol="0">
            <a:noAutofit/>
          </a:bodyPr>
          <a:lstStyle/>
          <a:p>
            <a:endParaRPr/>
          </a:p>
        </p:txBody>
      </p:sp>
      <p:sp>
        <p:nvSpPr>
          <p:cNvPr id="149" name="object 149"/>
          <p:cNvSpPr/>
          <p:nvPr/>
        </p:nvSpPr>
        <p:spPr>
          <a:xfrm>
            <a:off x="9099126" y="6304279"/>
            <a:ext cx="44873" cy="3810"/>
          </a:xfrm>
          <a:custGeom>
            <a:avLst/>
            <a:gdLst/>
            <a:ahLst/>
            <a:cxnLst/>
            <a:rect l="l" t="t" r="r" b="b"/>
            <a:pathLst>
              <a:path w="44873" h="3810">
                <a:moveTo>
                  <a:pt x="44873" y="0"/>
                </a:moveTo>
                <a:lnTo>
                  <a:pt x="0" y="0"/>
                </a:lnTo>
                <a:lnTo>
                  <a:pt x="9313" y="2540"/>
                </a:lnTo>
                <a:lnTo>
                  <a:pt x="13123" y="3810"/>
                </a:lnTo>
                <a:lnTo>
                  <a:pt x="44873" y="3810"/>
                </a:lnTo>
                <a:lnTo>
                  <a:pt x="44873" y="0"/>
                </a:lnTo>
                <a:close/>
              </a:path>
            </a:pathLst>
          </a:custGeom>
          <a:solidFill>
            <a:srgbClr val="9797B7"/>
          </a:solidFill>
        </p:spPr>
        <p:txBody>
          <a:bodyPr wrap="square" lIns="0" tIns="0" rIns="0" bIns="0" rtlCol="0">
            <a:noAutofit/>
          </a:bodyPr>
          <a:lstStyle/>
          <a:p>
            <a:endParaRPr/>
          </a:p>
        </p:txBody>
      </p:sp>
      <p:sp>
        <p:nvSpPr>
          <p:cNvPr id="150" name="object 150"/>
          <p:cNvSpPr/>
          <p:nvPr/>
        </p:nvSpPr>
        <p:spPr>
          <a:xfrm>
            <a:off x="3527425" y="6189979"/>
            <a:ext cx="151511" cy="2540"/>
          </a:xfrm>
          <a:custGeom>
            <a:avLst/>
            <a:gdLst/>
            <a:ahLst/>
            <a:cxnLst/>
            <a:rect l="l" t="t" r="r" b="b"/>
            <a:pathLst>
              <a:path w="151511" h="2539">
                <a:moveTo>
                  <a:pt x="76835" y="0"/>
                </a:moveTo>
                <a:lnTo>
                  <a:pt x="24764" y="1270"/>
                </a:lnTo>
                <a:lnTo>
                  <a:pt x="0" y="2540"/>
                </a:lnTo>
                <a:lnTo>
                  <a:pt x="151511" y="2540"/>
                </a:lnTo>
                <a:lnTo>
                  <a:pt x="132714" y="1270"/>
                </a:lnTo>
                <a:lnTo>
                  <a:pt x="76835" y="0"/>
                </a:lnTo>
                <a:close/>
              </a:path>
            </a:pathLst>
          </a:custGeom>
          <a:solidFill>
            <a:srgbClr val="C6C6DE"/>
          </a:solidFill>
        </p:spPr>
        <p:txBody>
          <a:bodyPr wrap="square" lIns="0" tIns="0" rIns="0" bIns="0" rtlCol="0">
            <a:noAutofit/>
          </a:bodyPr>
          <a:lstStyle/>
          <a:p>
            <a:endParaRPr/>
          </a:p>
        </p:txBody>
      </p:sp>
      <p:sp>
        <p:nvSpPr>
          <p:cNvPr id="151" name="object 151"/>
          <p:cNvSpPr/>
          <p:nvPr/>
        </p:nvSpPr>
        <p:spPr>
          <a:xfrm>
            <a:off x="3472179" y="6192520"/>
            <a:ext cx="3469640" cy="3809"/>
          </a:xfrm>
          <a:custGeom>
            <a:avLst/>
            <a:gdLst/>
            <a:ahLst/>
            <a:cxnLst/>
            <a:rect l="l" t="t" r="r" b="b"/>
            <a:pathLst>
              <a:path w="3469640" h="3810">
                <a:moveTo>
                  <a:pt x="-3472180" y="665479"/>
                </a:moveTo>
                <a:lnTo>
                  <a:pt x="-3472180" y="665479"/>
                </a:lnTo>
              </a:path>
            </a:pathLst>
          </a:custGeom>
          <a:ln w="3175">
            <a:solidFill>
              <a:srgbClr val="C4C4DC"/>
            </a:solidFill>
          </a:ln>
        </p:spPr>
        <p:txBody>
          <a:bodyPr wrap="square" lIns="0" tIns="0" rIns="0" bIns="0" rtlCol="0">
            <a:noAutofit/>
          </a:bodyPr>
          <a:lstStyle/>
          <a:p>
            <a:endParaRPr/>
          </a:p>
        </p:txBody>
      </p:sp>
      <p:sp>
        <p:nvSpPr>
          <p:cNvPr id="152" name="object 152"/>
          <p:cNvSpPr/>
          <p:nvPr/>
        </p:nvSpPr>
        <p:spPr>
          <a:xfrm>
            <a:off x="3426459" y="6196329"/>
            <a:ext cx="1763395" cy="3810"/>
          </a:xfrm>
          <a:custGeom>
            <a:avLst/>
            <a:gdLst/>
            <a:ahLst/>
            <a:cxnLst/>
            <a:rect l="l" t="t" r="r" b="b"/>
            <a:pathLst>
              <a:path w="1763395" h="3810">
                <a:moveTo>
                  <a:pt x="-3426459" y="661670"/>
                </a:moveTo>
                <a:lnTo>
                  <a:pt x="-3426459" y="661670"/>
                </a:lnTo>
              </a:path>
            </a:pathLst>
          </a:custGeom>
          <a:ln w="3175">
            <a:solidFill>
              <a:srgbClr val="C2C2DA"/>
            </a:solidFill>
          </a:ln>
        </p:spPr>
        <p:txBody>
          <a:bodyPr wrap="square" lIns="0" tIns="0" rIns="0" bIns="0" rtlCol="0">
            <a:noAutofit/>
          </a:bodyPr>
          <a:lstStyle/>
          <a:p>
            <a:endParaRPr/>
          </a:p>
        </p:txBody>
      </p:sp>
      <p:sp>
        <p:nvSpPr>
          <p:cNvPr id="153" name="object 153"/>
          <p:cNvSpPr/>
          <p:nvPr/>
        </p:nvSpPr>
        <p:spPr>
          <a:xfrm>
            <a:off x="3385820" y="6200140"/>
            <a:ext cx="3546236" cy="3809"/>
          </a:xfrm>
          <a:custGeom>
            <a:avLst/>
            <a:gdLst/>
            <a:ahLst/>
            <a:cxnLst/>
            <a:rect l="l" t="t" r="r" b="b"/>
            <a:pathLst>
              <a:path w="3546236" h="3810">
                <a:moveTo>
                  <a:pt x="-3385819" y="657860"/>
                </a:moveTo>
                <a:lnTo>
                  <a:pt x="-3385819" y="657860"/>
                </a:lnTo>
              </a:path>
            </a:pathLst>
          </a:custGeom>
          <a:ln w="3175">
            <a:solidFill>
              <a:srgbClr val="C0C0D9"/>
            </a:solidFill>
          </a:ln>
        </p:spPr>
        <p:txBody>
          <a:bodyPr wrap="square" lIns="0" tIns="0" rIns="0" bIns="0" rtlCol="0">
            <a:noAutofit/>
          </a:bodyPr>
          <a:lstStyle/>
          <a:p>
            <a:endParaRPr/>
          </a:p>
        </p:txBody>
      </p:sp>
      <p:sp>
        <p:nvSpPr>
          <p:cNvPr id="154" name="object 154"/>
          <p:cNvSpPr/>
          <p:nvPr/>
        </p:nvSpPr>
        <p:spPr>
          <a:xfrm>
            <a:off x="3360420" y="6203950"/>
            <a:ext cx="3568422" cy="2540"/>
          </a:xfrm>
          <a:custGeom>
            <a:avLst/>
            <a:gdLst/>
            <a:ahLst/>
            <a:cxnLst/>
            <a:rect l="l" t="t" r="r" b="b"/>
            <a:pathLst>
              <a:path w="3568422" h="2539">
                <a:moveTo>
                  <a:pt x="-3360420" y="654050"/>
                </a:moveTo>
                <a:lnTo>
                  <a:pt x="-3360420" y="654050"/>
                </a:lnTo>
              </a:path>
            </a:pathLst>
          </a:custGeom>
          <a:ln w="3175">
            <a:solidFill>
              <a:srgbClr val="BEBED7"/>
            </a:solidFill>
          </a:ln>
        </p:spPr>
        <p:txBody>
          <a:bodyPr wrap="square" lIns="0" tIns="0" rIns="0" bIns="0" rtlCol="0">
            <a:noAutofit/>
          </a:bodyPr>
          <a:lstStyle/>
          <a:p>
            <a:endParaRPr/>
          </a:p>
        </p:txBody>
      </p:sp>
      <p:sp>
        <p:nvSpPr>
          <p:cNvPr id="155" name="object 155"/>
          <p:cNvSpPr/>
          <p:nvPr/>
        </p:nvSpPr>
        <p:spPr>
          <a:xfrm>
            <a:off x="3307503" y="6206490"/>
            <a:ext cx="3619195" cy="5079"/>
          </a:xfrm>
          <a:custGeom>
            <a:avLst/>
            <a:gdLst/>
            <a:ahLst/>
            <a:cxnLst/>
            <a:rect l="l" t="t" r="r" b="b"/>
            <a:pathLst>
              <a:path w="3619195" h="5079">
                <a:moveTo>
                  <a:pt x="-3307503" y="651510"/>
                </a:moveTo>
                <a:lnTo>
                  <a:pt x="-3307503" y="651510"/>
                </a:lnTo>
              </a:path>
            </a:pathLst>
          </a:custGeom>
          <a:ln w="3175">
            <a:solidFill>
              <a:srgbClr val="BCBCD6"/>
            </a:solidFill>
          </a:ln>
        </p:spPr>
        <p:txBody>
          <a:bodyPr wrap="square" lIns="0" tIns="0" rIns="0" bIns="0" rtlCol="0">
            <a:noAutofit/>
          </a:bodyPr>
          <a:lstStyle/>
          <a:p>
            <a:endParaRPr/>
          </a:p>
        </p:txBody>
      </p:sp>
      <p:sp>
        <p:nvSpPr>
          <p:cNvPr id="156" name="object 156"/>
          <p:cNvSpPr/>
          <p:nvPr/>
        </p:nvSpPr>
        <p:spPr>
          <a:xfrm>
            <a:off x="3277870" y="6211570"/>
            <a:ext cx="3644542" cy="2539"/>
          </a:xfrm>
          <a:custGeom>
            <a:avLst/>
            <a:gdLst/>
            <a:ahLst/>
            <a:cxnLst/>
            <a:rect l="l" t="t" r="r" b="b"/>
            <a:pathLst>
              <a:path w="3644542" h="2539">
                <a:moveTo>
                  <a:pt x="-3277870" y="646429"/>
                </a:moveTo>
                <a:lnTo>
                  <a:pt x="-3277870" y="646429"/>
                </a:lnTo>
              </a:path>
            </a:pathLst>
          </a:custGeom>
          <a:ln w="3175">
            <a:solidFill>
              <a:srgbClr val="BABAD4"/>
            </a:solidFill>
          </a:ln>
        </p:spPr>
        <p:txBody>
          <a:bodyPr wrap="square" lIns="0" tIns="0" rIns="0" bIns="0" rtlCol="0">
            <a:noAutofit/>
          </a:bodyPr>
          <a:lstStyle/>
          <a:p>
            <a:endParaRPr/>
          </a:p>
        </p:txBody>
      </p:sp>
      <p:sp>
        <p:nvSpPr>
          <p:cNvPr id="157" name="object 157"/>
          <p:cNvSpPr/>
          <p:nvPr/>
        </p:nvSpPr>
        <p:spPr>
          <a:xfrm>
            <a:off x="3233420" y="6214109"/>
            <a:ext cx="3686849" cy="3810"/>
          </a:xfrm>
          <a:custGeom>
            <a:avLst/>
            <a:gdLst/>
            <a:ahLst/>
            <a:cxnLst/>
            <a:rect l="l" t="t" r="r" b="b"/>
            <a:pathLst>
              <a:path w="3686849" h="3810">
                <a:moveTo>
                  <a:pt x="-3233419" y="643889"/>
                </a:moveTo>
                <a:lnTo>
                  <a:pt x="-3233419" y="643889"/>
                </a:lnTo>
              </a:path>
            </a:pathLst>
          </a:custGeom>
          <a:ln w="3175">
            <a:solidFill>
              <a:srgbClr val="B8B8D2"/>
            </a:solidFill>
          </a:ln>
        </p:spPr>
        <p:txBody>
          <a:bodyPr wrap="square" lIns="0" tIns="0" rIns="0" bIns="0" rtlCol="0">
            <a:noAutofit/>
          </a:bodyPr>
          <a:lstStyle/>
          <a:p>
            <a:endParaRPr/>
          </a:p>
        </p:txBody>
      </p:sp>
      <p:sp>
        <p:nvSpPr>
          <p:cNvPr id="158" name="object 158"/>
          <p:cNvSpPr/>
          <p:nvPr/>
        </p:nvSpPr>
        <p:spPr>
          <a:xfrm>
            <a:off x="3093878" y="6217920"/>
            <a:ext cx="3823176" cy="3809"/>
          </a:xfrm>
          <a:custGeom>
            <a:avLst/>
            <a:gdLst/>
            <a:ahLst/>
            <a:cxnLst/>
            <a:rect l="l" t="t" r="r" b="b"/>
            <a:pathLst>
              <a:path w="3823176" h="3810">
                <a:moveTo>
                  <a:pt x="-3093878" y="640079"/>
                </a:moveTo>
                <a:lnTo>
                  <a:pt x="-3093878" y="640079"/>
                </a:lnTo>
              </a:path>
            </a:pathLst>
          </a:custGeom>
          <a:ln w="3175">
            <a:solidFill>
              <a:srgbClr val="B6B6D1"/>
            </a:solidFill>
          </a:ln>
        </p:spPr>
        <p:txBody>
          <a:bodyPr wrap="square" lIns="0" tIns="0" rIns="0" bIns="0" rtlCol="0">
            <a:noAutofit/>
          </a:bodyPr>
          <a:lstStyle/>
          <a:p>
            <a:endParaRPr/>
          </a:p>
        </p:txBody>
      </p:sp>
      <p:sp>
        <p:nvSpPr>
          <p:cNvPr id="159" name="object 159"/>
          <p:cNvSpPr/>
          <p:nvPr/>
        </p:nvSpPr>
        <p:spPr>
          <a:xfrm>
            <a:off x="2954337" y="6221729"/>
            <a:ext cx="3959502" cy="3810"/>
          </a:xfrm>
          <a:custGeom>
            <a:avLst/>
            <a:gdLst/>
            <a:ahLst/>
            <a:cxnLst/>
            <a:rect l="l" t="t" r="r" b="b"/>
            <a:pathLst>
              <a:path w="3959502" h="3810">
                <a:moveTo>
                  <a:pt x="-2954337" y="636270"/>
                </a:moveTo>
                <a:lnTo>
                  <a:pt x="-2954337" y="636270"/>
                </a:lnTo>
              </a:path>
            </a:pathLst>
          </a:custGeom>
          <a:ln w="3175">
            <a:solidFill>
              <a:srgbClr val="B4B4CF"/>
            </a:solidFill>
          </a:ln>
        </p:spPr>
        <p:txBody>
          <a:bodyPr wrap="square" lIns="0" tIns="0" rIns="0" bIns="0" rtlCol="0">
            <a:noAutofit/>
          </a:bodyPr>
          <a:lstStyle/>
          <a:p>
            <a:endParaRPr/>
          </a:p>
        </p:txBody>
      </p:sp>
      <p:sp>
        <p:nvSpPr>
          <p:cNvPr id="160" name="object 160"/>
          <p:cNvSpPr/>
          <p:nvPr/>
        </p:nvSpPr>
        <p:spPr>
          <a:xfrm>
            <a:off x="2954337" y="6225540"/>
            <a:ext cx="3956288" cy="0"/>
          </a:xfrm>
          <a:custGeom>
            <a:avLst/>
            <a:gdLst/>
            <a:ahLst/>
            <a:cxnLst/>
            <a:rect l="l" t="t" r="r" b="b"/>
            <a:pathLst>
              <a:path w="3956288">
                <a:moveTo>
                  <a:pt x="0" y="0"/>
                </a:moveTo>
                <a:lnTo>
                  <a:pt x="3956288" y="0"/>
                </a:lnTo>
              </a:path>
            </a:pathLst>
          </a:custGeom>
          <a:ln w="3175">
            <a:solidFill>
              <a:srgbClr val="B2B2CE"/>
            </a:solidFill>
          </a:ln>
        </p:spPr>
        <p:txBody>
          <a:bodyPr wrap="square" lIns="0" tIns="0" rIns="0" bIns="0" rtlCol="0">
            <a:noAutofit/>
          </a:bodyPr>
          <a:lstStyle/>
          <a:p>
            <a:endParaRPr/>
          </a:p>
        </p:txBody>
      </p:sp>
      <p:sp>
        <p:nvSpPr>
          <p:cNvPr id="161" name="object 161"/>
          <p:cNvSpPr/>
          <p:nvPr/>
        </p:nvSpPr>
        <p:spPr>
          <a:xfrm>
            <a:off x="2843953" y="6229350"/>
            <a:ext cx="4063457" cy="0"/>
          </a:xfrm>
          <a:custGeom>
            <a:avLst/>
            <a:gdLst/>
            <a:ahLst/>
            <a:cxnLst/>
            <a:rect l="l" t="t" r="r" b="b"/>
            <a:pathLst>
              <a:path w="4063457">
                <a:moveTo>
                  <a:pt x="0" y="0"/>
                </a:moveTo>
                <a:lnTo>
                  <a:pt x="4063457" y="0"/>
                </a:lnTo>
              </a:path>
            </a:pathLst>
          </a:custGeom>
          <a:ln w="3175">
            <a:solidFill>
              <a:srgbClr val="B0B0CC"/>
            </a:solidFill>
          </a:ln>
        </p:spPr>
        <p:txBody>
          <a:bodyPr wrap="square" lIns="0" tIns="0" rIns="0" bIns="0" rtlCol="0">
            <a:noAutofit/>
          </a:bodyPr>
          <a:lstStyle/>
          <a:p>
            <a:endParaRPr/>
          </a:p>
        </p:txBody>
      </p:sp>
      <p:sp>
        <p:nvSpPr>
          <p:cNvPr id="162" name="object 162"/>
          <p:cNvSpPr/>
          <p:nvPr/>
        </p:nvSpPr>
        <p:spPr>
          <a:xfrm>
            <a:off x="3533140" y="6233159"/>
            <a:ext cx="3371056" cy="0"/>
          </a:xfrm>
          <a:custGeom>
            <a:avLst/>
            <a:gdLst/>
            <a:ahLst/>
            <a:cxnLst/>
            <a:rect l="l" t="t" r="r" b="b"/>
            <a:pathLst>
              <a:path w="3371056">
                <a:moveTo>
                  <a:pt x="0" y="0"/>
                </a:moveTo>
                <a:lnTo>
                  <a:pt x="3371056" y="0"/>
                </a:lnTo>
              </a:path>
            </a:pathLst>
          </a:custGeom>
          <a:ln w="3175">
            <a:solidFill>
              <a:srgbClr val="AEAECA"/>
            </a:solidFill>
          </a:ln>
        </p:spPr>
        <p:txBody>
          <a:bodyPr wrap="square" lIns="0" tIns="0" rIns="0" bIns="0" rtlCol="0">
            <a:noAutofit/>
          </a:bodyPr>
          <a:lstStyle/>
          <a:p>
            <a:endParaRPr/>
          </a:p>
        </p:txBody>
      </p:sp>
      <p:sp>
        <p:nvSpPr>
          <p:cNvPr id="163" name="object 163"/>
          <p:cNvSpPr/>
          <p:nvPr/>
        </p:nvSpPr>
        <p:spPr>
          <a:xfrm>
            <a:off x="2753360" y="6236970"/>
            <a:ext cx="4147621" cy="3809"/>
          </a:xfrm>
          <a:custGeom>
            <a:avLst/>
            <a:gdLst/>
            <a:ahLst/>
            <a:cxnLst/>
            <a:rect l="l" t="t" r="r" b="b"/>
            <a:pathLst>
              <a:path w="4147621" h="3810">
                <a:moveTo>
                  <a:pt x="-2753360" y="621029"/>
                </a:moveTo>
                <a:lnTo>
                  <a:pt x="-2753360" y="621029"/>
                </a:lnTo>
              </a:path>
            </a:pathLst>
          </a:custGeom>
          <a:ln w="3175">
            <a:solidFill>
              <a:srgbClr val="ADADC9"/>
            </a:solidFill>
          </a:ln>
        </p:spPr>
        <p:txBody>
          <a:bodyPr wrap="square" lIns="0" tIns="0" rIns="0" bIns="0" rtlCol="0">
            <a:noAutofit/>
          </a:bodyPr>
          <a:lstStyle/>
          <a:p>
            <a:endParaRPr/>
          </a:p>
        </p:txBody>
      </p:sp>
      <p:sp>
        <p:nvSpPr>
          <p:cNvPr id="164" name="object 164"/>
          <p:cNvSpPr/>
          <p:nvPr/>
        </p:nvSpPr>
        <p:spPr>
          <a:xfrm>
            <a:off x="2753360" y="6240779"/>
            <a:ext cx="4118102" cy="3810"/>
          </a:xfrm>
          <a:custGeom>
            <a:avLst/>
            <a:gdLst/>
            <a:ahLst/>
            <a:cxnLst/>
            <a:rect l="l" t="t" r="r" b="b"/>
            <a:pathLst>
              <a:path w="4118102" h="3810">
                <a:moveTo>
                  <a:pt x="-2753360" y="617220"/>
                </a:moveTo>
                <a:lnTo>
                  <a:pt x="-2753360" y="617220"/>
                </a:lnTo>
              </a:path>
            </a:pathLst>
          </a:custGeom>
          <a:ln w="3175">
            <a:solidFill>
              <a:srgbClr val="ABABC7"/>
            </a:solidFill>
          </a:ln>
        </p:spPr>
        <p:txBody>
          <a:bodyPr wrap="square" lIns="0" tIns="0" rIns="0" bIns="0" rtlCol="0">
            <a:noAutofit/>
          </a:bodyPr>
          <a:lstStyle/>
          <a:p>
            <a:endParaRPr/>
          </a:p>
        </p:txBody>
      </p:sp>
      <p:sp>
        <p:nvSpPr>
          <p:cNvPr id="165" name="object 165"/>
          <p:cNvSpPr/>
          <p:nvPr/>
        </p:nvSpPr>
        <p:spPr>
          <a:xfrm>
            <a:off x="2764789" y="6244590"/>
            <a:ext cx="4064000" cy="3809"/>
          </a:xfrm>
          <a:custGeom>
            <a:avLst/>
            <a:gdLst/>
            <a:ahLst/>
            <a:cxnLst/>
            <a:rect l="l" t="t" r="r" b="b"/>
            <a:pathLst>
              <a:path w="4064000" h="3810">
                <a:moveTo>
                  <a:pt x="-2764790" y="613410"/>
                </a:moveTo>
                <a:lnTo>
                  <a:pt x="-2764790" y="613410"/>
                </a:lnTo>
              </a:path>
            </a:pathLst>
          </a:custGeom>
          <a:ln w="3175">
            <a:solidFill>
              <a:srgbClr val="A9A9C6"/>
            </a:solidFill>
          </a:ln>
        </p:spPr>
        <p:txBody>
          <a:bodyPr wrap="square" lIns="0" tIns="0" rIns="0" bIns="0" rtlCol="0">
            <a:noAutofit/>
          </a:bodyPr>
          <a:lstStyle/>
          <a:p>
            <a:endParaRPr/>
          </a:p>
        </p:txBody>
      </p:sp>
      <p:sp>
        <p:nvSpPr>
          <p:cNvPr id="166" name="object 166"/>
          <p:cNvSpPr/>
          <p:nvPr/>
        </p:nvSpPr>
        <p:spPr>
          <a:xfrm>
            <a:off x="2814827" y="6248400"/>
            <a:ext cx="3917441" cy="3809"/>
          </a:xfrm>
          <a:custGeom>
            <a:avLst/>
            <a:gdLst/>
            <a:ahLst/>
            <a:cxnLst/>
            <a:rect l="l" t="t" r="r" b="b"/>
            <a:pathLst>
              <a:path w="3917442" h="3810">
                <a:moveTo>
                  <a:pt x="-2814828" y="609600"/>
                </a:moveTo>
                <a:lnTo>
                  <a:pt x="-2814828" y="609600"/>
                </a:lnTo>
              </a:path>
            </a:pathLst>
          </a:custGeom>
          <a:ln w="3175">
            <a:solidFill>
              <a:srgbClr val="A7A7C4"/>
            </a:solidFill>
          </a:ln>
        </p:spPr>
        <p:txBody>
          <a:bodyPr wrap="square" lIns="0" tIns="0" rIns="0" bIns="0" rtlCol="0">
            <a:noAutofit/>
          </a:bodyPr>
          <a:lstStyle/>
          <a:p>
            <a:endParaRPr/>
          </a:p>
        </p:txBody>
      </p:sp>
      <p:sp>
        <p:nvSpPr>
          <p:cNvPr id="167" name="object 167"/>
          <p:cNvSpPr/>
          <p:nvPr/>
        </p:nvSpPr>
        <p:spPr>
          <a:xfrm>
            <a:off x="4038600" y="6252209"/>
            <a:ext cx="2624397" cy="3810"/>
          </a:xfrm>
          <a:custGeom>
            <a:avLst/>
            <a:gdLst/>
            <a:ahLst/>
            <a:cxnLst/>
            <a:rect l="l" t="t" r="r" b="b"/>
            <a:pathLst>
              <a:path w="2624397" h="3810">
                <a:moveTo>
                  <a:pt x="-4038600" y="605789"/>
                </a:moveTo>
                <a:lnTo>
                  <a:pt x="-4038600" y="605789"/>
                </a:lnTo>
              </a:path>
            </a:pathLst>
          </a:custGeom>
          <a:ln w="3175">
            <a:solidFill>
              <a:srgbClr val="A5A5C2"/>
            </a:solidFill>
          </a:ln>
        </p:spPr>
        <p:txBody>
          <a:bodyPr wrap="square" lIns="0" tIns="0" rIns="0" bIns="0" rtlCol="0">
            <a:noAutofit/>
          </a:bodyPr>
          <a:lstStyle/>
          <a:p>
            <a:endParaRPr/>
          </a:p>
        </p:txBody>
      </p:sp>
      <p:sp>
        <p:nvSpPr>
          <p:cNvPr id="168" name="object 168"/>
          <p:cNvSpPr/>
          <p:nvPr/>
        </p:nvSpPr>
        <p:spPr>
          <a:xfrm>
            <a:off x="4295502" y="6256020"/>
            <a:ext cx="2298221" cy="3809"/>
          </a:xfrm>
          <a:custGeom>
            <a:avLst/>
            <a:gdLst/>
            <a:ahLst/>
            <a:cxnLst/>
            <a:rect l="l" t="t" r="r" b="b"/>
            <a:pathLst>
              <a:path w="2298221" h="3810">
                <a:moveTo>
                  <a:pt x="-4295502" y="601979"/>
                </a:moveTo>
                <a:lnTo>
                  <a:pt x="-4295502" y="601979"/>
                </a:lnTo>
              </a:path>
            </a:pathLst>
          </a:custGeom>
          <a:ln w="3175">
            <a:solidFill>
              <a:srgbClr val="A3A3C1"/>
            </a:solidFill>
          </a:ln>
        </p:spPr>
        <p:txBody>
          <a:bodyPr wrap="square" lIns="0" tIns="0" rIns="0" bIns="0" rtlCol="0">
            <a:noAutofit/>
          </a:bodyPr>
          <a:lstStyle/>
          <a:p>
            <a:endParaRPr/>
          </a:p>
        </p:txBody>
      </p:sp>
      <p:sp>
        <p:nvSpPr>
          <p:cNvPr id="169" name="object 169"/>
          <p:cNvSpPr/>
          <p:nvPr/>
        </p:nvSpPr>
        <p:spPr>
          <a:xfrm>
            <a:off x="4552405" y="6259829"/>
            <a:ext cx="1972046" cy="2540"/>
          </a:xfrm>
          <a:custGeom>
            <a:avLst/>
            <a:gdLst/>
            <a:ahLst/>
            <a:cxnLst/>
            <a:rect l="l" t="t" r="r" b="b"/>
            <a:pathLst>
              <a:path w="1972046" h="2539">
                <a:moveTo>
                  <a:pt x="-4552405" y="598170"/>
                </a:moveTo>
                <a:lnTo>
                  <a:pt x="-4552405" y="598170"/>
                </a:lnTo>
              </a:path>
            </a:pathLst>
          </a:custGeom>
          <a:ln w="3175">
            <a:solidFill>
              <a:srgbClr val="A1A1BF"/>
            </a:solidFill>
          </a:ln>
        </p:spPr>
        <p:txBody>
          <a:bodyPr wrap="square" lIns="0" tIns="0" rIns="0" bIns="0" rtlCol="0">
            <a:noAutofit/>
          </a:bodyPr>
          <a:lstStyle/>
          <a:p>
            <a:endParaRPr/>
          </a:p>
        </p:txBody>
      </p:sp>
      <p:sp>
        <p:nvSpPr>
          <p:cNvPr id="170" name="object 170"/>
          <p:cNvSpPr/>
          <p:nvPr/>
        </p:nvSpPr>
        <p:spPr>
          <a:xfrm>
            <a:off x="5510529" y="6262370"/>
            <a:ext cx="967739" cy="0"/>
          </a:xfrm>
          <a:custGeom>
            <a:avLst/>
            <a:gdLst/>
            <a:ahLst/>
            <a:cxnLst/>
            <a:rect l="l" t="t" r="r" b="b"/>
            <a:pathLst>
              <a:path w="967739">
                <a:moveTo>
                  <a:pt x="0" y="0"/>
                </a:moveTo>
                <a:lnTo>
                  <a:pt x="967739" y="0"/>
                </a:lnTo>
              </a:path>
            </a:pathLst>
          </a:custGeom>
          <a:ln w="3175">
            <a:solidFill>
              <a:srgbClr val="9F9FBE"/>
            </a:solidFill>
          </a:ln>
        </p:spPr>
        <p:txBody>
          <a:bodyPr wrap="square" lIns="0" tIns="0" rIns="0" bIns="0" rtlCol="0">
            <a:noAutofit/>
          </a:bodyPr>
          <a:lstStyle/>
          <a:p>
            <a:endParaRPr/>
          </a:p>
        </p:txBody>
      </p:sp>
      <p:sp>
        <p:nvSpPr>
          <p:cNvPr id="171" name="object 171"/>
          <p:cNvSpPr/>
          <p:nvPr/>
        </p:nvSpPr>
        <p:spPr>
          <a:xfrm>
            <a:off x="5593334" y="6267450"/>
            <a:ext cx="792572" cy="0"/>
          </a:xfrm>
          <a:custGeom>
            <a:avLst/>
            <a:gdLst/>
            <a:ahLst/>
            <a:cxnLst/>
            <a:rect l="l" t="t" r="r" b="b"/>
            <a:pathLst>
              <a:path w="792572">
                <a:moveTo>
                  <a:pt x="0" y="0"/>
                </a:moveTo>
                <a:lnTo>
                  <a:pt x="792572" y="0"/>
                </a:lnTo>
              </a:path>
            </a:pathLst>
          </a:custGeom>
          <a:ln w="3175">
            <a:solidFill>
              <a:srgbClr val="9D9DBC"/>
            </a:solidFill>
          </a:ln>
        </p:spPr>
        <p:txBody>
          <a:bodyPr wrap="square" lIns="0" tIns="0" rIns="0" bIns="0" rtlCol="0">
            <a:noAutofit/>
          </a:bodyPr>
          <a:lstStyle/>
          <a:p>
            <a:endParaRPr/>
          </a:p>
        </p:txBody>
      </p:sp>
      <p:sp>
        <p:nvSpPr>
          <p:cNvPr id="172" name="object 172"/>
          <p:cNvSpPr/>
          <p:nvPr/>
        </p:nvSpPr>
        <p:spPr>
          <a:xfrm>
            <a:off x="5629402" y="6269990"/>
            <a:ext cx="710322" cy="0"/>
          </a:xfrm>
          <a:custGeom>
            <a:avLst/>
            <a:gdLst/>
            <a:ahLst/>
            <a:cxnLst/>
            <a:rect l="l" t="t" r="r" b="b"/>
            <a:pathLst>
              <a:path w="710322">
                <a:moveTo>
                  <a:pt x="0" y="0"/>
                </a:moveTo>
                <a:lnTo>
                  <a:pt x="710322" y="0"/>
                </a:lnTo>
              </a:path>
            </a:pathLst>
          </a:custGeom>
          <a:ln w="3175">
            <a:solidFill>
              <a:srgbClr val="9B9BBA"/>
            </a:solidFill>
          </a:ln>
        </p:spPr>
        <p:txBody>
          <a:bodyPr wrap="square" lIns="0" tIns="0" rIns="0" bIns="0" rtlCol="0">
            <a:noAutofit/>
          </a:bodyPr>
          <a:lstStyle/>
          <a:p>
            <a:endParaRPr/>
          </a:p>
        </p:txBody>
      </p:sp>
      <p:sp>
        <p:nvSpPr>
          <p:cNvPr id="173" name="object 173"/>
          <p:cNvSpPr/>
          <p:nvPr/>
        </p:nvSpPr>
        <p:spPr>
          <a:xfrm>
            <a:off x="5683503" y="6273800"/>
            <a:ext cx="586947" cy="0"/>
          </a:xfrm>
          <a:custGeom>
            <a:avLst/>
            <a:gdLst/>
            <a:ahLst/>
            <a:cxnLst/>
            <a:rect l="l" t="t" r="r" b="b"/>
            <a:pathLst>
              <a:path w="586947">
                <a:moveTo>
                  <a:pt x="0" y="0"/>
                </a:moveTo>
                <a:lnTo>
                  <a:pt x="586947" y="0"/>
                </a:lnTo>
              </a:path>
            </a:pathLst>
          </a:custGeom>
          <a:ln w="3175">
            <a:solidFill>
              <a:srgbClr val="9999B9"/>
            </a:solidFill>
          </a:ln>
        </p:spPr>
        <p:txBody>
          <a:bodyPr wrap="square" lIns="0" tIns="0" rIns="0" bIns="0" rtlCol="0">
            <a:noAutofit/>
          </a:bodyPr>
          <a:lstStyle/>
          <a:p>
            <a:endParaRPr/>
          </a:p>
        </p:txBody>
      </p:sp>
      <p:sp>
        <p:nvSpPr>
          <p:cNvPr id="174" name="object 174"/>
          <p:cNvSpPr/>
          <p:nvPr/>
        </p:nvSpPr>
        <p:spPr>
          <a:xfrm>
            <a:off x="5737605" y="6277609"/>
            <a:ext cx="457962" cy="0"/>
          </a:xfrm>
          <a:custGeom>
            <a:avLst/>
            <a:gdLst/>
            <a:ahLst/>
            <a:cxnLst/>
            <a:rect l="l" t="t" r="r" b="b"/>
            <a:pathLst>
              <a:path w="457962">
                <a:moveTo>
                  <a:pt x="0" y="0"/>
                </a:moveTo>
                <a:lnTo>
                  <a:pt x="457962" y="0"/>
                </a:lnTo>
              </a:path>
            </a:pathLst>
          </a:custGeom>
          <a:ln w="3175">
            <a:solidFill>
              <a:srgbClr val="9797B7"/>
            </a:solidFill>
          </a:ln>
        </p:spPr>
        <p:txBody>
          <a:bodyPr wrap="square" lIns="0" tIns="0" rIns="0" bIns="0" rtlCol="0">
            <a:noAutofit/>
          </a:bodyPr>
          <a:lstStyle/>
          <a:p>
            <a:endParaRPr/>
          </a:p>
        </p:txBody>
      </p:sp>
      <p:sp>
        <p:nvSpPr>
          <p:cNvPr id="175" name="object 175"/>
          <p:cNvSpPr/>
          <p:nvPr/>
        </p:nvSpPr>
        <p:spPr>
          <a:xfrm>
            <a:off x="5801359" y="6281420"/>
            <a:ext cx="308102" cy="0"/>
          </a:xfrm>
          <a:custGeom>
            <a:avLst/>
            <a:gdLst/>
            <a:ahLst/>
            <a:cxnLst/>
            <a:rect l="l" t="t" r="r" b="b"/>
            <a:pathLst>
              <a:path w="308102">
                <a:moveTo>
                  <a:pt x="0" y="0"/>
                </a:moveTo>
                <a:lnTo>
                  <a:pt x="308102" y="0"/>
                </a:lnTo>
              </a:path>
            </a:pathLst>
          </a:custGeom>
          <a:ln w="3175">
            <a:solidFill>
              <a:srgbClr val="9696B6"/>
            </a:solidFill>
          </a:ln>
        </p:spPr>
        <p:txBody>
          <a:bodyPr wrap="square" lIns="0" tIns="0" rIns="0" bIns="0" rtlCol="0">
            <a:noAutofit/>
          </a:bodyPr>
          <a:lstStyle/>
          <a:p>
            <a:endParaRPr/>
          </a:p>
        </p:txBody>
      </p:sp>
      <p:sp>
        <p:nvSpPr>
          <p:cNvPr id="176" name="object 176"/>
          <p:cNvSpPr/>
          <p:nvPr/>
        </p:nvSpPr>
        <p:spPr>
          <a:xfrm>
            <a:off x="0" y="6184900"/>
            <a:ext cx="2872740" cy="2540"/>
          </a:xfrm>
          <a:custGeom>
            <a:avLst/>
            <a:gdLst/>
            <a:ahLst/>
            <a:cxnLst/>
            <a:rect l="l" t="t" r="r" b="b"/>
            <a:pathLst>
              <a:path w="2872740" h="2539">
                <a:moveTo>
                  <a:pt x="0" y="673100"/>
                </a:moveTo>
                <a:lnTo>
                  <a:pt x="0" y="673100"/>
                </a:lnTo>
              </a:path>
            </a:pathLst>
          </a:custGeom>
          <a:ln w="3175">
            <a:solidFill>
              <a:srgbClr val="C6C6DE"/>
            </a:solidFill>
          </a:ln>
        </p:spPr>
        <p:txBody>
          <a:bodyPr wrap="square" lIns="0" tIns="0" rIns="0" bIns="0" rtlCol="0">
            <a:noAutofit/>
          </a:bodyPr>
          <a:lstStyle/>
          <a:p>
            <a:endParaRPr/>
          </a:p>
        </p:txBody>
      </p:sp>
      <p:sp>
        <p:nvSpPr>
          <p:cNvPr id="177" name="object 177"/>
          <p:cNvSpPr/>
          <p:nvPr/>
        </p:nvSpPr>
        <p:spPr>
          <a:xfrm>
            <a:off x="0" y="6187440"/>
            <a:ext cx="2903219" cy="2539"/>
          </a:xfrm>
          <a:custGeom>
            <a:avLst/>
            <a:gdLst/>
            <a:ahLst/>
            <a:cxnLst/>
            <a:rect l="l" t="t" r="r" b="b"/>
            <a:pathLst>
              <a:path w="2903219" h="2539">
                <a:moveTo>
                  <a:pt x="0" y="670560"/>
                </a:moveTo>
                <a:lnTo>
                  <a:pt x="0" y="670560"/>
                </a:lnTo>
              </a:path>
            </a:pathLst>
          </a:custGeom>
          <a:ln w="3175">
            <a:solidFill>
              <a:srgbClr val="C4C4DC"/>
            </a:solidFill>
          </a:ln>
        </p:spPr>
        <p:txBody>
          <a:bodyPr wrap="square" lIns="0" tIns="0" rIns="0" bIns="0" rtlCol="0">
            <a:noAutofit/>
          </a:bodyPr>
          <a:lstStyle/>
          <a:p>
            <a:endParaRPr/>
          </a:p>
        </p:txBody>
      </p:sp>
      <p:sp>
        <p:nvSpPr>
          <p:cNvPr id="178" name="object 178"/>
          <p:cNvSpPr/>
          <p:nvPr/>
        </p:nvSpPr>
        <p:spPr>
          <a:xfrm>
            <a:off x="0" y="6189979"/>
            <a:ext cx="2948940" cy="3810"/>
          </a:xfrm>
          <a:custGeom>
            <a:avLst/>
            <a:gdLst/>
            <a:ahLst/>
            <a:cxnLst/>
            <a:rect l="l" t="t" r="r" b="b"/>
            <a:pathLst>
              <a:path w="2948940" h="3810">
                <a:moveTo>
                  <a:pt x="0" y="668020"/>
                </a:moveTo>
                <a:lnTo>
                  <a:pt x="0" y="668020"/>
                </a:lnTo>
              </a:path>
            </a:pathLst>
          </a:custGeom>
          <a:ln w="3175">
            <a:solidFill>
              <a:srgbClr val="C2C2DA"/>
            </a:solidFill>
          </a:ln>
        </p:spPr>
        <p:txBody>
          <a:bodyPr wrap="square" lIns="0" tIns="0" rIns="0" bIns="0" rtlCol="0">
            <a:noAutofit/>
          </a:bodyPr>
          <a:lstStyle/>
          <a:p>
            <a:endParaRPr/>
          </a:p>
        </p:txBody>
      </p:sp>
      <p:sp>
        <p:nvSpPr>
          <p:cNvPr id="179" name="object 179"/>
          <p:cNvSpPr/>
          <p:nvPr/>
        </p:nvSpPr>
        <p:spPr>
          <a:xfrm>
            <a:off x="0" y="6193790"/>
            <a:ext cx="2980978" cy="3809"/>
          </a:xfrm>
          <a:custGeom>
            <a:avLst/>
            <a:gdLst/>
            <a:ahLst/>
            <a:cxnLst/>
            <a:rect l="l" t="t" r="r" b="b"/>
            <a:pathLst>
              <a:path w="2980978" h="3810">
                <a:moveTo>
                  <a:pt x="0" y="664210"/>
                </a:moveTo>
                <a:lnTo>
                  <a:pt x="0" y="664210"/>
                </a:lnTo>
              </a:path>
            </a:pathLst>
          </a:custGeom>
          <a:ln w="3175">
            <a:solidFill>
              <a:srgbClr val="C0C0D9"/>
            </a:solidFill>
          </a:ln>
        </p:spPr>
        <p:txBody>
          <a:bodyPr wrap="square" lIns="0" tIns="0" rIns="0" bIns="0" rtlCol="0">
            <a:noAutofit/>
          </a:bodyPr>
          <a:lstStyle/>
          <a:p>
            <a:endParaRPr/>
          </a:p>
        </p:txBody>
      </p:sp>
      <p:sp>
        <p:nvSpPr>
          <p:cNvPr id="180" name="object 180"/>
          <p:cNvSpPr/>
          <p:nvPr/>
        </p:nvSpPr>
        <p:spPr>
          <a:xfrm>
            <a:off x="0" y="6197600"/>
            <a:ext cx="3013017" cy="3809"/>
          </a:xfrm>
          <a:custGeom>
            <a:avLst/>
            <a:gdLst/>
            <a:ahLst/>
            <a:cxnLst/>
            <a:rect l="l" t="t" r="r" b="b"/>
            <a:pathLst>
              <a:path w="3013017" h="3810">
                <a:moveTo>
                  <a:pt x="0" y="660400"/>
                </a:moveTo>
                <a:lnTo>
                  <a:pt x="0" y="660400"/>
                </a:lnTo>
              </a:path>
            </a:pathLst>
          </a:custGeom>
          <a:ln w="3175">
            <a:solidFill>
              <a:srgbClr val="BEBED7"/>
            </a:solidFill>
          </a:ln>
        </p:spPr>
        <p:txBody>
          <a:bodyPr wrap="square" lIns="0" tIns="0" rIns="0" bIns="0" rtlCol="0">
            <a:noAutofit/>
          </a:bodyPr>
          <a:lstStyle/>
          <a:p>
            <a:endParaRPr/>
          </a:p>
        </p:txBody>
      </p:sp>
      <p:sp>
        <p:nvSpPr>
          <p:cNvPr id="181" name="object 181"/>
          <p:cNvSpPr/>
          <p:nvPr/>
        </p:nvSpPr>
        <p:spPr>
          <a:xfrm>
            <a:off x="0" y="6201409"/>
            <a:ext cx="3045055" cy="3810"/>
          </a:xfrm>
          <a:custGeom>
            <a:avLst/>
            <a:gdLst/>
            <a:ahLst/>
            <a:cxnLst/>
            <a:rect l="l" t="t" r="r" b="b"/>
            <a:pathLst>
              <a:path w="3045055" h="3810">
                <a:moveTo>
                  <a:pt x="0" y="656589"/>
                </a:moveTo>
                <a:lnTo>
                  <a:pt x="0" y="656589"/>
                </a:lnTo>
              </a:path>
            </a:pathLst>
          </a:custGeom>
          <a:ln w="3175">
            <a:solidFill>
              <a:srgbClr val="BCBCD5"/>
            </a:solidFill>
          </a:ln>
        </p:spPr>
        <p:txBody>
          <a:bodyPr wrap="square" lIns="0" tIns="0" rIns="0" bIns="0" rtlCol="0">
            <a:noAutofit/>
          </a:bodyPr>
          <a:lstStyle/>
          <a:p>
            <a:endParaRPr/>
          </a:p>
        </p:txBody>
      </p:sp>
      <p:sp>
        <p:nvSpPr>
          <p:cNvPr id="182" name="object 182"/>
          <p:cNvSpPr/>
          <p:nvPr/>
        </p:nvSpPr>
        <p:spPr>
          <a:xfrm>
            <a:off x="0" y="6205220"/>
            <a:ext cx="3077094" cy="3809"/>
          </a:xfrm>
          <a:custGeom>
            <a:avLst/>
            <a:gdLst/>
            <a:ahLst/>
            <a:cxnLst/>
            <a:rect l="l" t="t" r="r" b="b"/>
            <a:pathLst>
              <a:path w="3077094" h="3810">
                <a:moveTo>
                  <a:pt x="0" y="652779"/>
                </a:moveTo>
                <a:lnTo>
                  <a:pt x="0" y="652779"/>
                </a:lnTo>
              </a:path>
            </a:pathLst>
          </a:custGeom>
          <a:ln w="3175">
            <a:solidFill>
              <a:srgbClr val="BABAD4"/>
            </a:solidFill>
          </a:ln>
        </p:spPr>
        <p:txBody>
          <a:bodyPr wrap="square" lIns="0" tIns="0" rIns="0" bIns="0" rtlCol="0">
            <a:noAutofit/>
          </a:bodyPr>
          <a:lstStyle/>
          <a:p>
            <a:endParaRPr/>
          </a:p>
        </p:txBody>
      </p:sp>
      <p:sp>
        <p:nvSpPr>
          <p:cNvPr id="183" name="object 183"/>
          <p:cNvSpPr/>
          <p:nvPr/>
        </p:nvSpPr>
        <p:spPr>
          <a:xfrm>
            <a:off x="0" y="6209029"/>
            <a:ext cx="3109133" cy="3810"/>
          </a:xfrm>
          <a:custGeom>
            <a:avLst/>
            <a:gdLst/>
            <a:ahLst/>
            <a:cxnLst/>
            <a:rect l="l" t="t" r="r" b="b"/>
            <a:pathLst>
              <a:path w="3109133" h="3810">
                <a:moveTo>
                  <a:pt x="0" y="648970"/>
                </a:moveTo>
                <a:lnTo>
                  <a:pt x="0" y="648970"/>
                </a:lnTo>
              </a:path>
            </a:pathLst>
          </a:custGeom>
          <a:ln w="3175">
            <a:solidFill>
              <a:srgbClr val="B8B8D2"/>
            </a:solidFill>
          </a:ln>
        </p:spPr>
        <p:txBody>
          <a:bodyPr wrap="square" lIns="0" tIns="0" rIns="0" bIns="0" rtlCol="0">
            <a:noAutofit/>
          </a:bodyPr>
          <a:lstStyle/>
          <a:p>
            <a:endParaRPr/>
          </a:p>
        </p:txBody>
      </p:sp>
      <p:sp>
        <p:nvSpPr>
          <p:cNvPr id="184" name="object 184"/>
          <p:cNvSpPr/>
          <p:nvPr/>
        </p:nvSpPr>
        <p:spPr>
          <a:xfrm>
            <a:off x="0" y="6212840"/>
            <a:ext cx="3141171" cy="3809"/>
          </a:xfrm>
          <a:custGeom>
            <a:avLst/>
            <a:gdLst/>
            <a:ahLst/>
            <a:cxnLst/>
            <a:rect l="l" t="t" r="r" b="b"/>
            <a:pathLst>
              <a:path w="3141171" h="3810">
                <a:moveTo>
                  <a:pt x="0" y="645160"/>
                </a:moveTo>
                <a:lnTo>
                  <a:pt x="0" y="645160"/>
                </a:lnTo>
              </a:path>
            </a:pathLst>
          </a:custGeom>
          <a:ln w="3175">
            <a:solidFill>
              <a:srgbClr val="B6B6D0"/>
            </a:solidFill>
          </a:ln>
        </p:spPr>
        <p:txBody>
          <a:bodyPr wrap="square" lIns="0" tIns="0" rIns="0" bIns="0" rtlCol="0">
            <a:noAutofit/>
          </a:bodyPr>
          <a:lstStyle/>
          <a:p>
            <a:endParaRPr/>
          </a:p>
        </p:txBody>
      </p:sp>
      <p:sp>
        <p:nvSpPr>
          <p:cNvPr id="185" name="object 185"/>
          <p:cNvSpPr/>
          <p:nvPr/>
        </p:nvSpPr>
        <p:spPr>
          <a:xfrm>
            <a:off x="0" y="6216650"/>
            <a:ext cx="3173210" cy="3809"/>
          </a:xfrm>
          <a:custGeom>
            <a:avLst/>
            <a:gdLst/>
            <a:ahLst/>
            <a:cxnLst/>
            <a:rect l="l" t="t" r="r" b="b"/>
            <a:pathLst>
              <a:path w="3173210" h="3810">
                <a:moveTo>
                  <a:pt x="0" y="641350"/>
                </a:moveTo>
                <a:lnTo>
                  <a:pt x="0" y="641350"/>
                </a:lnTo>
              </a:path>
            </a:pathLst>
          </a:custGeom>
          <a:ln w="3175">
            <a:solidFill>
              <a:srgbClr val="B4B4CF"/>
            </a:solidFill>
          </a:ln>
        </p:spPr>
        <p:txBody>
          <a:bodyPr wrap="square" lIns="0" tIns="0" rIns="0" bIns="0" rtlCol="0">
            <a:noAutofit/>
          </a:bodyPr>
          <a:lstStyle/>
          <a:p>
            <a:endParaRPr/>
          </a:p>
        </p:txBody>
      </p:sp>
      <p:sp>
        <p:nvSpPr>
          <p:cNvPr id="186" name="object 186"/>
          <p:cNvSpPr/>
          <p:nvPr/>
        </p:nvSpPr>
        <p:spPr>
          <a:xfrm>
            <a:off x="0" y="6220459"/>
            <a:ext cx="3197436" cy="3810"/>
          </a:xfrm>
          <a:custGeom>
            <a:avLst/>
            <a:gdLst/>
            <a:ahLst/>
            <a:cxnLst/>
            <a:rect l="l" t="t" r="r" b="b"/>
            <a:pathLst>
              <a:path w="3197436" h="3810">
                <a:moveTo>
                  <a:pt x="0" y="637539"/>
                </a:moveTo>
                <a:lnTo>
                  <a:pt x="0" y="637539"/>
                </a:lnTo>
              </a:path>
            </a:pathLst>
          </a:custGeom>
          <a:ln w="3175">
            <a:solidFill>
              <a:srgbClr val="B2B2CD"/>
            </a:solidFill>
          </a:ln>
        </p:spPr>
        <p:txBody>
          <a:bodyPr wrap="square" lIns="0" tIns="0" rIns="0" bIns="0" rtlCol="0">
            <a:noAutofit/>
          </a:bodyPr>
          <a:lstStyle/>
          <a:p>
            <a:endParaRPr/>
          </a:p>
        </p:txBody>
      </p:sp>
      <p:sp>
        <p:nvSpPr>
          <p:cNvPr id="187" name="object 187"/>
          <p:cNvSpPr/>
          <p:nvPr/>
        </p:nvSpPr>
        <p:spPr>
          <a:xfrm>
            <a:off x="2205143" y="6224270"/>
            <a:ext cx="992293" cy="0"/>
          </a:xfrm>
          <a:custGeom>
            <a:avLst/>
            <a:gdLst/>
            <a:ahLst/>
            <a:cxnLst/>
            <a:rect l="l" t="t" r="r" b="b"/>
            <a:pathLst>
              <a:path w="992293">
                <a:moveTo>
                  <a:pt x="0" y="0"/>
                </a:moveTo>
                <a:lnTo>
                  <a:pt x="992293" y="0"/>
                </a:lnTo>
              </a:path>
            </a:pathLst>
          </a:custGeom>
          <a:ln w="3175">
            <a:solidFill>
              <a:srgbClr val="B0B0CC"/>
            </a:solidFill>
          </a:ln>
        </p:spPr>
        <p:txBody>
          <a:bodyPr wrap="square" lIns="0" tIns="0" rIns="0" bIns="0" rtlCol="0">
            <a:noAutofit/>
          </a:bodyPr>
          <a:lstStyle/>
          <a:p>
            <a:endParaRPr/>
          </a:p>
        </p:txBody>
      </p:sp>
      <p:sp>
        <p:nvSpPr>
          <p:cNvPr id="188" name="object 188"/>
          <p:cNvSpPr/>
          <p:nvPr/>
        </p:nvSpPr>
        <p:spPr>
          <a:xfrm>
            <a:off x="0" y="6232525"/>
            <a:ext cx="3229610" cy="0"/>
          </a:xfrm>
          <a:custGeom>
            <a:avLst/>
            <a:gdLst/>
            <a:ahLst/>
            <a:cxnLst/>
            <a:rect l="l" t="t" r="r" b="b"/>
            <a:pathLst>
              <a:path w="3229610">
                <a:moveTo>
                  <a:pt x="0" y="0"/>
                </a:moveTo>
                <a:lnTo>
                  <a:pt x="3229610" y="0"/>
                </a:lnTo>
              </a:path>
            </a:pathLst>
          </a:custGeom>
          <a:ln w="5079">
            <a:solidFill>
              <a:srgbClr val="ACACC8"/>
            </a:solidFill>
          </a:ln>
        </p:spPr>
        <p:txBody>
          <a:bodyPr wrap="square" lIns="0" tIns="0" rIns="0" bIns="0" rtlCol="0">
            <a:noAutofit/>
          </a:bodyPr>
          <a:lstStyle/>
          <a:p>
            <a:endParaRPr/>
          </a:p>
        </p:txBody>
      </p:sp>
      <p:sp>
        <p:nvSpPr>
          <p:cNvPr id="189" name="object 189"/>
          <p:cNvSpPr/>
          <p:nvPr/>
        </p:nvSpPr>
        <p:spPr>
          <a:xfrm>
            <a:off x="0" y="6236334"/>
            <a:ext cx="3220720" cy="0"/>
          </a:xfrm>
          <a:custGeom>
            <a:avLst/>
            <a:gdLst/>
            <a:ahLst/>
            <a:cxnLst/>
            <a:rect l="l" t="t" r="r" b="b"/>
            <a:pathLst>
              <a:path w="3220720">
                <a:moveTo>
                  <a:pt x="0" y="0"/>
                </a:moveTo>
                <a:lnTo>
                  <a:pt x="3220720" y="0"/>
                </a:lnTo>
              </a:path>
            </a:pathLst>
          </a:custGeom>
          <a:ln w="5080">
            <a:solidFill>
              <a:srgbClr val="AAAAC6"/>
            </a:solidFill>
          </a:ln>
        </p:spPr>
        <p:txBody>
          <a:bodyPr wrap="square" lIns="0" tIns="0" rIns="0" bIns="0" rtlCol="0">
            <a:noAutofit/>
          </a:bodyPr>
          <a:lstStyle/>
          <a:p>
            <a:endParaRPr/>
          </a:p>
        </p:txBody>
      </p:sp>
      <p:sp>
        <p:nvSpPr>
          <p:cNvPr id="190" name="object 190"/>
          <p:cNvSpPr/>
          <p:nvPr/>
        </p:nvSpPr>
        <p:spPr>
          <a:xfrm>
            <a:off x="0" y="6238240"/>
            <a:ext cx="3157220" cy="0"/>
          </a:xfrm>
          <a:custGeom>
            <a:avLst/>
            <a:gdLst/>
            <a:ahLst/>
            <a:cxnLst/>
            <a:rect l="l" t="t" r="r" b="b"/>
            <a:pathLst>
              <a:path w="3157220">
                <a:moveTo>
                  <a:pt x="0" y="0"/>
                </a:moveTo>
                <a:lnTo>
                  <a:pt x="3157220" y="0"/>
                </a:lnTo>
              </a:path>
            </a:pathLst>
          </a:custGeom>
          <a:ln w="3175">
            <a:solidFill>
              <a:srgbClr val="A8A8C5"/>
            </a:solidFill>
          </a:ln>
        </p:spPr>
        <p:txBody>
          <a:bodyPr wrap="square" lIns="0" tIns="0" rIns="0" bIns="0" rtlCol="0">
            <a:noAutofit/>
          </a:bodyPr>
          <a:lstStyle/>
          <a:p>
            <a:endParaRPr/>
          </a:p>
        </p:txBody>
      </p:sp>
      <p:sp>
        <p:nvSpPr>
          <p:cNvPr id="191" name="object 191"/>
          <p:cNvSpPr/>
          <p:nvPr/>
        </p:nvSpPr>
        <p:spPr>
          <a:xfrm>
            <a:off x="51162" y="6242050"/>
            <a:ext cx="2950736" cy="0"/>
          </a:xfrm>
          <a:custGeom>
            <a:avLst/>
            <a:gdLst/>
            <a:ahLst/>
            <a:cxnLst/>
            <a:rect l="l" t="t" r="r" b="b"/>
            <a:pathLst>
              <a:path w="2950736">
                <a:moveTo>
                  <a:pt x="0" y="0"/>
                </a:moveTo>
                <a:lnTo>
                  <a:pt x="2950736" y="0"/>
                </a:lnTo>
              </a:path>
            </a:pathLst>
          </a:custGeom>
          <a:ln w="3175">
            <a:solidFill>
              <a:srgbClr val="A6A6C3"/>
            </a:solidFill>
          </a:ln>
        </p:spPr>
        <p:txBody>
          <a:bodyPr wrap="square" lIns="0" tIns="0" rIns="0" bIns="0" rtlCol="0">
            <a:noAutofit/>
          </a:bodyPr>
          <a:lstStyle/>
          <a:p>
            <a:endParaRPr/>
          </a:p>
        </p:txBody>
      </p:sp>
      <p:sp>
        <p:nvSpPr>
          <p:cNvPr id="192" name="object 192"/>
          <p:cNvSpPr/>
          <p:nvPr/>
        </p:nvSpPr>
        <p:spPr>
          <a:xfrm>
            <a:off x="102325" y="6245859"/>
            <a:ext cx="2744252" cy="0"/>
          </a:xfrm>
          <a:custGeom>
            <a:avLst/>
            <a:gdLst/>
            <a:ahLst/>
            <a:cxnLst/>
            <a:rect l="l" t="t" r="r" b="b"/>
            <a:pathLst>
              <a:path w="2744252">
                <a:moveTo>
                  <a:pt x="0" y="0"/>
                </a:moveTo>
                <a:lnTo>
                  <a:pt x="2744252" y="0"/>
                </a:lnTo>
              </a:path>
            </a:pathLst>
          </a:custGeom>
          <a:ln w="3175">
            <a:solidFill>
              <a:srgbClr val="A4A4C1"/>
            </a:solidFill>
          </a:ln>
        </p:spPr>
        <p:txBody>
          <a:bodyPr wrap="square" lIns="0" tIns="0" rIns="0" bIns="0" rtlCol="0">
            <a:noAutofit/>
          </a:bodyPr>
          <a:lstStyle/>
          <a:p>
            <a:endParaRPr/>
          </a:p>
        </p:txBody>
      </p:sp>
      <p:sp>
        <p:nvSpPr>
          <p:cNvPr id="193" name="object 193"/>
          <p:cNvSpPr/>
          <p:nvPr/>
        </p:nvSpPr>
        <p:spPr>
          <a:xfrm>
            <a:off x="162560" y="6249670"/>
            <a:ext cx="2528697" cy="0"/>
          </a:xfrm>
          <a:custGeom>
            <a:avLst/>
            <a:gdLst/>
            <a:ahLst/>
            <a:cxnLst/>
            <a:rect l="l" t="t" r="r" b="b"/>
            <a:pathLst>
              <a:path w="2528697">
                <a:moveTo>
                  <a:pt x="0" y="0"/>
                </a:moveTo>
                <a:lnTo>
                  <a:pt x="2528697" y="0"/>
                </a:lnTo>
              </a:path>
            </a:pathLst>
          </a:custGeom>
          <a:ln w="3175">
            <a:solidFill>
              <a:srgbClr val="A2A2C0"/>
            </a:solidFill>
          </a:ln>
        </p:spPr>
        <p:txBody>
          <a:bodyPr wrap="square" lIns="0" tIns="0" rIns="0" bIns="0" rtlCol="0">
            <a:noAutofit/>
          </a:bodyPr>
          <a:lstStyle/>
          <a:p>
            <a:endParaRPr/>
          </a:p>
        </p:txBody>
      </p:sp>
      <p:sp>
        <p:nvSpPr>
          <p:cNvPr id="194" name="object 194"/>
          <p:cNvSpPr/>
          <p:nvPr/>
        </p:nvSpPr>
        <p:spPr>
          <a:xfrm>
            <a:off x="227329" y="6253479"/>
            <a:ext cx="2308606" cy="0"/>
          </a:xfrm>
          <a:custGeom>
            <a:avLst/>
            <a:gdLst/>
            <a:ahLst/>
            <a:cxnLst/>
            <a:rect l="l" t="t" r="r" b="b"/>
            <a:pathLst>
              <a:path w="2308606">
                <a:moveTo>
                  <a:pt x="0" y="0"/>
                </a:moveTo>
                <a:lnTo>
                  <a:pt x="2308606" y="0"/>
                </a:lnTo>
              </a:path>
            </a:pathLst>
          </a:custGeom>
          <a:ln w="3175">
            <a:solidFill>
              <a:srgbClr val="A0A0BE"/>
            </a:solidFill>
          </a:ln>
        </p:spPr>
        <p:txBody>
          <a:bodyPr wrap="square" lIns="0" tIns="0" rIns="0" bIns="0" rtlCol="0">
            <a:noAutofit/>
          </a:bodyPr>
          <a:lstStyle/>
          <a:p>
            <a:endParaRPr/>
          </a:p>
        </p:txBody>
      </p:sp>
      <p:sp>
        <p:nvSpPr>
          <p:cNvPr id="195" name="object 195"/>
          <p:cNvSpPr/>
          <p:nvPr/>
        </p:nvSpPr>
        <p:spPr>
          <a:xfrm>
            <a:off x="292100" y="6257290"/>
            <a:ext cx="2088514" cy="0"/>
          </a:xfrm>
          <a:custGeom>
            <a:avLst/>
            <a:gdLst/>
            <a:ahLst/>
            <a:cxnLst/>
            <a:rect l="l" t="t" r="r" b="b"/>
            <a:pathLst>
              <a:path w="2088514">
                <a:moveTo>
                  <a:pt x="0" y="0"/>
                </a:moveTo>
                <a:lnTo>
                  <a:pt x="2088514" y="0"/>
                </a:lnTo>
              </a:path>
            </a:pathLst>
          </a:custGeom>
          <a:ln w="3175">
            <a:solidFill>
              <a:srgbClr val="9E9EBC"/>
            </a:solidFill>
          </a:ln>
        </p:spPr>
        <p:txBody>
          <a:bodyPr wrap="square" lIns="0" tIns="0" rIns="0" bIns="0" rtlCol="0">
            <a:noAutofit/>
          </a:bodyPr>
          <a:lstStyle/>
          <a:p>
            <a:endParaRPr/>
          </a:p>
        </p:txBody>
      </p:sp>
      <p:sp>
        <p:nvSpPr>
          <p:cNvPr id="196" name="object 196"/>
          <p:cNvSpPr/>
          <p:nvPr/>
        </p:nvSpPr>
        <p:spPr>
          <a:xfrm>
            <a:off x="401897" y="6261100"/>
            <a:ext cx="1823396" cy="0"/>
          </a:xfrm>
          <a:custGeom>
            <a:avLst/>
            <a:gdLst/>
            <a:ahLst/>
            <a:cxnLst/>
            <a:rect l="l" t="t" r="r" b="b"/>
            <a:pathLst>
              <a:path w="1823396">
                <a:moveTo>
                  <a:pt x="0" y="0"/>
                </a:moveTo>
                <a:lnTo>
                  <a:pt x="1823396" y="0"/>
                </a:lnTo>
              </a:path>
            </a:pathLst>
          </a:custGeom>
          <a:ln w="3175">
            <a:solidFill>
              <a:srgbClr val="9C9CBB"/>
            </a:solidFill>
          </a:ln>
        </p:spPr>
        <p:txBody>
          <a:bodyPr wrap="square" lIns="0" tIns="0" rIns="0" bIns="0" rtlCol="0">
            <a:noAutofit/>
          </a:bodyPr>
          <a:lstStyle/>
          <a:p>
            <a:endParaRPr/>
          </a:p>
        </p:txBody>
      </p:sp>
      <p:sp>
        <p:nvSpPr>
          <p:cNvPr id="197" name="object 197"/>
          <p:cNvSpPr/>
          <p:nvPr/>
        </p:nvSpPr>
        <p:spPr>
          <a:xfrm>
            <a:off x="511694" y="6264909"/>
            <a:ext cx="1558278" cy="0"/>
          </a:xfrm>
          <a:custGeom>
            <a:avLst/>
            <a:gdLst/>
            <a:ahLst/>
            <a:cxnLst/>
            <a:rect l="l" t="t" r="r" b="b"/>
            <a:pathLst>
              <a:path w="1558278">
                <a:moveTo>
                  <a:pt x="0" y="0"/>
                </a:moveTo>
                <a:lnTo>
                  <a:pt x="1558278" y="0"/>
                </a:lnTo>
              </a:path>
            </a:pathLst>
          </a:custGeom>
          <a:ln w="3175">
            <a:solidFill>
              <a:srgbClr val="9A9AB9"/>
            </a:solidFill>
          </a:ln>
        </p:spPr>
        <p:txBody>
          <a:bodyPr wrap="square" lIns="0" tIns="0" rIns="0" bIns="0" rtlCol="0">
            <a:noAutofit/>
          </a:bodyPr>
          <a:lstStyle/>
          <a:p>
            <a:endParaRPr/>
          </a:p>
        </p:txBody>
      </p:sp>
      <p:sp>
        <p:nvSpPr>
          <p:cNvPr id="198" name="object 198"/>
          <p:cNvSpPr/>
          <p:nvPr/>
        </p:nvSpPr>
        <p:spPr>
          <a:xfrm>
            <a:off x="621491" y="6268720"/>
            <a:ext cx="1293160" cy="0"/>
          </a:xfrm>
          <a:custGeom>
            <a:avLst/>
            <a:gdLst/>
            <a:ahLst/>
            <a:cxnLst/>
            <a:rect l="l" t="t" r="r" b="b"/>
            <a:pathLst>
              <a:path w="1293160">
                <a:moveTo>
                  <a:pt x="0" y="0"/>
                </a:moveTo>
                <a:lnTo>
                  <a:pt x="1293160" y="0"/>
                </a:lnTo>
              </a:path>
            </a:pathLst>
          </a:custGeom>
          <a:ln w="3175">
            <a:solidFill>
              <a:srgbClr val="9999B7"/>
            </a:solidFill>
          </a:ln>
        </p:spPr>
        <p:txBody>
          <a:bodyPr wrap="square" lIns="0" tIns="0" rIns="0" bIns="0" rtlCol="0">
            <a:noAutofit/>
          </a:bodyPr>
          <a:lstStyle/>
          <a:p>
            <a:endParaRPr/>
          </a:p>
        </p:txBody>
      </p:sp>
      <p:sp>
        <p:nvSpPr>
          <p:cNvPr id="199" name="object 199"/>
          <p:cNvSpPr/>
          <p:nvPr/>
        </p:nvSpPr>
        <p:spPr>
          <a:xfrm>
            <a:off x="922019" y="6272529"/>
            <a:ext cx="837311" cy="0"/>
          </a:xfrm>
          <a:custGeom>
            <a:avLst/>
            <a:gdLst/>
            <a:ahLst/>
            <a:cxnLst/>
            <a:rect l="l" t="t" r="r" b="b"/>
            <a:pathLst>
              <a:path w="837311">
                <a:moveTo>
                  <a:pt x="0" y="0"/>
                </a:moveTo>
                <a:lnTo>
                  <a:pt x="837311" y="0"/>
                </a:lnTo>
              </a:path>
            </a:pathLst>
          </a:custGeom>
          <a:ln w="3175">
            <a:solidFill>
              <a:srgbClr val="9696B6"/>
            </a:solidFill>
          </a:ln>
        </p:spPr>
        <p:txBody>
          <a:bodyPr wrap="square" lIns="0" tIns="0" rIns="0" bIns="0" rtlCol="0">
            <a:noAutofit/>
          </a:bodyPr>
          <a:lstStyle/>
          <a:p>
            <a:endParaRPr/>
          </a:p>
        </p:txBody>
      </p:sp>
      <p:sp>
        <p:nvSpPr>
          <p:cNvPr id="200" name="object 200"/>
          <p:cNvSpPr txBox="1"/>
          <p:nvPr/>
        </p:nvSpPr>
        <p:spPr>
          <a:xfrm>
            <a:off x="0" y="1195070"/>
            <a:ext cx="9144000" cy="4408170"/>
          </a:xfrm>
          <a:prstGeom prst="rect">
            <a:avLst/>
          </a:prstGeom>
        </p:spPr>
        <p:txBody>
          <a:bodyPr vert="horz" wrap="square" lIns="0" tIns="0" rIns="0" bIns="0" rtlCol="0">
            <a:noAutofit/>
          </a:bodyPr>
          <a:lstStyle/>
          <a:p>
            <a:pPr marL="1426210">
              <a:lnSpc>
                <a:spcPct val="100000"/>
              </a:lnSpc>
            </a:pPr>
            <a:r>
              <a:rPr sz="4400" spc="-25" dirty="0">
                <a:solidFill>
                  <a:srgbClr val="660066"/>
                </a:solidFill>
                <a:latin typeface="Tahoma"/>
                <a:cs typeface="Tahoma"/>
              </a:rPr>
              <a:t>Co</a:t>
            </a:r>
            <a:r>
              <a:rPr sz="4400" spc="-35" dirty="0">
                <a:solidFill>
                  <a:srgbClr val="660066"/>
                </a:solidFill>
                <a:latin typeface="Tahoma"/>
                <a:cs typeface="Tahoma"/>
              </a:rPr>
              <a:t>u</a:t>
            </a:r>
            <a:r>
              <a:rPr sz="4400" spc="-20" dirty="0">
                <a:solidFill>
                  <a:srgbClr val="660066"/>
                </a:solidFill>
                <a:latin typeface="Tahoma"/>
                <a:cs typeface="Tahoma"/>
              </a:rPr>
              <a:t>p</a:t>
            </a:r>
            <a:r>
              <a:rPr sz="4400" spc="0" dirty="0">
                <a:solidFill>
                  <a:srgbClr val="660066"/>
                </a:solidFill>
                <a:latin typeface="Tahoma"/>
                <a:cs typeface="Tahoma"/>
              </a:rPr>
              <a:t>e</a:t>
            </a:r>
            <a:r>
              <a:rPr sz="4400" spc="-10" dirty="0">
                <a:solidFill>
                  <a:srgbClr val="660066"/>
                </a:solidFill>
                <a:latin typeface="Tahoma"/>
                <a:cs typeface="Tahoma"/>
              </a:rPr>
              <a:t> </a:t>
            </a:r>
            <a:r>
              <a:rPr sz="4400" spc="-20" dirty="0">
                <a:solidFill>
                  <a:srgbClr val="660066"/>
                </a:solidFill>
                <a:latin typeface="Tahoma"/>
                <a:cs typeface="Tahoma"/>
              </a:rPr>
              <a:t>d’</a:t>
            </a:r>
            <a:r>
              <a:rPr sz="4400" spc="-25" dirty="0">
                <a:solidFill>
                  <a:srgbClr val="660066"/>
                </a:solidFill>
                <a:latin typeface="Tahoma"/>
                <a:cs typeface="Tahoma"/>
              </a:rPr>
              <a:t>une</a:t>
            </a:r>
            <a:r>
              <a:rPr sz="4400" spc="-5" dirty="0">
                <a:solidFill>
                  <a:srgbClr val="660066"/>
                </a:solidFill>
                <a:latin typeface="Tahoma"/>
                <a:cs typeface="Tahoma"/>
              </a:rPr>
              <a:t> </a:t>
            </a:r>
            <a:r>
              <a:rPr sz="4400" spc="-20" dirty="0">
                <a:solidFill>
                  <a:srgbClr val="660066"/>
                </a:solidFill>
                <a:latin typeface="Tahoma"/>
                <a:cs typeface="Tahoma"/>
              </a:rPr>
              <a:t>p</a:t>
            </a:r>
            <a:r>
              <a:rPr sz="4400" spc="-10" dirty="0">
                <a:solidFill>
                  <a:srgbClr val="660066"/>
                </a:solidFill>
                <a:latin typeface="Tahoma"/>
                <a:cs typeface="Tahoma"/>
              </a:rPr>
              <a:t>e</a:t>
            </a:r>
            <a:r>
              <a:rPr sz="4400" spc="0" dirty="0">
                <a:solidFill>
                  <a:srgbClr val="660066"/>
                </a:solidFill>
                <a:latin typeface="Tahoma"/>
                <a:cs typeface="Tahoma"/>
              </a:rPr>
              <a:t>rt</a:t>
            </a:r>
            <a:r>
              <a:rPr sz="4400" spc="-5" dirty="0">
                <a:solidFill>
                  <a:srgbClr val="660066"/>
                </a:solidFill>
                <a:latin typeface="Tahoma"/>
                <a:cs typeface="Tahoma"/>
              </a:rPr>
              <a:t>u</a:t>
            </a:r>
            <a:r>
              <a:rPr sz="4400" spc="-20" dirty="0">
                <a:solidFill>
                  <a:srgbClr val="660066"/>
                </a:solidFill>
                <a:latin typeface="Tahoma"/>
                <a:cs typeface="Tahoma"/>
              </a:rPr>
              <a:t>rbation</a:t>
            </a:r>
            <a:endParaRPr sz="4400">
              <a:latin typeface="Tahoma"/>
              <a:cs typeface="Tahoma"/>
            </a:endParaRPr>
          </a:p>
        </p:txBody>
      </p:sp>
      <p:sp>
        <p:nvSpPr>
          <p:cNvPr id="201" name="object 201"/>
          <p:cNvSpPr/>
          <p:nvPr/>
        </p:nvSpPr>
        <p:spPr>
          <a:xfrm>
            <a:off x="0" y="762000"/>
            <a:ext cx="9144000" cy="4841240"/>
          </a:xfrm>
          <a:prstGeom prst="rect">
            <a:avLst/>
          </a:prstGeom>
          <a:blipFill>
            <a:blip r:embed="rId9" cstate="print"/>
            <a:stretch>
              <a:fillRect/>
            </a:stretch>
          </a:blipFill>
        </p:spPr>
        <p:txBody>
          <a:bodyPr wrap="square" lIns="0" tIns="0" rIns="0" bIns="0" rtlCol="0">
            <a:noAutofit/>
          </a:bodyPr>
          <a:lstStyle/>
          <a:p>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62562" y="316736"/>
            <a:ext cx="5419285" cy="6224066"/>
          </a:xfrm>
          <a:prstGeom prst="rect">
            <a:avLst/>
          </a:prstGeom>
          <a:blipFill>
            <a:blip r:embed="rId2" cstate="print"/>
            <a:stretch>
              <a:fillRect/>
            </a:stretch>
          </a:blipFill>
        </p:spPr>
        <p:txBody>
          <a:bodyPr wrap="square" lIns="0" tIns="0" rIns="0" bIns="0" rtlCol="0">
            <a:noAutofit/>
          </a:bodyPr>
          <a:lstStyle/>
          <a:p>
            <a:endParaRPr/>
          </a:p>
        </p:txBody>
      </p:sp>
      <p:sp>
        <p:nvSpPr>
          <p:cNvPr id="3" name="object 3"/>
          <p:cNvSpPr txBox="1"/>
          <p:nvPr/>
        </p:nvSpPr>
        <p:spPr>
          <a:xfrm>
            <a:off x="1853886" y="354304"/>
            <a:ext cx="6474104" cy="560166"/>
          </a:xfrm>
          <a:prstGeom prst="rect">
            <a:avLst/>
          </a:prstGeom>
        </p:spPr>
        <p:txBody>
          <a:bodyPr vert="horz" wrap="square" lIns="0" tIns="0" rIns="0" bIns="0" rtlCol="0">
            <a:noAutofit/>
          </a:bodyPr>
          <a:lstStyle/>
          <a:p>
            <a:pPr marL="11135"/>
            <a:r>
              <a:rPr sz="3500" dirty="0">
                <a:solidFill>
                  <a:srgbClr val="0000FF"/>
                </a:solidFill>
                <a:latin typeface="Arial"/>
                <a:cs typeface="Arial"/>
              </a:rPr>
              <a:t>Le</a:t>
            </a:r>
            <a:r>
              <a:rPr sz="3500" spc="-4" dirty="0">
                <a:solidFill>
                  <a:srgbClr val="0000FF"/>
                </a:solidFill>
                <a:latin typeface="Arial"/>
                <a:cs typeface="Arial"/>
              </a:rPr>
              <a:t> r</a:t>
            </a:r>
            <a:r>
              <a:rPr sz="3500" dirty="0">
                <a:solidFill>
                  <a:srgbClr val="0000FF"/>
                </a:solidFill>
                <a:latin typeface="Arial"/>
                <a:cs typeface="Arial"/>
              </a:rPr>
              <a:t>é</a:t>
            </a:r>
            <a:r>
              <a:rPr sz="3500" spc="4" dirty="0">
                <a:solidFill>
                  <a:srgbClr val="0000FF"/>
                </a:solidFill>
                <a:latin typeface="Arial"/>
                <a:cs typeface="Arial"/>
              </a:rPr>
              <a:t>g</a:t>
            </a:r>
            <a:r>
              <a:rPr sz="3500" spc="-4" dirty="0">
                <a:solidFill>
                  <a:srgbClr val="0000FF"/>
                </a:solidFill>
                <a:latin typeface="Arial"/>
                <a:cs typeface="Arial"/>
              </a:rPr>
              <a:t>i</a:t>
            </a:r>
            <a:r>
              <a:rPr sz="3500" dirty="0">
                <a:solidFill>
                  <a:srgbClr val="0000FF"/>
                </a:solidFill>
                <a:latin typeface="Arial"/>
                <a:cs typeface="Arial"/>
              </a:rPr>
              <a:t>me</a:t>
            </a:r>
            <a:r>
              <a:rPr sz="3500" spc="-4" dirty="0">
                <a:solidFill>
                  <a:srgbClr val="0000FF"/>
                </a:solidFill>
                <a:latin typeface="Arial"/>
                <a:cs typeface="Arial"/>
              </a:rPr>
              <a:t> </a:t>
            </a:r>
            <a:r>
              <a:rPr sz="3500" dirty="0">
                <a:solidFill>
                  <a:srgbClr val="0000FF"/>
                </a:solidFill>
                <a:latin typeface="Arial"/>
                <a:cs typeface="Arial"/>
              </a:rPr>
              <a:t>pe</a:t>
            </a:r>
            <a:r>
              <a:rPr sz="3500" spc="-4" dirty="0">
                <a:solidFill>
                  <a:srgbClr val="0000FF"/>
                </a:solidFill>
                <a:latin typeface="Arial"/>
                <a:cs typeface="Arial"/>
              </a:rPr>
              <a:t>r</a:t>
            </a:r>
            <a:r>
              <a:rPr sz="3500" dirty="0">
                <a:solidFill>
                  <a:srgbClr val="0000FF"/>
                </a:solidFill>
                <a:latin typeface="Arial"/>
                <a:cs typeface="Arial"/>
              </a:rPr>
              <a:t>tu</a:t>
            </a:r>
            <a:r>
              <a:rPr sz="3500" spc="-4" dirty="0">
                <a:solidFill>
                  <a:srgbClr val="0000FF"/>
                </a:solidFill>
                <a:latin typeface="Arial"/>
                <a:cs typeface="Arial"/>
              </a:rPr>
              <a:t>r</a:t>
            </a:r>
            <a:r>
              <a:rPr sz="3500" spc="4" dirty="0">
                <a:solidFill>
                  <a:srgbClr val="0000FF"/>
                </a:solidFill>
                <a:latin typeface="Arial"/>
                <a:cs typeface="Arial"/>
              </a:rPr>
              <a:t>b</a:t>
            </a:r>
            <a:r>
              <a:rPr sz="3500" dirty="0">
                <a:solidFill>
                  <a:srgbClr val="0000FF"/>
                </a:solidFill>
                <a:latin typeface="Arial"/>
                <a:cs typeface="Arial"/>
              </a:rPr>
              <a:t>é</a:t>
            </a:r>
            <a:r>
              <a:rPr sz="3500" spc="-4" dirty="0">
                <a:solidFill>
                  <a:srgbClr val="0000FF"/>
                </a:solidFill>
                <a:latin typeface="Arial"/>
                <a:cs typeface="Arial"/>
              </a:rPr>
              <a:t> </a:t>
            </a:r>
            <a:r>
              <a:rPr sz="3500" dirty="0">
                <a:solidFill>
                  <a:srgbClr val="0000FF"/>
                </a:solidFill>
                <a:latin typeface="Arial"/>
                <a:cs typeface="Arial"/>
              </a:rPr>
              <a:t>oc</a:t>
            </a:r>
            <a:r>
              <a:rPr sz="3500" spc="-9" dirty="0">
                <a:solidFill>
                  <a:srgbClr val="0000FF"/>
                </a:solidFill>
                <a:latin typeface="Arial"/>
                <a:cs typeface="Arial"/>
              </a:rPr>
              <a:t>é</a:t>
            </a:r>
            <a:r>
              <a:rPr sz="3500" dirty="0">
                <a:solidFill>
                  <a:srgbClr val="0000FF"/>
                </a:solidFill>
                <a:latin typeface="Arial"/>
                <a:cs typeface="Arial"/>
              </a:rPr>
              <a:t>an</a:t>
            </a:r>
            <a:r>
              <a:rPr sz="3500" spc="-4" dirty="0">
                <a:solidFill>
                  <a:srgbClr val="0000FF"/>
                </a:solidFill>
                <a:latin typeface="Arial"/>
                <a:cs typeface="Arial"/>
              </a:rPr>
              <a:t>i</a:t>
            </a:r>
            <a:r>
              <a:rPr sz="3500" dirty="0">
                <a:solidFill>
                  <a:srgbClr val="0000FF"/>
                </a:solidFill>
                <a:latin typeface="Arial"/>
                <a:cs typeface="Arial"/>
              </a:rPr>
              <a:t>que</a:t>
            </a:r>
            <a:r>
              <a:rPr sz="3500" spc="-4" dirty="0">
                <a:solidFill>
                  <a:srgbClr val="0000FF"/>
                </a:solidFill>
                <a:latin typeface="Arial"/>
                <a:cs typeface="Arial"/>
              </a:rPr>
              <a:t> </a:t>
            </a:r>
            <a:r>
              <a:rPr sz="3500" dirty="0">
                <a:solidFill>
                  <a:srgbClr val="0000FF"/>
                </a:solidFill>
                <a:latin typeface="Arial"/>
                <a:cs typeface="Arial"/>
              </a:rPr>
              <a:t>(2)</a:t>
            </a:r>
            <a:endParaRPr sz="3500">
              <a:latin typeface="Arial"/>
              <a:cs typeface="Arial"/>
            </a:endParaRPr>
          </a:p>
        </p:txBody>
      </p:sp>
      <p:sp>
        <p:nvSpPr>
          <p:cNvPr id="4" name="object 4"/>
          <p:cNvSpPr/>
          <p:nvPr/>
        </p:nvSpPr>
        <p:spPr>
          <a:xfrm>
            <a:off x="6050573" y="944674"/>
            <a:ext cx="2431074" cy="547718"/>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p:nvPr/>
        </p:nvSpPr>
        <p:spPr>
          <a:xfrm>
            <a:off x="6050573" y="1533887"/>
            <a:ext cx="2431074" cy="546335"/>
          </a:xfrm>
          <a:prstGeom prst="rect">
            <a:avLst/>
          </a:prstGeom>
          <a:blipFill>
            <a:blip r:embed="rId4" cstate="print"/>
            <a:stretch>
              <a:fillRect/>
            </a:stretch>
          </a:blipFill>
        </p:spPr>
        <p:txBody>
          <a:bodyPr wrap="square" lIns="0" tIns="0" rIns="0" bIns="0" rtlCol="0">
            <a:noAutofit/>
          </a:bodyPr>
          <a:lstStyle/>
          <a:p>
            <a:endParaRPr/>
          </a:p>
        </p:txBody>
      </p:sp>
      <p:sp>
        <p:nvSpPr>
          <p:cNvPr id="6" name="object 6"/>
          <p:cNvSpPr/>
          <p:nvPr/>
        </p:nvSpPr>
        <p:spPr>
          <a:xfrm>
            <a:off x="6050573" y="2121715"/>
            <a:ext cx="2431074" cy="546335"/>
          </a:xfrm>
          <a:prstGeom prst="rect">
            <a:avLst/>
          </a:prstGeom>
          <a:blipFill>
            <a:blip r:embed="rId5" cstate="print"/>
            <a:stretch>
              <a:fillRect/>
            </a:stretch>
          </a:blipFill>
        </p:spPr>
        <p:txBody>
          <a:bodyPr wrap="square" lIns="0" tIns="0" rIns="0" bIns="0" rtlCol="0">
            <a:noAutofit/>
          </a:bodyPr>
          <a:lstStyle/>
          <a:p>
            <a:endParaRPr/>
          </a:p>
        </p:txBody>
      </p:sp>
      <p:sp>
        <p:nvSpPr>
          <p:cNvPr id="7" name="object 7"/>
          <p:cNvSpPr/>
          <p:nvPr/>
        </p:nvSpPr>
        <p:spPr>
          <a:xfrm>
            <a:off x="6050573" y="3168049"/>
            <a:ext cx="2431074" cy="546335"/>
          </a:xfrm>
          <a:prstGeom prst="rect">
            <a:avLst/>
          </a:prstGeom>
          <a:blipFill>
            <a:blip r:embed="rId6" cstate="print"/>
            <a:stretch>
              <a:fillRect/>
            </a:stretch>
          </a:blipFill>
        </p:spPr>
        <p:txBody>
          <a:bodyPr wrap="square" lIns="0" tIns="0" rIns="0" bIns="0" rtlCol="0">
            <a:noAutofit/>
          </a:bodyPr>
          <a:lstStyle/>
          <a:p>
            <a:endParaRPr/>
          </a:p>
        </p:txBody>
      </p:sp>
      <p:sp>
        <p:nvSpPr>
          <p:cNvPr id="8" name="object 8"/>
          <p:cNvSpPr/>
          <p:nvPr/>
        </p:nvSpPr>
        <p:spPr>
          <a:xfrm>
            <a:off x="6050573" y="2710235"/>
            <a:ext cx="2431074" cy="387274"/>
          </a:xfrm>
          <a:prstGeom prst="rect">
            <a:avLst/>
          </a:prstGeom>
          <a:blipFill>
            <a:blip r:embed="rId7" cstate="print"/>
            <a:stretch>
              <a:fillRect/>
            </a:stretch>
          </a:blipFill>
        </p:spPr>
        <p:txBody>
          <a:bodyPr wrap="square" lIns="0" tIns="0" rIns="0" bIns="0" rtlCol="0">
            <a:noAutofit/>
          </a:bodyPr>
          <a:lstStyle/>
          <a:p>
            <a:endParaRPr/>
          </a:p>
        </p:txBody>
      </p:sp>
      <p:sp>
        <p:nvSpPr>
          <p:cNvPr id="9" name="object 9"/>
          <p:cNvSpPr/>
          <p:nvPr/>
        </p:nvSpPr>
        <p:spPr>
          <a:xfrm>
            <a:off x="6050573" y="3755878"/>
            <a:ext cx="2431074" cy="1172891"/>
          </a:xfrm>
          <a:prstGeom prst="rect">
            <a:avLst/>
          </a:prstGeom>
          <a:blipFill>
            <a:blip r:embed="rId8" cstate="print"/>
            <a:stretch>
              <a:fillRect/>
            </a:stretch>
          </a:blipFill>
        </p:spPr>
        <p:txBody>
          <a:bodyPr wrap="square" lIns="0" tIns="0" rIns="0" bIns="0" rtlCol="0">
            <a:noAutofit/>
          </a:bodyPr>
          <a:lstStyle/>
          <a:p>
            <a:endParaRPr/>
          </a:p>
        </p:txBody>
      </p:sp>
      <p:sp>
        <p:nvSpPr>
          <p:cNvPr id="10" name="object 10"/>
          <p:cNvSpPr/>
          <p:nvPr/>
        </p:nvSpPr>
        <p:spPr>
          <a:xfrm>
            <a:off x="6050573" y="4997925"/>
            <a:ext cx="2431074" cy="505533"/>
          </a:xfrm>
          <a:prstGeom prst="rect">
            <a:avLst/>
          </a:prstGeom>
          <a:blipFill>
            <a:blip r:embed="rId9" cstate="print"/>
            <a:stretch>
              <a:fillRect/>
            </a:stretch>
          </a:blipFill>
        </p:spPr>
        <p:txBody>
          <a:bodyPr wrap="square" lIns="0" tIns="0" rIns="0" bIns="0" rtlCol="0">
            <a:noAutofit/>
          </a:bodyPr>
          <a:lstStyle/>
          <a:p>
            <a:endParaRPr/>
          </a:p>
        </p:txBody>
      </p:sp>
      <p:sp>
        <p:nvSpPr>
          <p:cNvPr id="11" name="object 11"/>
          <p:cNvSpPr/>
          <p:nvPr/>
        </p:nvSpPr>
        <p:spPr>
          <a:xfrm>
            <a:off x="5728023" y="1338168"/>
            <a:ext cx="850978" cy="3401112"/>
          </a:xfrm>
          <a:custGeom>
            <a:avLst/>
            <a:gdLst/>
            <a:ahLst/>
            <a:cxnLst/>
            <a:rect l="l" t="t" r="r" b="b"/>
            <a:pathLst>
              <a:path w="995171" h="3747522">
                <a:moveTo>
                  <a:pt x="941553" y="119217"/>
                </a:moveTo>
                <a:lnTo>
                  <a:pt x="928552" y="101933"/>
                </a:lnTo>
                <a:lnTo>
                  <a:pt x="927445" y="101662"/>
                </a:lnTo>
                <a:lnTo>
                  <a:pt x="907219" y="111020"/>
                </a:lnTo>
                <a:lnTo>
                  <a:pt x="0" y="3739140"/>
                </a:lnTo>
                <a:lnTo>
                  <a:pt x="33527" y="3747522"/>
                </a:lnTo>
                <a:lnTo>
                  <a:pt x="941553" y="119217"/>
                </a:lnTo>
                <a:close/>
              </a:path>
              <a:path w="995171" h="3747522">
                <a:moveTo>
                  <a:pt x="995171" y="190506"/>
                </a:moveTo>
                <a:lnTo>
                  <a:pt x="953261" y="0"/>
                </a:lnTo>
                <a:lnTo>
                  <a:pt x="826007" y="148596"/>
                </a:lnTo>
                <a:lnTo>
                  <a:pt x="907219" y="111020"/>
                </a:lnTo>
                <a:lnTo>
                  <a:pt x="910589" y="97542"/>
                </a:lnTo>
                <a:lnTo>
                  <a:pt x="927445" y="101662"/>
                </a:lnTo>
                <a:lnTo>
                  <a:pt x="928115" y="101352"/>
                </a:lnTo>
                <a:lnTo>
                  <a:pt x="928552" y="101933"/>
                </a:lnTo>
                <a:lnTo>
                  <a:pt x="944879" y="105924"/>
                </a:lnTo>
                <a:lnTo>
                  <a:pt x="944879" y="123640"/>
                </a:lnTo>
                <a:lnTo>
                  <a:pt x="995171" y="190506"/>
                </a:lnTo>
                <a:close/>
              </a:path>
              <a:path w="995171" h="3747522">
                <a:moveTo>
                  <a:pt x="927445" y="101662"/>
                </a:moveTo>
                <a:lnTo>
                  <a:pt x="910589" y="97542"/>
                </a:lnTo>
                <a:lnTo>
                  <a:pt x="907219" y="111020"/>
                </a:lnTo>
                <a:lnTo>
                  <a:pt x="927445" y="101662"/>
                </a:lnTo>
                <a:close/>
              </a:path>
              <a:path w="995171" h="3747522">
                <a:moveTo>
                  <a:pt x="944879" y="105924"/>
                </a:moveTo>
                <a:lnTo>
                  <a:pt x="928552" y="101933"/>
                </a:lnTo>
                <a:lnTo>
                  <a:pt x="941553" y="119217"/>
                </a:lnTo>
                <a:lnTo>
                  <a:pt x="944879" y="105924"/>
                </a:lnTo>
                <a:close/>
              </a:path>
              <a:path w="995171" h="3747522">
                <a:moveTo>
                  <a:pt x="944879" y="123640"/>
                </a:moveTo>
                <a:lnTo>
                  <a:pt x="944879" y="105924"/>
                </a:lnTo>
                <a:lnTo>
                  <a:pt x="941553" y="119217"/>
                </a:lnTo>
                <a:lnTo>
                  <a:pt x="944879" y="123640"/>
                </a:lnTo>
                <a:close/>
              </a:path>
            </a:pathLst>
          </a:custGeom>
          <a:solidFill>
            <a:srgbClr val="FF0000"/>
          </a:solidFill>
        </p:spPr>
        <p:txBody>
          <a:bodyPr wrap="square" lIns="0" tIns="0" rIns="0" bIns="0" rtlCol="0">
            <a:noAutofit/>
          </a:bodyPr>
          <a:lstStyle/>
          <a:p>
            <a:endParaRPr/>
          </a:p>
        </p:txBody>
      </p:sp>
      <p:sp>
        <p:nvSpPr>
          <p:cNvPr id="12" name="object 12"/>
          <p:cNvSpPr/>
          <p:nvPr/>
        </p:nvSpPr>
        <p:spPr>
          <a:xfrm>
            <a:off x="5235420" y="1859613"/>
            <a:ext cx="1318820" cy="3273858"/>
          </a:xfrm>
          <a:custGeom>
            <a:avLst/>
            <a:gdLst/>
            <a:ahLst/>
            <a:cxnLst/>
            <a:rect l="l" t="t" r="r" b="b"/>
            <a:pathLst>
              <a:path w="1542287" h="3607307">
                <a:moveTo>
                  <a:pt x="1499590" y="116386"/>
                </a:moveTo>
                <a:lnTo>
                  <a:pt x="1488947" y="96773"/>
                </a:lnTo>
                <a:lnTo>
                  <a:pt x="1467505" y="102856"/>
                </a:lnTo>
                <a:lnTo>
                  <a:pt x="0" y="3593591"/>
                </a:lnTo>
                <a:lnTo>
                  <a:pt x="32765" y="3607307"/>
                </a:lnTo>
                <a:lnTo>
                  <a:pt x="1499590" y="116386"/>
                </a:lnTo>
                <a:close/>
              </a:path>
              <a:path w="1542287" h="3607307">
                <a:moveTo>
                  <a:pt x="1542287" y="195071"/>
                </a:moveTo>
                <a:lnTo>
                  <a:pt x="1529333" y="0"/>
                </a:lnTo>
                <a:lnTo>
                  <a:pt x="1381505" y="127253"/>
                </a:lnTo>
                <a:lnTo>
                  <a:pt x="1467505" y="102856"/>
                </a:lnTo>
                <a:lnTo>
                  <a:pt x="1472945" y="89915"/>
                </a:lnTo>
                <a:lnTo>
                  <a:pt x="1504949" y="103631"/>
                </a:lnTo>
                <a:lnTo>
                  <a:pt x="1504949" y="126263"/>
                </a:lnTo>
                <a:lnTo>
                  <a:pt x="1542287" y="195071"/>
                </a:lnTo>
                <a:close/>
              </a:path>
              <a:path w="1542287" h="3607307">
                <a:moveTo>
                  <a:pt x="1488947" y="96773"/>
                </a:moveTo>
                <a:lnTo>
                  <a:pt x="1472945" y="89915"/>
                </a:lnTo>
                <a:lnTo>
                  <a:pt x="1467505" y="102856"/>
                </a:lnTo>
                <a:lnTo>
                  <a:pt x="1488947" y="96773"/>
                </a:lnTo>
                <a:close/>
              </a:path>
              <a:path w="1542287" h="3607307">
                <a:moveTo>
                  <a:pt x="1504949" y="103631"/>
                </a:moveTo>
                <a:lnTo>
                  <a:pt x="1488947" y="96773"/>
                </a:lnTo>
                <a:lnTo>
                  <a:pt x="1499590" y="116386"/>
                </a:lnTo>
                <a:lnTo>
                  <a:pt x="1504949" y="103631"/>
                </a:lnTo>
                <a:close/>
              </a:path>
              <a:path w="1542287" h="3607307">
                <a:moveTo>
                  <a:pt x="1504949" y="126263"/>
                </a:moveTo>
                <a:lnTo>
                  <a:pt x="1504949" y="103631"/>
                </a:lnTo>
                <a:lnTo>
                  <a:pt x="1499590" y="116386"/>
                </a:lnTo>
                <a:lnTo>
                  <a:pt x="1504949" y="126263"/>
                </a:lnTo>
                <a:close/>
              </a:path>
            </a:pathLst>
          </a:custGeom>
          <a:solidFill>
            <a:srgbClr val="FF0000"/>
          </a:solidFill>
        </p:spPr>
        <p:txBody>
          <a:bodyPr wrap="square" lIns="0" tIns="0" rIns="0" bIns="0" rtlCol="0">
            <a:noAutofit/>
          </a:bodyPr>
          <a:lstStyle/>
          <a:p>
            <a:endParaRPr/>
          </a:p>
        </p:txBody>
      </p:sp>
      <p:sp>
        <p:nvSpPr>
          <p:cNvPr id="13" name="object 13"/>
          <p:cNvSpPr/>
          <p:nvPr/>
        </p:nvSpPr>
        <p:spPr>
          <a:xfrm>
            <a:off x="4559719" y="2448824"/>
            <a:ext cx="1920891" cy="2883817"/>
          </a:xfrm>
          <a:custGeom>
            <a:avLst/>
            <a:gdLst/>
            <a:ahLst/>
            <a:cxnLst/>
            <a:rect l="l" t="t" r="r" b="b"/>
            <a:pathLst>
              <a:path w="2246375" h="3177539">
                <a:moveTo>
                  <a:pt x="2192445" y="107661"/>
                </a:moveTo>
                <a:lnTo>
                  <a:pt x="2186177" y="86105"/>
                </a:lnTo>
                <a:lnTo>
                  <a:pt x="2163189" y="87513"/>
                </a:lnTo>
                <a:lnTo>
                  <a:pt x="0" y="3156965"/>
                </a:lnTo>
                <a:lnTo>
                  <a:pt x="28955" y="3177539"/>
                </a:lnTo>
                <a:lnTo>
                  <a:pt x="2192445" y="107661"/>
                </a:lnTo>
                <a:close/>
              </a:path>
              <a:path w="2246375" h="3177539">
                <a:moveTo>
                  <a:pt x="2246375" y="0"/>
                </a:moveTo>
                <a:lnTo>
                  <a:pt x="2074163" y="92963"/>
                </a:lnTo>
                <a:lnTo>
                  <a:pt x="2163189" y="87513"/>
                </a:lnTo>
                <a:lnTo>
                  <a:pt x="2171699" y="75437"/>
                </a:lnTo>
                <a:lnTo>
                  <a:pt x="2200655" y="96011"/>
                </a:lnTo>
                <a:lnTo>
                  <a:pt x="2200655" y="135896"/>
                </a:lnTo>
                <a:lnTo>
                  <a:pt x="2217419" y="193547"/>
                </a:lnTo>
                <a:lnTo>
                  <a:pt x="2246375" y="0"/>
                </a:lnTo>
                <a:close/>
              </a:path>
              <a:path w="2246375" h="3177539">
                <a:moveTo>
                  <a:pt x="2200655" y="96011"/>
                </a:moveTo>
                <a:lnTo>
                  <a:pt x="2171699" y="75437"/>
                </a:lnTo>
                <a:lnTo>
                  <a:pt x="2163189" y="87513"/>
                </a:lnTo>
                <a:lnTo>
                  <a:pt x="2186177" y="86105"/>
                </a:lnTo>
                <a:lnTo>
                  <a:pt x="2192445" y="107661"/>
                </a:lnTo>
                <a:lnTo>
                  <a:pt x="2200655" y="96011"/>
                </a:lnTo>
                <a:close/>
              </a:path>
              <a:path w="2246375" h="3177539">
                <a:moveTo>
                  <a:pt x="2200655" y="135896"/>
                </a:moveTo>
                <a:lnTo>
                  <a:pt x="2200655" y="96011"/>
                </a:lnTo>
                <a:lnTo>
                  <a:pt x="2192445" y="107661"/>
                </a:lnTo>
                <a:lnTo>
                  <a:pt x="2200655" y="135896"/>
                </a:lnTo>
                <a:close/>
              </a:path>
            </a:pathLst>
          </a:custGeom>
          <a:solidFill>
            <a:srgbClr val="FF0000"/>
          </a:solidFill>
        </p:spPr>
        <p:txBody>
          <a:bodyPr wrap="square" lIns="0" tIns="0" rIns="0" bIns="0" rtlCol="0">
            <a:noAutofit/>
          </a:bodyPr>
          <a:lstStyle/>
          <a:p>
            <a:endParaRPr/>
          </a:p>
        </p:txBody>
      </p:sp>
      <p:sp>
        <p:nvSpPr>
          <p:cNvPr id="14" name="object 14"/>
          <p:cNvSpPr/>
          <p:nvPr/>
        </p:nvSpPr>
        <p:spPr>
          <a:xfrm>
            <a:off x="3761520" y="3428769"/>
            <a:ext cx="2595939" cy="2232365"/>
          </a:xfrm>
          <a:custGeom>
            <a:avLst/>
            <a:gdLst/>
            <a:ahLst/>
            <a:cxnLst/>
            <a:rect l="l" t="t" r="r" b="b"/>
            <a:pathLst>
              <a:path w="3035807" h="2459735">
                <a:moveTo>
                  <a:pt x="2964941" y="79247"/>
                </a:moveTo>
                <a:lnTo>
                  <a:pt x="2953425" y="65349"/>
                </a:lnTo>
                <a:lnTo>
                  <a:pt x="2932598" y="60865"/>
                </a:lnTo>
                <a:lnTo>
                  <a:pt x="0" y="2433065"/>
                </a:lnTo>
                <a:lnTo>
                  <a:pt x="22097" y="2459735"/>
                </a:lnTo>
                <a:lnTo>
                  <a:pt x="2964941" y="79247"/>
                </a:lnTo>
                <a:close/>
              </a:path>
              <a:path w="3035807" h="2459735">
                <a:moveTo>
                  <a:pt x="3035807" y="0"/>
                </a:moveTo>
                <a:lnTo>
                  <a:pt x="2844545" y="41909"/>
                </a:lnTo>
                <a:lnTo>
                  <a:pt x="2932598" y="60865"/>
                </a:lnTo>
                <a:lnTo>
                  <a:pt x="2942843" y="52577"/>
                </a:lnTo>
                <a:lnTo>
                  <a:pt x="2953425" y="65349"/>
                </a:lnTo>
                <a:lnTo>
                  <a:pt x="2954273" y="65531"/>
                </a:lnTo>
                <a:lnTo>
                  <a:pt x="2954273" y="66372"/>
                </a:lnTo>
                <a:lnTo>
                  <a:pt x="2964941" y="79247"/>
                </a:lnTo>
                <a:lnTo>
                  <a:pt x="2964941" y="154315"/>
                </a:lnTo>
                <a:lnTo>
                  <a:pt x="3035807" y="0"/>
                </a:lnTo>
                <a:close/>
              </a:path>
              <a:path w="3035807" h="2459735">
                <a:moveTo>
                  <a:pt x="2953425" y="65349"/>
                </a:moveTo>
                <a:lnTo>
                  <a:pt x="2942843" y="52577"/>
                </a:lnTo>
                <a:lnTo>
                  <a:pt x="2932598" y="60865"/>
                </a:lnTo>
                <a:lnTo>
                  <a:pt x="2953425" y="65349"/>
                </a:lnTo>
                <a:close/>
              </a:path>
              <a:path w="3035807" h="2459735">
                <a:moveTo>
                  <a:pt x="2964941" y="154315"/>
                </a:moveTo>
                <a:lnTo>
                  <a:pt x="2964941" y="79247"/>
                </a:lnTo>
                <a:lnTo>
                  <a:pt x="2954273" y="87877"/>
                </a:lnTo>
                <a:lnTo>
                  <a:pt x="2954273" y="177545"/>
                </a:lnTo>
                <a:lnTo>
                  <a:pt x="2964941" y="154315"/>
                </a:lnTo>
                <a:close/>
              </a:path>
            </a:pathLst>
          </a:custGeom>
          <a:solidFill>
            <a:srgbClr val="FF0000"/>
          </a:solidFill>
        </p:spPr>
        <p:txBody>
          <a:bodyPr wrap="square" lIns="0" tIns="0" rIns="0" bIns="0" rtlCol="0">
            <a:noAutofit/>
          </a:bodyPr>
          <a:lstStyle/>
          <a:p>
            <a:endParaRPr/>
          </a:p>
        </p:txBody>
      </p:sp>
      <p:sp>
        <p:nvSpPr>
          <p:cNvPr id="15" name="object 15"/>
          <p:cNvSpPr/>
          <p:nvPr/>
        </p:nvSpPr>
        <p:spPr>
          <a:xfrm>
            <a:off x="2473975" y="4259336"/>
            <a:ext cx="3822235" cy="1535269"/>
          </a:xfrm>
          <a:custGeom>
            <a:avLst/>
            <a:gdLst/>
            <a:ahLst/>
            <a:cxnLst/>
            <a:rect l="l" t="t" r="r" b="b"/>
            <a:pathLst>
              <a:path w="4469891" h="1691639">
                <a:moveTo>
                  <a:pt x="4371593" y="57911"/>
                </a:moveTo>
                <a:lnTo>
                  <a:pt x="4352057" y="46128"/>
                </a:lnTo>
                <a:lnTo>
                  <a:pt x="0" y="1658873"/>
                </a:lnTo>
                <a:lnTo>
                  <a:pt x="11429" y="1691639"/>
                </a:lnTo>
                <a:lnTo>
                  <a:pt x="4364706" y="78724"/>
                </a:lnTo>
                <a:lnTo>
                  <a:pt x="4371593" y="57911"/>
                </a:lnTo>
                <a:close/>
              </a:path>
              <a:path w="4469891" h="1691639">
                <a:moveTo>
                  <a:pt x="4469891" y="21335"/>
                </a:moveTo>
                <a:lnTo>
                  <a:pt x="4275581" y="0"/>
                </a:lnTo>
                <a:lnTo>
                  <a:pt x="4352057" y="46128"/>
                </a:lnTo>
                <a:lnTo>
                  <a:pt x="4365497" y="41147"/>
                </a:lnTo>
                <a:lnTo>
                  <a:pt x="4377689" y="73913"/>
                </a:lnTo>
                <a:lnTo>
                  <a:pt x="4377689" y="119860"/>
                </a:lnTo>
                <a:lnTo>
                  <a:pt x="4469891" y="21335"/>
                </a:lnTo>
                <a:close/>
              </a:path>
              <a:path w="4469891" h="1691639">
                <a:moveTo>
                  <a:pt x="4377689" y="119860"/>
                </a:moveTo>
                <a:lnTo>
                  <a:pt x="4377689" y="73913"/>
                </a:lnTo>
                <a:lnTo>
                  <a:pt x="4364706" y="78724"/>
                </a:lnTo>
                <a:lnTo>
                  <a:pt x="4336541" y="163829"/>
                </a:lnTo>
                <a:lnTo>
                  <a:pt x="4377689" y="119860"/>
                </a:lnTo>
                <a:close/>
              </a:path>
              <a:path w="4469891" h="1691639">
                <a:moveTo>
                  <a:pt x="4377689" y="73913"/>
                </a:moveTo>
                <a:lnTo>
                  <a:pt x="4365497" y="41147"/>
                </a:lnTo>
                <a:lnTo>
                  <a:pt x="4352057" y="46128"/>
                </a:lnTo>
                <a:lnTo>
                  <a:pt x="4371593" y="57911"/>
                </a:lnTo>
                <a:lnTo>
                  <a:pt x="4371593" y="76172"/>
                </a:lnTo>
                <a:lnTo>
                  <a:pt x="4377689" y="73913"/>
                </a:lnTo>
                <a:close/>
              </a:path>
              <a:path w="4469891" h="1691639">
                <a:moveTo>
                  <a:pt x="4371593" y="76172"/>
                </a:moveTo>
                <a:lnTo>
                  <a:pt x="4371593" y="57911"/>
                </a:lnTo>
                <a:lnTo>
                  <a:pt x="4364706" y="78724"/>
                </a:lnTo>
                <a:lnTo>
                  <a:pt x="4371593" y="76172"/>
                </a:lnTo>
                <a:close/>
              </a:path>
            </a:pathLst>
          </a:custGeom>
          <a:solidFill>
            <a:srgbClr val="FF0000"/>
          </a:solidFill>
        </p:spPr>
        <p:txBody>
          <a:bodyPr wrap="square" lIns="0" tIns="0" rIns="0" bIns="0" rtlCol="0">
            <a:noAutofit/>
          </a:bodyPr>
          <a:lstStyle/>
          <a:p>
            <a:endParaRPr/>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643</TotalTime>
  <Words>1484</Words>
  <Application>Microsoft Office PowerPoint</Application>
  <PresentationFormat>Affichage à l'écran (4:3)</PresentationFormat>
  <Paragraphs>446</Paragraphs>
  <Slides>78</Slides>
  <Notes>0</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78</vt:i4>
      </vt:variant>
    </vt:vector>
  </HeadingPairs>
  <TitlesOfParts>
    <vt:vector size="80" baseType="lpstr">
      <vt:lpstr>Thème Office</vt:lpstr>
      <vt:lpstr>Image</vt:lpstr>
      <vt:lpstr>Comment se forment les nuages ?</vt:lpstr>
      <vt:lpstr>Rappels:</vt:lpstr>
      <vt:lpstr>Diapositive 3</vt:lpstr>
      <vt:lpstr>C’est un ensemble visible de minuscules particules d’eau liquide et/ou de cristaux de glace en suspension dans l’atmosphère. </vt:lpstr>
      <vt:lpstr>Pression de rosée</vt:lpstr>
      <vt:lpstr>Expérience de surfusion</vt:lpstr>
      <vt:lpstr>Composition d’un nuage:</vt:lpstr>
      <vt:lpstr>Combien pèse un nuage ?</vt:lpstr>
      <vt:lpstr>Diapositive 9</vt:lpstr>
      <vt:lpstr>2. Comment se forment les nuages ? </vt:lpstr>
      <vt:lpstr>Diapositive 11</vt:lpstr>
      <vt:lpstr>Diapositive 12</vt:lpstr>
      <vt:lpstr>Diapositive 13</vt:lpstr>
      <vt:lpstr>Diapositive 14</vt:lpstr>
      <vt:lpstr>Diapositive 15</vt:lpstr>
      <vt:lpstr>Diapositive 16</vt:lpstr>
      <vt:lpstr>Diapositive 17</vt:lpstr>
      <vt:lpstr>Diapositive 18</vt:lpstr>
      <vt:lpstr>Les nuages de basse altitude</vt:lpstr>
      <vt:lpstr>Les nuages de moyenne altitude</vt:lpstr>
      <vt:lpstr>Les nuages de haute altitude</vt:lpstr>
      <vt:lpstr>Les nuages d’altitude variable</vt:lpstr>
      <vt:lpstr>Tableau récapitulatif</vt:lpstr>
      <vt:lpstr>Diapositive 24</vt:lpstr>
      <vt:lpstr>Diapositive 25</vt:lpstr>
      <vt:lpstr>Diapositive 26</vt:lpstr>
      <vt:lpstr>Les règles du jeu</vt:lpstr>
      <vt:lpstr>Question 1 </vt:lpstr>
      <vt:lpstr>Question 2 </vt:lpstr>
      <vt:lpstr>Question 3 </vt:lpstr>
      <vt:lpstr>Question 4 </vt:lpstr>
      <vt:lpstr>Question 5 </vt:lpstr>
      <vt:lpstr>Question 6 </vt:lpstr>
      <vt:lpstr>Question 7 </vt:lpstr>
      <vt:lpstr>Question 8 </vt:lpstr>
      <vt:lpstr>Question 9 </vt:lpstr>
      <vt:lpstr>Question 10 </vt:lpstr>
      <vt:lpstr>Question 11 </vt:lpstr>
      <vt:lpstr>Question 12 </vt:lpstr>
      <vt:lpstr>Question 13 </vt:lpstr>
      <vt:lpstr>Question 14 </vt:lpstr>
      <vt:lpstr>Question 15 </vt:lpstr>
      <vt:lpstr>Question 16 </vt:lpstr>
      <vt:lpstr>Question 17 </vt:lpstr>
      <vt:lpstr>Question 18 </vt:lpstr>
      <vt:lpstr>Question 19 </vt:lpstr>
      <vt:lpstr>Question 20 </vt:lpstr>
      <vt:lpstr>Tableau des résultats</vt:lpstr>
      <vt:lpstr>Diapositive 49</vt:lpstr>
      <vt:lpstr>      Nuages de l ’étage supérieur </vt:lpstr>
      <vt:lpstr>      Nuages de l ’étage supérieur </vt:lpstr>
      <vt:lpstr>      Nuages de l ’étage supérieur</vt:lpstr>
      <vt:lpstr>      Nuages de l ’étage moyen</vt:lpstr>
      <vt:lpstr>      Nuages de l ’étage moyen</vt:lpstr>
      <vt:lpstr>      Nuages de l ’étage moyen </vt:lpstr>
      <vt:lpstr>      Nuages de l ’étage moyen</vt:lpstr>
      <vt:lpstr>      Nuages de l ’étage moyen</vt:lpstr>
      <vt:lpstr>      Nuages de l ’étage moyen</vt:lpstr>
      <vt:lpstr>      Nuages de l ’étage moyen</vt:lpstr>
      <vt:lpstr>      Nuages de l ’étage inférieur </vt:lpstr>
      <vt:lpstr>      Nuages de l ’étage inférieur </vt:lpstr>
      <vt:lpstr>      Nuages de l ’étage inférieur </vt:lpstr>
      <vt:lpstr>      Nuages de l ’étage inférieur </vt:lpstr>
      <vt:lpstr>      Nuages de l ’étage moyen</vt:lpstr>
      <vt:lpstr>      Nuages de l ’étage inférieur</vt:lpstr>
      <vt:lpstr>  Nuages à développement vertical</vt:lpstr>
      <vt:lpstr>      Nuages de l ’étage moyen</vt:lpstr>
      <vt:lpstr>      Nuages de l ’étage moyen</vt:lpstr>
      <vt:lpstr>      Nuages de l ’étage inférieur </vt:lpstr>
      <vt:lpstr>      Nuages de l ’étage inférieur </vt:lpstr>
      <vt:lpstr>      Nuages de l ’étage inférieur </vt:lpstr>
      <vt:lpstr>      Nuages de l ’étage inférieur </vt:lpstr>
      <vt:lpstr>Diapositive 73</vt:lpstr>
      <vt:lpstr>Diapositive 74</vt:lpstr>
      <vt:lpstr>Diapositive 75</vt:lpstr>
      <vt:lpstr>Diapositive 76</vt:lpstr>
      <vt:lpstr>Diapositive 77</vt:lpstr>
      <vt:lpstr>Diapositive 78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Comment se forment les nuages</dc:title>
  <dc:subject>meteo</dc:subject>
  <dc:creator>physalp</dc:creator>
  <cp:keywords>bia</cp:keywords>
  <cp:lastModifiedBy>physalp</cp:lastModifiedBy>
  <cp:revision>61</cp:revision>
  <dcterms:created xsi:type="dcterms:W3CDTF">2015-01-14T17:46:23Z</dcterms:created>
  <dcterms:modified xsi:type="dcterms:W3CDTF">2021-01-09T17:30:32Z</dcterms:modified>
  <cp:category>cours</cp:category>
  <cp:contentStatus>terminé</cp:contentStatus>
</cp:coreProperties>
</file>