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activeX/activeX1.bin" ContentType="application/vnd.ms-office.activeX"/>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gif" ContentType="image/gif"/>
  <Default Extension="vml" ContentType="application/vnd.openxmlformats-officedocument.vmlDrawing"/>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418" r:id="rId2"/>
    <p:sldId id="419" r:id="rId3"/>
    <p:sldId id="256" r:id="rId4"/>
    <p:sldId id="354" r:id="rId5"/>
    <p:sldId id="355" r:id="rId6"/>
    <p:sldId id="356" r:id="rId7"/>
    <p:sldId id="357" r:id="rId8"/>
    <p:sldId id="358" r:id="rId9"/>
    <p:sldId id="359" r:id="rId10"/>
    <p:sldId id="265" r:id="rId11"/>
    <p:sldId id="459" r:id="rId12"/>
    <p:sldId id="460" r:id="rId13"/>
    <p:sldId id="268" r:id="rId14"/>
    <p:sldId id="461" r:id="rId15"/>
    <p:sldId id="371" r:id="rId16"/>
    <p:sldId id="416" r:id="rId17"/>
    <p:sldId id="417" r:id="rId18"/>
    <p:sldId id="421" r:id="rId19"/>
    <p:sldId id="370" r:id="rId20"/>
    <p:sldId id="422" r:id="rId21"/>
    <p:sldId id="413" r:id="rId22"/>
    <p:sldId id="420" r:id="rId23"/>
    <p:sldId id="464" r:id="rId24"/>
    <p:sldId id="465" r:id="rId25"/>
    <p:sldId id="466" r:id="rId26"/>
    <p:sldId id="467" r:id="rId27"/>
    <p:sldId id="468" r:id="rId28"/>
    <p:sldId id="373" r:id="rId29"/>
    <p:sldId id="463" r:id="rId30"/>
    <p:sldId id="469" r:id="rId31"/>
    <p:sldId id="470" r:id="rId32"/>
    <p:sldId id="471" r:id="rId33"/>
    <p:sldId id="472" r:id="rId34"/>
    <p:sldId id="462" r:id="rId35"/>
    <p:sldId id="441" r:id="rId36"/>
    <p:sldId id="443" r:id="rId37"/>
    <p:sldId id="444" r:id="rId38"/>
    <p:sldId id="445" r:id="rId39"/>
    <p:sldId id="446" r:id="rId40"/>
    <p:sldId id="447" r:id="rId41"/>
    <p:sldId id="448" r:id="rId42"/>
    <p:sldId id="449" r:id="rId43"/>
    <p:sldId id="450" r:id="rId44"/>
    <p:sldId id="451" r:id="rId45"/>
    <p:sldId id="452" r:id="rId46"/>
    <p:sldId id="453" r:id="rId47"/>
    <p:sldId id="454" r:id="rId48"/>
    <p:sldId id="455" r:id="rId49"/>
    <p:sldId id="440" r:id="rId50"/>
    <p:sldId id="428" r:id="rId51"/>
    <p:sldId id="429" r:id="rId52"/>
    <p:sldId id="430" r:id="rId53"/>
    <p:sldId id="424" r:id="rId54"/>
    <p:sldId id="384" r:id="rId55"/>
    <p:sldId id="349" r:id="rId56"/>
    <p:sldId id="350" r:id="rId57"/>
    <p:sldId id="375" r:id="rId58"/>
  </p:sldIdLst>
  <p:sldSz cx="10079038" cy="7559675"/>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930" y="-90"/>
      </p:cViewPr>
      <p:guideLst>
        <p:guide orient="horz" pos="2381"/>
        <p:guide pos="317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7EDC4F-C76B-4134-8B8F-9F3B1688468F}" type="datetimeFigureOut">
              <a:rPr lang="fr-FR" smtClean="0"/>
              <a:pPr/>
              <a:t>01/09/2016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24B0BF-33AB-4C50-9C61-5543456BF96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EBD3C3B-1318-4F45-A283-F336A16F366A}" type="slidenum">
              <a:rPr lang="fr-CA"/>
              <a:pPr/>
              <a:t>4</a:t>
            </a:fld>
            <a:endParaRPr lang="fr-CA"/>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fr-FR" smtClean="0">
              <a:latin typeface="Times New Roman" pitchFamily="-105" charset="0"/>
              <a:ea typeface="ＭＳ Ｐゴシック" pitchFamily="2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8E26D60-34A9-407D-93AD-E18D9D978EE8}" type="slidenum">
              <a:rPr lang="fr-CA"/>
              <a:pPr/>
              <a:t>6</a:t>
            </a:fld>
            <a:endParaRPr lang="fr-CA"/>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fr-FR" smtClean="0">
              <a:latin typeface="Times New Roman" pitchFamily="-105" charset="0"/>
              <a:ea typeface="ＭＳ Ｐゴシック" pitchFamily="28"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669A19AB-DD0D-4513-9A25-FA10D4ABE51D}" type="slidenum">
              <a:rPr lang="fr-CA"/>
              <a:pPr/>
              <a:t>7</a:t>
            </a:fld>
            <a:endParaRPr lang="fr-CA"/>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fr-FR" smtClean="0">
              <a:latin typeface="Times New Roman" pitchFamily="-105" charset="0"/>
              <a:ea typeface="ＭＳ Ｐゴシック" pitchFamily="28"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F056FF69-5DFA-4547-A775-D3309F9EAC4E}" type="slidenum">
              <a:rPr lang="fr-CA"/>
              <a:pPr/>
              <a:t>8</a:t>
            </a:fld>
            <a:endParaRPr lang="fr-CA"/>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fr-FR" smtClean="0">
              <a:latin typeface="Times New Roman" pitchFamily="-105" charset="0"/>
              <a:ea typeface="ＭＳ Ｐゴシック" pitchFamily="28"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D740659A-5044-4A7A-9D4B-8729D6608388}" type="slidenum">
              <a:rPr lang="fr-CA"/>
              <a:pPr/>
              <a:t>9</a:t>
            </a:fld>
            <a:endParaRPr lang="fr-CA"/>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fr-FR" smtClean="0">
              <a:latin typeface="Times New Roman" pitchFamily="-105" charset="0"/>
              <a:ea typeface="ＭＳ Ｐゴシック" pitchFamily="28"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4DFCCAA7-C76A-4942-A55C-E43C7DAF542C}" type="slidenum">
              <a:rPr lang="fr-CA"/>
              <a:pPr/>
              <a:t>21</a:t>
            </a:fld>
            <a:endParaRPr lang="fr-CA"/>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fr-FR"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03952" y="279988"/>
            <a:ext cx="9071134" cy="1259946"/>
          </a:xfrm>
          <a:prstGeom prst="rect">
            <a:avLst/>
          </a:prstGeom>
        </p:spPr>
        <p:txBody>
          <a:bodyPr lIns="100785" tIns="50393" rIns="100785" bIns="50393"/>
          <a:lstStyle/>
          <a:p>
            <a:r>
              <a:rPr lang="fr-CA" smtClean="0"/>
              <a:t>Cliquez et modifiez le titre</a:t>
            </a:r>
            <a:endParaRPr lang="en-US"/>
          </a:p>
        </p:txBody>
      </p:sp>
      <p:sp>
        <p:nvSpPr>
          <p:cNvPr id="3" name="Espace réservé du contenu 2"/>
          <p:cNvSpPr>
            <a:spLocks noGrp="1"/>
          </p:cNvSpPr>
          <p:nvPr>
            <p:ph idx="1"/>
          </p:nvPr>
        </p:nvSpPr>
        <p:spPr>
          <a:xfrm>
            <a:off x="503952" y="1814673"/>
            <a:ext cx="9071134" cy="4989035"/>
          </a:xfrm>
          <a:prstGeom prst="rect">
            <a:avLst/>
          </a:prstGeom>
        </p:spPr>
        <p:txBody>
          <a:bodyPr lIns="100785" tIns="50393" rIns="100785" bIns="50393"/>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5" name="Espace réservé de la date 3"/>
          <p:cNvSpPr>
            <a:spLocks noGrp="1"/>
          </p:cNvSpPr>
          <p:nvPr>
            <p:ph type="dt" sz="half" idx="10"/>
          </p:nvPr>
        </p:nvSpPr>
        <p:spPr>
          <a:xfrm>
            <a:off x="6131415" y="7055696"/>
            <a:ext cx="3308935" cy="302738"/>
          </a:xfrm>
          <a:prstGeom prst="rect">
            <a:avLst/>
          </a:prstGeom>
        </p:spPr>
        <p:txBody>
          <a:bodyPr lIns="100785" tIns="50393" rIns="100785" bIns="50393"/>
          <a:lstStyle>
            <a:lvl1pPr>
              <a:defRPr/>
            </a:lvl1pPr>
          </a:lstStyle>
          <a:p>
            <a:pPr>
              <a:defRPr/>
            </a:pPr>
            <a:endParaRPr lang="fr-FR"/>
          </a:p>
        </p:txBody>
      </p:sp>
      <p:sp>
        <p:nvSpPr>
          <p:cNvPr id="6" name="Espace réservé du pied de page 4"/>
          <p:cNvSpPr>
            <a:spLocks noGrp="1"/>
          </p:cNvSpPr>
          <p:nvPr>
            <p:ph type="ftr" sz="quarter" idx="11"/>
          </p:nvPr>
        </p:nvSpPr>
        <p:spPr>
          <a:xfrm>
            <a:off x="1427864" y="7055696"/>
            <a:ext cx="4642307" cy="302738"/>
          </a:xfrm>
          <a:prstGeom prst="rect">
            <a:avLst/>
          </a:prstGeom>
        </p:spPr>
        <p:txBody>
          <a:bodyPr lIns="100785" tIns="50393" rIns="100785" bIns="50393"/>
          <a:lstStyle>
            <a:lvl1pPr>
              <a:defRPr/>
            </a:lvl1pPr>
          </a:lstStyle>
          <a:p>
            <a:pPr>
              <a:defRPr/>
            </a:pPr>
            <a:endParaRPr lang="fr-FR"/>
          </a:p>
        </p:txBody>
      </p:sp>
      <p:sp>
        <p:nvSpPr>
          <p:cNvPr id="7" name="Espace réservé du numéro de diapositive 5"/>
          <p:cNvSpPr>
            <a:spLocks noGrp="1"/>
          </p:cNvSpPr>
          <p:nvPr>
            <p:ph type="sldNum" sz="quarter" idx="12"/>
          </p:nvPr>
        </p:nvSpPr>
        <p:spPr>
          <a:xfrm>
            <a:off x="9522591" y="7181691"/>
            <a:ext cx="510951" cy="300987"/>
          </a:xfrm>
          <a:prstGeom prst="rect">
            <a:avLst/>
          </a:prstGeom>
        </p:spPr>
        <p:txBody>
          <a:bodyPr lIns="100785" tIns="50393" rIns="100785" bIns="50393"/>
          <a:lstStyle>
            <a:lvl1pPr>
              <a:defRPr/>
            </a:lvl1pPr>
          </a:lstStyle>
          <a:p>
            <a:fld id="{E893ED20-C05E-46AB-A4D3-1FB4102327F3}"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ClipArt">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755928" y="671971"/>
            <a:ext cx="8567182" cy="1259946"/>
          </a:xfrm>
          <a:prstGeom prst="rect">
            <a:avLst/>
          </a:prstGeom>
        </p:spPr>
        <p:txBody>
          <a:bodyPr lIns="100785" tIns="50393" rIns="100785" bIns="50393"/>
          <a:lstStyle/>
          <a:p>
            <a:r>
              <a:rPr lang="fr-CA" smtClean="0"/>
              <a:t>Cliquez et modifiez le titre</a:t>
            </a:r>
            <a:endParaRPr lang="fr-FR"/>
          </a:p>
        </p:txBody>
      </p:sp>
      <p:sp>
        <p:nvSpPr>
          <p:cNvPr id="3" name="Espace réservé du texte 2"/>
          <p:cNvSpPr>
            <a:spLocks noGrp="1"/>
          </p:cNvSpPr>
          <p:nvPr>
            <p:ph type="body" sz="half" idx="1"/>
          </p:nvPr>
        </p:nvSpPr>
        <p:spPr>
          <a:xfrm>
            <a:off x="755928" y="2183906"/>
            <a:ext cx="4199599" cy="4535805"/>
          </a:xfrm>
          <a:prstGeom prst="rect">
            <a:avLst/>
          </a:prstGeom>
        </p:spPr>
        <p:txBody>
          <a:bodyPr lIns="100785" tIns="50393" rIns="100785" bIns="50393"/>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e l'image de la bibliothèque 3"/>
          <p:cNvSpPr>
            <a:spLocks noGrp="1"/>
          </p:cNvSpPr>
          <p:nvPr>
            <p:ph type="clipArt" sz="half" idx="2"/>
          </p:nvPr>
        </p:nvSpPr>
        <p:spPr>
          <a:xfrm>
            <a:off x="5123511" y="2183906"/>
            <a:ext cx="4199599" cy="4535805"/>
          </a:xfrm>
          <a:prstGeom prst="rect">
            <a:avLst/>
          </a:prstGeom>
        </p:spPr>
        <p:txBody>
          <a:bodyPr lIns="100785" tIns="50393" rIns="100785" bIns="50393">
            <a:normAutofit/>
          </a:bodyPr>
          <a:lstStyle/>
          <a:p>
            <a:pPr lvl="0"/>
            <a:endParaRPr lang="fr-FR" noProof="0"/>
          </a:p>
        </p:txBody>
      </p:sp>
      <p:sp>
        <p:nvSpPr>
          <p:cNvPr id="5" name="Espace réservé de la date 4"/>
          <p:cNvSpPr>
            <a:spLocks noGrp="1"/>
          </p:cNvSpPr>
          <p:nvPr>
            <p:ph type="dt" sz="half" idx="10"/>
          </p:nvPr>
        </p:nvSpPr>
        <p:spPr>
          <a:xfrm>
            <a:off x="755928" y="6887704"/>
            <a:ext cx="2099800" cy="503978"/>
          </a:xfrm>
          <a:prstGeom prst="rect">
            <a:avLst/>
          </a:prstGeom>
        </p:spPr>
        <p:txBody>
          <a:bodyPr lIns="100785" tIns="50393" rIns="100785" bIns="50393"/>
          <a:lstStyle>
            <a:lvl1pPr>
              <a:defRPr/>
            </a:lvl1pPr>
          </a:lstStyle>
          <a:p>
            <a:pPr>
              <a:defRPr/>
            </a:pPr>
            <a:endParaRPr lang="fr-FR"/>
          </a:p>
        </p:txBody>
      </p:sp>
      <p:sp>
        <p:nvSpPr>
          <p:cNvPr id="6" name="Espace réservé du pied de page 5"/>
          <p:cNvSpPr>
            <a:spLocks noGrp="1"/>
          </p:cNvSpPr>
          <p:nvPr>
            <p:ph type="ftr" sz="quarter" idx="11"/>
          </p:nvPr>
        </p:nvSpPr>
        <p:spPr>
          <a:xfrm>
            <a:off x="3443672" y="6887704"/>
            <a:ext cx="3191695" cy="503978"/>
          </a:xfrm>
          <a:prstGeom prst="rect">
            <a:avLst/>
          </a:prstGeom>
        </p:spPr>
        <p:txBody>
          <a:bodyPr lIns="100785" tIns="50393" rIns="100785" bIns="50393"/>
          <a:lstStyle>
            <a:lvl1pPr>
              <a:defRPr/>
            </a:lvl1pPr>
          </a:lstStyle>
          <a:p>
            <a:pPr>
              <a:defRPr/>
            </a:pPr>
            <a:endParaRPr lang="fr-FR"/>
          </a:p>
        </p:txBody>
      </p:sp>
      <p:sp>
        <p:nvSpPr>
          <p:cNvPr id="7" name="Espace réservé du numéro de diapositive 6"/>
          <p:cNvSpPr>
            <a:spLocks noGrp="1"/>
          </p:cNvSpPr>
          <p:nvPr>
            <p:ph type="sldNum" sz="quarter" idx="12"/>
          </p:nvPr>
        </p:nvSpPr>
        <p:spPr>
          <a:xfrm>
            <a:off x="7223310" y="6887704"/>
            <a:ext cx="2099800" cy="503978"/>
          </a:xfrm>
          <a:prstGeom prst="rect">
            <a:avLst/>
          </a:prstGeom>
        </p:spPr>
        <p:txBody>
          <a:bodyPr lIns="100785" tIns="50393" rIns="100785" bIns="50393"/>
          <a:lstStyle>
            <a:lvl1pPr>
              <a:defRPr/>
            </a:lvl1pPr>
          </a:lstStyle>
          <a:p>
            <a:fld id="{10EF9BD0-E0DB-4822-A69A-1C6A138BABF6}"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a:xfrm>
            <a:off x="7139319" y="83997"/>
            <a:ext cx="2771735" cy="318486"/>
          </a:xfrm>
          <a:prstGeom prst="rect">
            <a:avLst/>
          </a:prstGeom>
        </p:spPr>
        <p:txBody>
          <a:bodyPr lIns="100785" tIns="50393" rIns="100785" bIns="50393"/>
          <a:lstStyle/>
          <a:p>
            <a:fld id="{AE3E6F74-9F7C-4C4E-BC94-C8FB19C1396F}" type="datetimeFigureOut">
              <a:rPr lang="fr-FR" smtClean="0"/>
              <a:pPr/>
              <a:t>01/09/2016</a:t>
            </a:fld>
            <a:endParaRPr lang="fr-FR"/>
          </a:p>
        </p:txBody>
      </p:sp>
      <p:sp>
        <p:nvSpPr>
          <p:cNvPr id="24" name="Espace réservé du pied de page 23"/>
          <p:cNvSpPr>
            <a:spLocks noGrp="1"/>
          </p:cNvSpPr>
          <p:nvPr>
            <p:ph type="ftr" sz="quarter" idx="11"/>
          </p:nvPr>
        </p:nvSpPr>
        <p:spPr>
          <a:xfrm>
            <a:off x="3443671" y="83997"/>
            <a:ext cx="3695647" cy="318486"/>
          </a:xfrm>
          <a:prstGeom prst="rect">
            <a:avLst/>
          </a:prstGeom>
        </p:spPr>
        <p:txBody>
          <a:bodyPr lIns="100785" tIns="50393" rIns="100785" bIns="50393"/>
          <a:lstStyle/>
          <a:p>
            <a:endParaRPr lang="fr-FR"/>
          </a:p>
        </p:txBody>
      </p:sp>
      <p:sp>
        <p:nvSpPr>
          <p:cNvPr id="7" name="Espace réservé du numéro de diapositive 6"/>
          <p:cNvSpPr>
            <a:spLocks noGrp="1"/>
          </p:cNvSpPr>
          <p:nvPr>
            <p:ph type="sldNum" sz="quarter" idx="12"/>
          </p:nvPr>
        </p:nvSpPr>
        <p:spPr>
          <a:xfrm>
            <a:off x="9071134" y="7139694"/>
            <a:ext cx="839920" cy="269488"/>
          </a:xfrm>
          <a:prstGeom prst="rect">
            <a:avLst/>
          </a:prstGeom>
        </p:spPr>
        <p:txBody>
          <a:bodyPr lIns="100785" tIns="50393" rIns="100785" bIns="50393"/>
          <a:lstStyle/>
          <a:p>
            <a:fld id="{41266802-CC59-41B8-A359-3831731524C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OverObj">
  <p:cSld name="Titre et texte sur contenu">
    <p:spTree>
      <p:nvGrpSpPr>
        <p:cNvPr id="1" name=""/>
        <p:cNvGrpSpPr/>
        <p:nvPr/>
      </p:nvGrpSpPr>
      <p:grpSpPr>
        <a:xfrm>
          <a:off x="0" y="0"/>
          <a:ext cx="0" cy="0"/>
          <a:chOff x="0" y="0"/>
          <a:chExt cx="0" cy="0"/>
        </a:xfrm>
      </p:grpSpPr>
      <p:sp>
        <p:nvSpPr>
          <p:cNvPr id="2" name="Titre 1"/>
          <p:cNvSpPr>
            <a:spLocks noGrp="1"/>
          </p:cNvSpPr>
          <p:nvPr>
            <p:ph type="title"/>
          </p:nvPr>
        </p:nvSpPr>
        <p:spPr>
          <a:xfrm>
            <a:off x="755928" y="673722"/>
            <a:ext cx="8567182" cy="1258195"/>
          </a:xfrm>
          <a:prstGeom prst="rect">
            <a:avLst/>
          </a:prstGeom>
        </p:spPr>
        <p:txBody>
          <a:bodyPr lIns="100785" tIns="50393" rIns="100785" bIns="50393"/>
          <a:lstStyle/>
          <a:p>
            <a:r>
              <a:rPr lang="fr-FR" smtClean="0"/>
              <a:t>Cliquez pour modifier le style du titre</a:t>
            </a:r>
            <a:endParaRPr lang="fr-CA"/>
          </a:p>
        </p:txBody>
      </p:sp>
      <p:sp>
        <p:nvSpPr>
          <p:cNvPr id="3" name="Espace réservé du texte 2"/>
          <p:cNvSpPr>
            <a:spLocks noGrp="1"/>
          </p:cNvSpPr>
          <p:nvPr>
            <p:ph type="body" sz="half" idx="1"/>
          </p:nvPr>
        </p:nvSpPr>
        <p:spPr>
          <a:xfrm>
            <a:off x="755928" y="2183906"/>
            <a:ext cx="8567182" cy="2183906"/>
          </a:xfrm>
          <a:prstGeom prst="rect">
            <a:avLst/>
          </a:prstGeom>
        </p:spPr>
        <p:txBody>
          <a:bodyPr lIns="100785" tIns="50393" rIns="100785" bIns="50393"/>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755928" y="4535805"/>
            <a:ext cx="8567182" cy="2183906"/>
          </a:xfrm>
          <a:prstGeom prst="rect">
            <a:avLst/>
          </a:prstGeom>
        </p:spPr>
        <p:txBody>
          <a:bodyPr lIns="100785" tIns="50393" rIns="100785" bIns="50393"/>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a:xfrm>
            <a:off x="755928" y="6885955"/>
            <a:ext cx="2099800" cy="505728"/>
          </a:xfrm>
          <a:prstGeom prst="rect">
            <a:avLst/>
          </a:prstGeom>
        </p:spPr>
        <p:txBody>
          <a:bodyPr lIns="100785" tIns="50393" rIns="100785" bIns="50393"/>
          <a:lstStyle>
            <a:lvl1pPr>
              <a:defRPr/>
            </a:lvl1pPr>
          </a:lstStyle>
          <a:p>
            <a:pPr>
              <a:defRPr/>
            </a:pPr>
            <a:endParaRPr lang="en-US"/>
          </a:p>
        </p:txBody>
      </p:sp>
      <p:sp>
        <p:nvSpPr>
          <p:cNvPr id="6" name="Espace réservé du pied de page 5"/>
          <p:cNvSpPr>
            <a:spLocks noGrp="1"/>
          </p:cNvSpPr>
          <p:nvPr>
            <p:ph type="ftr" sz="quarter" idx="11"/>
          </p:nvPr>
        </p:nvSpPr>
        <p:spPr>
          <a:xfrm>
            <a:off x="3443672" y="6885955"/>
            <a:ext cx="3191695" cy="505728"/>
          </a:xfrm>
          <a:prstGeom prst="rect">
            <a:avLst/>
          </a:prstGeom>
        </p:spPr>
        <p:txBody>
          <a:bodyPr lIns="100785" tIns="50393" rIns="100785" bIns="50393"/>
          <a:lstStyle>
            <a:lvl1pPr>
              <a:defRPr/>
            </a:lvl1pPr>
          </a:lstStyle>
          <a:p>
            <a:pPr>
              <a:defRPr/>
            </a:pPr>
            <a:endParaRPr lang="en-US"/>
          </a:p>
        </p:txBody>
      </p:sp>
      <p:sp>
        <p:nvSpPr>
          <p:cNvPr id="7" name="Espace réservé du numéro de diapositive 6"/>
          <p:cNvSpPr>
            <a:spLocks noGrp="1"/>
          </p:cNvSpPr>
          <p:nvPr>
            <p:ph type="sldNum" sz="quarter" idx="12"/>
          </p:nvPr>
        </p:nvSpPr>
        <p:spPr>
          <a:xfrm>
            <a:off x="7223310" y="6885955"/>
            <a:ext cx="2099800" cy="505728"/>
          </a:xfrm>
          <a:prstGeom prst="rect">
            <a:avLst/>
          </a:prstGeom>
        </p:spPr>
        <p:txBody>
          <a:bodyPr lIns="100785" tIns="50393" rIns="100785" bIns="50393"/>
          <a:lstStyle>
            <a:lvl1pPr>
              <a:defRPr/>
            </a:lvl1pPr>
          </a:lstStyle>
          <a:p>
            <a:fld id="{5E8E83F9-4003-4AB2-847C-848E7430AA9E}" type="slidenum">
              <a:rPr lang="en-US"/>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3" Type="http://schemas.openxmlformats.org/officeDocument/2006/relationships/image" Target="../media/image37.png"/><Relationship Id="rId18" Type="http://schemas.openxmlformats.org/officeDocument/2006/relationships/image" Target="../media/image42.png"/><Relationship Id="rId26" Type="http://schemas.openxmlformats.org/officeDocument/2006/relationships/image" Target="../media/image50.png"/><Relationship Id="rId39" Type="http://schemas.openxmlformats.org/officeDocument/2006/relationships/image" Target="../media/image63.png"/><Relationship Id="rId21" Type="http://schemas.openxmlformats.org/officeDocument/2006/relationships/image" Target="../media/image45.png"/><Relationship Id="rId34" Type="http://schemas.openxmlformats.org/officeDocument/2006/relationships/image" Target="../media/image58.png"/><Relationship Id="rId42" Type="http://schemas.openxmlformats.org/officeDocument/2006/relationships/image" Target="../media/image66.png"/><Relationship Id="rId47" Type="http://schemas.openxmlformats.org/officeDocument/2006/relationships/image" Target="../media/image71.png"/><Relationship Id="rId50" Type="http://schemas.openxmlformats.org/officeDocument/2006/relationships/image" Target="../media/image74.png"/><Relationship Id="rId55" Type="http://schemas.openxmlformats.org/officeDocument/2006/relationships/image" Target="../media/image79.png"/><Relationship Id="rId63" Type="http://schemas.openxmlformats.org/officeDocument/2006/relationships/image" Target="../media/image87.png"/><Relationship Id="rId68" Type="http://schemas.openxmlformats.org/officeDocument/2006/relationships/image" Target="../media/image92.png"/><Relationship Id="rId76" Type="http://schemas.openxmlformats.org/officeDocument/2006/relationships/image" Target="../media/image100.png"/><Relationship Id="rId84" Type="http://schemas.openxmlformats.org/officeDocument/2006/relationships/image" Target="../media/image108.png"/><Relationship Id="rId89" Type="http://schemas.openxmlformats.org/officeDocument/2006/relationships/image" Target="../media/image113.png"/><Relationship Id="rId7" Type="http://schemas.openxmlformats.org/officeDocument/2006/relationships/image" Target="../media/image31.png"/><Relationship Id="rId71" Type="http://schemas.openxmlformats.org/officeDocument/2006/relationships/image" Target="../media/image95.png"/><Relationship Id="rId92" Type="http://schemas.openxmlformats.org/officeDocument/2006/relationships/image" Target="../media/image116.png"/><Relationship Id="rId2" Type="http://schemas.openxmlformats.org/officeDocument/2006/relationships/image" Target="../media/image26.png"/><Relationship Id="rId16" Type="http://schemas.openxmlformats.org/officeDocument/2006/relationships/image" Target="../media/image40.png"/><Relationship Id="rId29" Type="http://schemas.openxmlformats.org/officeDocument/2006/relationships/image" Target="../media/image53.png"/><Relationship Id="rId11" Type="http://schemas.openxmlformats.org/officeDocument/2006/relationships/image" Target="../media/image35.png"/><Relationship Id="rId24" Type="http://schemas.openxmlformats.org/officeDocument/2006/relationships/image" Target="../media/image48.png"/><Relationship Id="rId32" Type="http://schemas.openxmlformats.org/officeDocument/2006/relationships/image" Target="../media/image56.png"/><Relationship Id="rId37" Type="http://schemas.openxmlformats.org/officeDocument/2006/relationships/image" Target="../media/image61.png"/><Relationship Id="rId40" Type="http://schemas.openxmlformats.org/officeDocument/2006/relationships/image" Target="../media/image64.png"/><Relationship Id="rId45" Type="http://schemas.openxmlformats.org/officeDocument/2006/relationships/image" Target="../media/image69.png"/><Relationship Id="rId53" Type="http://schemas.openxmlformats.org/officeDocument/2006/relationships/image" Target="../media/image77.png"/><Relationship Id="rId58" Type="http://schemas.openxmlformats.org/officeDocument/2006/relationships/image" Target="../media/image82.png"/><Relationship Id="rId66" Type="http://schemas.openxmlformats.org/officeDocument/2006/relationships/image" Target="../media/image90.png"/><Relationship Id="rId74" Type="http://schemas.openxmlformats.org/officeDocument/2006/relationships/image" Target="../media/image98.png"/><Relationship Id="rId79" Type="http://schemas.openxmlformats.org/officeDocument/2006/relationships/image" Target="../media/image103.png"/><Relationship Id="rId87" Type="http://schemas.openxmlformats.org/officeDocument/2006/relationships/image" Target="../media/image111.png"/><Relationship Id="rId5" Type="http://schemas.openxmlformats.org/officeDocument/2006/relationships/image" Target="../media/image29.png"/><Relationship Id="rId61" Type="http://schemas.openxmlformats.org/officeDocument/2006/relationships/image" Target="../media/image85.png"/><Relationship Id="rId82" Type="http://schemas.openxmlformats.org/officeDocument/2006/relationships/image" Target="../media/image106.png"/><Relationship Id="rId90" Type="http://schemas.openxmlformats.org/officeDocument/2006/relationships/image" Target="../media/image114.png"/><Relationship Id="rId19" Type="http://schemas.openxmlformats.org/officeDocument/2006/relationships/image" Target="../media/image43.png"/><Relationship Id="rId14" Type="http://schemas.openxmlformats.org/officeDocument/2006/relationships/image" Target="../media/image38.png"/><Relationship Id="rId22" Type="http://schemas.openxmlformats.org/officeDocument/2006/relationships/image" Target="../media/image46.png"/><Relationship Id="rId27" Type="http://schemas.openxmlformats.org/officeDocument/2006/relationships/image" Target="../media/image51.png"/><Relationship Id="rId30" Type="http://schemas.openxmlformats.org/officeDocument/2006/relationships/image" Target="../media/image54.png"/><Relationship Id="rId35" Type="http://schemas.openxmlformats.org/officeDocument/2006/relationships/image" Target="../media/image59.png"/><Relationship Id="rId43" Type="http://schemas.openxmlformats.org/officeDocument/2006/relationships/image" Target="../media/image67.png"/><Relationship Id="rId48" Type="http://schemas.openxmlformats.org/officeDocument/2006/relationships/image" Target="../media/image72.png"/><Relationship Id="rId56" Type="http://schemas.openxmlformats.org/officeDocument/2006/relationships/image" Target="../media/image80.png"/><Relationship Id="rId64" Type="http://schemas.openxmlformats.org/officeDocument/2006/relationships/image" Target="../media/image88.png"/><Relationship Id="rId69" Type="http://schemas.openxmlformats.org/officeDocument/2006/relationships/image" Target="../media/image93.png"/><Relationship Id="rId77" Type="http://schemas.openxmlformats.org/officeDocument/2006/relationships/image" Target="../media/image101.png"/><Relationship Id="rId8" Type="http://schemas.openxmlformats.org/officeDocument/2006/relationships/image" Target="../media/image32.png"/><Relationship Id="rId51" Type="http://schemas.openxmlformats.org/officeDocument/2006/relationships/image" Target="../media/image75.png"/><Relationship Id="rId72" Type="http://schemas.openxmlformats.org/officeDocument/2006/relationships/image" Target="../media/image96.png"/><Relationship Id="rId80" Type="http://schemas.openxmlformats.org/officeDocument/2006/relationships/image" Target="../media/image104.png"/><Relationship Id="rId85" Type="http://schemas.openxmlformats.org/officeDocument/2006/relationships/image" Target="../media/image109.png"/><Relationship Id="rId93" Type="http://schemas.openxmlformats.org/officeDocument/2006/relationships/image" Target="../media/image117.png"/><Relationship Id="rId3" Type="http://schemas.openxmlformats.org/officeDocument/2006/relationships/image" Target="../media/image27.png"/><Relationship Id="rId12" Type="http://schemas.openxmlformats.org/officeDocument/2006/relationships/image" Target="../media/image36.png"/><Relationship Id="rId17" Type="http://schemas.openxmlformats.org/officeDocument/2006/relationships/image" Target="../media/image41.png"/><Relationship Id="rId25" Type="http://schemas.openxmlformats.org/officeDocument/2006/relationships/image" Target="../media/image49.png"/><Relationship Id="rId33" Type="http://schemas.openxmlformats.org/officeDocument/2006/relationships/image" Target="../media/image57.png"/><Relationship Id="rId38" Type="http://schemas.openxmlformats.org/officeDocument/2006/relationships/image" Target="../media/image62.png"/><Relationship Id="rId46" Type="http://schemas.openxmlformats.org/officeDocument/2006/relationships/image" Target="../media/image70.png"/><Relationship Id="rId59" Type="http://schemas.openxmlformats.org/officeDocument/2006/relationships/image" Target="../media/image83.png"/><Relationship Id="rId67" Type="http://schemas.openxmlformats.org/officeDocument/2006/relationships/image" Target="../media/image91.png"/><Relationship Id="rId20" Type="http://schemas.openxmlformats.org/officeDocument/2006/relationships/image" Target="../media/image44.png"/><Relationship Id="rId41" Type="http://schemas.openxmlformats.org/officeDocument/2006/relationships/image" Target="../media/image65.png"/><Relationship Id="rId54" Type="http://schemas.openxmlformats.org/officeDocument/2006/relationships/image" Target="../media/image78.png"/><Relationship Id="rId62" Type="http://schemas.openxmlformats.org/officeDocument/2006/relationships/image" Target="../media/image86.png"/><Relationship Id="rId70" Type="http://schemas.openxmlformats.org/officeDocument/2006/relationships/image" Target="../media/image94.png"/><Relationship Id="rId75" Type="http://schemas.openxmlformats.org/officeDocument/2006/relationships/image" Target="../media/image99.png"/><Relationship Id="rId83" Type="http://schemas.openxmlformats.org/officeDocument/2006/relationships/image" Target="../media/image107.png"/><Relationship Id="rId88" Type="http://schemas.openxmlformats.org/officeDocument/2006/relationships/image" Target="../media/image112.png"/><Relationship Id="rId91"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30.pn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2.png"/><Relationship Id="rId36" Type="http://schemas.openxmlformats.org/officeDocument/2006/relationships/image" Target="../media/image60.png"/><Relationship Id="rId49" Type="http://schemas.openxmlformats.org/officeDocument/2006/relationships/image" Target="../media/image73.png"/><Relationship Id="rId57" Type="http://schemas.openxmlformats.org/officeDocument/2006/relationships/image" Target="../media/image81.png"/><Relationship Id="rId10" Type="http://schemas.openxmlformats.org/officeDocument/2006/relationships/image" Target="../media/image34.png"/><Relationship Id="rId31" Type="http://schemas.openxmlformats.org/officeDocument/2006/relationships/image" Target="../media/image55.png"/><Relationship Id="rId44" Type="http://schemas.openxmlformats.org/officeDocument/2006/relationships/image" Target="../media/image68.png"/><Relationship Id="rId52" Type="http://schemas.openxmlformats.org/officeDocument/2006/relationships/image" Target="../media/image76.png"/><Relationship Id="rId60" Type="http://schemas.openxmlformats.org/officeDocument/2006/relationships/image" Target="../media/image84.png"/><Relationship Id="rId65" Type="http://schemas.openxmlformats.org/officeDocument/2006/relationships/image" Target="../media/image89.png"/><Relationship Id="rId73" Type="http://schemas.openxmlformats.org/officeDocument/2006/relationships/image" Target="../media/image97.png"/><Relationship Id="rId78" Type="http://schemas.openxmlformats.org/officeDocument/2006/relationships/image" Target="../media/image102.png"/><Relationship Id="rId81" Type="http://schemas.openxmlformats.org/officeDocument/2006/relationships/image" Target="../media/image105.png"/><Relationship Id="rId86" Type="http://schemas.openxmlformats.org/officeDocument/2006/relationships/image" Target="../media/image110.png"/><Relationship Id="rId4" Type="http://schemas.openxmlformats.org/officeDocument/2006/relationships/image" Target="../media/image28.png"/><Relationship Id="rId9"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2.vml"/></Relationships>
</file>

<file path=ppt/slides/_rels/slide3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ydrogen-atom_en.jnlp" TargetMode="External"/><Relationship Id="rId2" Type="http://schemas.openxmlformats.org/officeDocument/2006/relationships/image" Target="../media/image127.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rdg.ext.hitachi.co.jp/rd/moviee/doubleslite-n.wmv" TargetMode="External"/><Relationship Id="rId2" Type="http://schemas.openxmlformats.org/officeDocument/2006/relationships/image" Target="../media/image133.gif"/><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34.gif"/><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23095" y="1619597"/>
            <a:ext cx="7704856" cy="1323439"/>
          </a:xfrm>
          <a:prstGeom prst="rect">
            <a:avLst/>
          </a:prstGeom>
          <a:noFill/>
        </p:spPr>
        <p:txBody>
          <a:bodyPr wrap="square" rtlCol="0">
            <a:spAutoFit/>
          </a:bodyPr>
          <a:lstStyle/>
          <a:p>
            <a:pPr algn="ctr"/>
            <a:r>
              <a:rPr lang="fr-FR" sz="4000" b="1" dirty="0" err="1" smtClean="0">
                <a:solidFill>
                  <a:srgbClr val="FF0000"/>
                </a:solidFill>
              </a:rPr>
              <a:t>Chap</a:t>
            </a:r>
            <a:r>
              <a:rPr lang="fr-FR" sz="4000" b="1" smtClean="0">
                <a:solidFill>
                  <a:srgbClr val="FF0000"/>
                </a:solidFill>
              </a:rPr>
              <a:t> </a:t>
            </a:r>
            <a:r>
              <a:rPr lang="fr-FR" sz="4000" b="1" smtClean="0">
                <a:solidFill>
                  <a:srgbClr val="FF0000"/>
                </a:solidFill>
              </a:rPr>
              <a:t>16: </a:t>
            </a:r>
            <a:endParaRPr lang="fr-FR" sz="4000" b="1" dirty="0" smtClean="0">
              <a:solidFill>
                <a:srgbClr val="FF0000"/>
              </a:solidFill>
            </a:endParaRPr>
          </a:p>
          <a:p>
            <a:pPr algn="ctr"/>
            <a:r>
              <a:rPr lang="fr-FR" sz="4000" b="1" dirty="0" smtClean="0">
                <a:solidFill>
                  <a:srgbClr val="FF0000"/>
                </a:solidFill>
              </a:rPr>
              <a:t>La nature de la lumière</a:t>
            </a:r>
            <a:endParaRPr lang="fr-FR" sz="4000" b="1" dirty="0">
              <a:solidFill>
                <a:srgbClr val="FF0000"/>
              </a:solidFill>
            </a:endParaRPr>
          </a:p>
        </p:txBody>
      </p:sp>
      <p:sp>
        <p:nvSpPr>
          <p:cNvPr id="3" name="Rectangle 2"/>
          <p:cNvSpPr/>
          <p:nvPr/>
        </p:nvSpPr>
        <p:spPr>
          <a:xfrm>
            <a:off x="503015" y="4139877"/>
            <a:ext cx="9361040" cy="923330"/>
          </a:xfrm>
          <a:prstGeom prst="rect">
            <a:avLst/>
          </a:prstGeom>
        </p:spPr>
        <p:txBody>
          <a:bodyPr wrap="square">
            <a:spAutoFit/>
          </a:bodyPr>
          <a:lstStyle/>
          <a:p>
            <a:r>
              <a:rPr lang="fr-FR" dirty="0" smtClean="0"/>
              <a:t>"Si nous savions ce qu'est un rayon de lumière, nous saurions beaucoup de choses". </a:t>
            </a:r>
          </a:p>
          <a:p>
            <a:endParaRPr lang="fr-FR" dirty="0" smtClean="0"/>
          </a:p>
          <a:p>
            <a:r>
              <a:rPr lang="fr-FR" dirty="0" smtClean="0"/>
              <a:t>								</a:t>
            </a:r>
            <a:r>
              <a:rPr lang="fr-FR" b="1" dirty="0" smtClean="0"/>
              <a:t>Louis de Broglie. </a:t>
            </a:r>
            <a:endParaRPr lang="fr-FR"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7521" name="Picture 1"/>
          <p:cNvPicPr>
            <a:picLocks noChangeAspect="1" noChangeArrowheads="1"/>
          </p:cNvPicPr>
          <p:nvPr/>
        </p:nvPicPr>
        <p:blipFill>
          <a:blip r:embed="rId2" cstate="print"/>
          <a:srcRect/>
          <a:stretch>
            <a:fillRect/>
          </a:stretch>
        </p:blipFill>
        <p:spPr bwMode="auto">
          <a:xfrm>
            <a:off x="503015" y="4427909"/>
            <a:ext cx="8324850" cy="2581275"/>
          </a:xfrm>
          <a:prstGeom prst="rect">
            <a:avLst/>
          </a:prstGeom>
          <a:noFill/>
          <a:ln w="9525">
            <a:noFill/>
            <a:miter lim="800000"/>
            <a:headEnd/>
            <a:tailEnd/>
          </a:ln>
        </p:spPr>
      </p:pic>
      <p:pic>
        <p:nvPicPr>
          <p:cNvPr id="107522" name="Picture 2"/>
          <p:cNvPicPr>
            <a:picLocks noChangeAspect="1" noChangeArrowheads="1"/>
          </p:cNvPicPr>
          <p:nvPr/>
        </p:nvPicPr>
        <p:blipFill>
          <a:blip r:embed="rId3" cstate="print"/>
          <a:srcRect/>
          <a:stretch>
            <a:fillRect/>
          </a:stretch>
        </p:blipFill>
        <p:spPr bwMode="auto">
          <a:xfrm>
            <a:off x="431007" y="2195661"/>
            <a:ext cx="8353425" cy="1800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1151087" y="395461"/>
            <a:ext cx="7708392" cy="521208"/>
          </a:xfrm>
          <a:prstGeom prst="rect">
            <a:avLst/>
          </a:prstGeom>
          <a:solidFill>
            <a:schemeClr val="bg1"/>
          </a:solidFill>
        </p:spPr>
        <p:txBody>
          <a:bodyPr wrap="none" lIns="0" tIns="0" rIns="0" bIns="0">
            <a:noAutofit/>
          </a:bodyPr>
          <a:lstStyle/>
          <a:p>
            <a:pPr indent="0" algn="just"/>
            <a:r>
              <a:rPr lang="fr" sz="4400" b="1" dirty="0" smtClean="0">
                <a:solidFill>
                  <a:srgbClr val="FF0000"/>
                </a:solidFill>
                <a:latin typeface="Courier New"/>
              </a:rPr>
              <a:t>I.Le contexte:</a:t>
            </a:r>
            <a:endParaRPr lang="fr" sz="4400" b="1" dirty="0">
              <a:solidFill>
                <a:srgbClr val="FF0000"/>
              </a:solidFill>
              <a:latin typeface="Courier New"/>
            </a:endParaRPr>
          </a:p>
        </p:txBody>
      </p:sp>
      <p:sp>
        <p:nvSpPr>
          <p:cNvPr id="7" name="Text Box 9"/>
          <p:cNvSpPr txBox="1">
            <a:spLocks noChangeArrowheads="1"/>
          </p:cNvSpPr>
          <p:nvPr/>
        </p:nvSpPr>
        <p:spPr bwMode="auto">
          <a:xfrm>
            <a:off x="575023" y="1259557"/>
            <a:ext cx="9172625" cy="1548320"/>
          </a:xfrm>
          <a:prstGeom prst="rect">
            <a:avLst/>
          </a:prstGeom>
          <a:noFill/>
          <a:ln w="9525">
            <a:noFill/>
            <a:miter lim="800000"/>
            <a:headEnd/>
            <a:tailEnd/>
          </a:ln>
        </p:spPr>
        <p:txBody>
          <a:bodyPr lIns="100785" tIns="50393" rIns="100785" bIns="50393">
            <a:spAutoFit/>
          </a:bodyPr>
          <a:lstStyle/>
          <a:p>
            <a:r>
              <a:rPr lang="fr" sz="3200" dirty="0" smtClean="0">
                <a:latin typeface="Calibri" pitchFamily="34" charset="0"/>
              </a:rPr>
              <a:t>Petit historique: A</a:t>
            </a:r>
            <a:r>
              <a:rPr lang="fr-CA" sz="3100" dirty="0" smtClean="0"/>
              <a:t>u </a:t>
            </a:r>
            <a:r>
              <a:rPr lang="fr-CA" sz="3100" dirty="0"/>
              <a:t>XVIIème siècle, deux scientifiques avaient des visons différentes sur la nature de la lumière……</a:t>
            </a:r>
          </a:p>
        </p:txBody>
      </p:sp>
      <p:sp>
        <p:nvSpPr>
          <p:cNvPr id="8" name="Text Box 6"/>
          <p:cNvSpPr txBox="1">
            <a:spLocks noChangeArrowheads="1"/>
          </p:cNvSpPr>
          <p:nvPr/>
        </p:nvSpPr>
        <p:spPr bwMode="auto">
          <a:xfrm>
            <a:off x="755928" y="6291538"/>
            <a:ext cx="2015808" cy="378769"/>
          </a:xfrm>
          <a:prstGeom prst="rect">
            <a:avLst/>
          </a:prstGeom>
          <a:noFill/>
          <a:ln w="9525">
            <a:noFill/>
            <a:miter lim="800000"/>
            <a:headEnd/>
            <a:tailEnd/>
          </a:ln>
        </p:spPr>
        <p:txBody>
          <a:bodyPr lIns="100785" tIns="50393" rIns="100785" bIns="50393">
            <a:spAutoFit/>
          </a:bodyPr>
          <a:lstStyle/>
          <a:p>
            <a:endParaRPr lang="fr-FR"/>
          </a:p>
        </p:txBody>
      </p:sp>
      <p:grpSp>
        <p:nvGrpSpPr>
          <p:cNvPr id="9" name="Groupe 10"/>
          <p:cNvGrpSpPr>
            <a:grpSpLocks/>
          </p:cNvGrpSpPr>
          <p:nvPr/>
        </p:nvGrpSpPr>
        <p:grpSpPr bwMode="auto">
          <a:xfrm>
            <a:off x="793648" y="2763689"/>
            <a:ext cx="5421759" cy="4544540"/>
            <a:chOff x="720021" y="1981200"/>
            <a:chExt cx="4918779" cy="4122725"/>
          </a:xfrm>
        </p:grpSpPr>
        <p:pic>
          <p:nvPicPr>
            <p:cNvPr id="10" name="Picture 4" descr="Newton"/>
            <p:cNvPicPr>
              <a:picLocks noChangeAspect="1" noChangeArrowheads="1"/>
            </p:cNvPicPr>
            <p:nvPr/>
          </p:nvPicPr>
          <p:blipFill>
            <a:blip r:embed="rId4" cstate="print"/>
            <a:srcRect/>
            <a:stretch>
              <a:fillRect/>
            </a:stretch>
          </p:blipFill>
          <p:spPr bwMode="auto">
            <a:xfrm>
              <a:off x="838200" y="1981200"/>
              <a:ext cx="2274888" cy="3124200"/>
            </a:xfrm>
            <a:prstGeom prst="rect">
              <a:avLst/>
            </a:prstGeom>
            <a:noFill/>
            <a:ln w="9525">
              <a:noFill/>
              <a:miter lim="800000"/>
              <a:headEnd/>
              <a:tailEnd/>
            </a:ln>
          </p:spPr>
        </p:pic>
        <p:sp>
          <p:nvSpPr>
            <p:cNvPr id="11" name="Text Box 7"/>
            <p:cNvSpPr txBox="1">
              <a:spLocks noChangeArrowheads="1"/>
            </p:cNvSpPr>
            <p:nvPr/>
          </p:nvSpPr>
          <p:spPr bwMode="auto">
            <a:xfrm>
              <a:off x="720021" y="5154613"/>
              <a:ext cx="2190571" cy="949312"/>
            </a:xfrm>
            <a:prstGeom prst="rect">
              <a:avLst/>
            </a:prstGeom>
            <a:noFill/>
            <a:ln w="9525">
              <a:noFill/>
              <a:miter lim="800000"/>
              <a:headEnd/>
              <a:tailEnd/>
            </a:ln>
          </p:spPr>
          <p:txBody>
            <a:bodyPr wrap="none">
              <a:spAutoFit/>
            </a:bodyPr>
            <a:lstStyle/>
            <a:p>
              <a:pPr algn="ctr"/>
              <a:r>
                <a:rPr lang="fr-CA" sz="3100" b="1" dirty="0">
                  <a:solidFill>
                    <a:schemeClr val="tx2"/>
                  </a:solidFill>
                </a:rPr>
                <a:t>Isaac Newton</a:t>
              </a:r>
            </a:p>
            <a:p>
              <a:pPr algn="ctr"/>
              <a:r>
                <a:rPr lang="fr-CA" sz="3100" b="1" dirty="0">
                  <a:solidFill>
                    <a:schemeClr val="tx2"/>
                  </a:solidFill>
                </a:rPr>
                <a:t>1643 - 1727</a:t>
              </a:r>
            </a:p>
          </p:txBody>
        </p:sp>
        <p:sp>
          <p:nvSpPr>
            <p:cNvPr id="12" name="AutoShape 10"/>
            <p:cNvSpPr>
              <a:spLocks noChangeArrowheads="1"/>
            </p:cNvSpPr>
            <p:nvPr/>
          </p:nvSpPr>
          <p:spPr bwMode="auto">
            <a:xfrm>
              <a:off x="3200400" y="1981200"/>
              <a:ext cx="2438400" cy="1143000"/>
            </a:xfrm>
            <a:prstGeom prst="wedgeEllipseCallout">
              <a:avLst>
                <a:gd name="adj1" fmla="val -47657"/>
                <a:gd name="adj2" fmla="val 67361"/>
              </a:avLst>
            </a:prstGeom>
            <a:solidFill>
              <a:schemeClr val="accent1"/>
            </a:solidFill>
            <a:ln w="9525">
              <a:solidFill>
                <a:schemeClr val="tx1"/>
              </a:solidFill>
              <a:miter lim="800000"/>
              <a:headEnd/>
              <a:tailEnd/>
            </a:ln>
          </p:spPr>
          <p:txBody>
            <a:bodyPr/>
            <a:lstStyle/>
            <a:p>
              <a:pPr algn="ctr"/>
              <a:r>
                <a:rPr lang="fr-CA" sz="2100" b="1" dirty="0">
                  <a:solidFill>
                    <a:schemeClr val="bg1"/>
                  </a:solidFill>
                </a:rPr>
                <a:t>La lumière est une particule</a:t>
              </a:r>
            </a:p>
          </p:txBody>
        </p:sp>
      </p:grpSp>
      <p:grpSp>
        <p:nvGrpSpPr>
          <p:cNvPr id="13" name="Groupe 11"/>
          <p:cNvGrpSpPr>
            <a:grpSpLocks/>
          </p:cNvGrpSpPr>
          <p:nvPr/>
        </p:nvGrpSpPr>
        <p:grpSpPr bwMode="auto">
          <a:xfrm>
            <a:off x="4115607" y="2763689"/>
            <a:ext cx="5294995" cy="4544540"/>
            <a:chOff x="3733800" y="1981200"/>
            <a:chExt cx="4803775" cy="4122725"/>
          </a:xfrm>
        </p:grpSpPr>
        <p:pic>
          <p:nvPicPr>
            <p:cNvPr id="14" name="Picture 5" descr="Huygens"/>
            <p:cNvPicPr>
              <a:picLocks noChangeAspect="1" noChangeArrowheads="1"/>
            </p:cNvPicPr>
            <p:nvPr/>
          </p:nvPicPr>
          <p:blipFill>
            <a:blip r:embed="rId5" cstate="print"/>
            <a:srcRect/>
            <a:stretch>
              <a:fillRect/>
            </a:stretch>
          </p:blipFill>
          <p:spPr bwMode="auto">
            <a:xfrm>
              <a:off x="6248400" y="1981200"/>
              <a:ext cx="2289175" cy="3124200"/>
            </a:xfrm>
            <a:prstGeom prst="rect">
              <a:avLst/>
            </a:prstGeom>
            <a:noFill/>
            <a:ln w="9525">
              <a:noFill/>
              <a:miter lim="800000"/>
              <a:headEnd/>
              <a:tailEnd/>
            </a:ln>
          </p:spPr>
        </p:pic>
        <p:sp>
          <p:nvSpPr>
            <p:cNvPr id="15" name="Text Box 8"/>
            <p:cNvSpPr txBox="1">
              <a:spLocks noChangeArrowheads="1"/>
            </p:cNvSpPr>
            <p:nvPr/>
          </p:nvSpPr>
          <p:spPr bwMode="auto">
            <a:xfrm>
              <a:off x="5589619" y="5154613"/>
              <a:ext cx="2847910" cy="949312"/>
            </a:xfrm>
            <a:prstGeom prst="rect">
              <a:avLst/>
            </a:prstGeom>
            <a:noFill/>
            <a:ln w="9525">
              <a:noFill/>
              <a:miter lim="800000"/>
              <a:headEnd/>
              <a:tailEnd/>
            </a:ln>
          </p:spPr>
          <p:txBody>
            <a:bodyPr wrap="none">
              <a:spAutoFit/>
            </a:bodyPr>
            <a:lstStyle/>
            <a:p>
              <a:pPr algn="ctr"/>
              <a:r>
                <a:rPr lang="fr-CA" sz="3100" b="1" dirty="0">
                  <a:solidFill>
                    <a:schemeClr val="tx2"/>
                  </a:solidFill>
                </a:rPr>
                <a:t>Christian Huygens</a:t>
              </a:r>
            </a:p>
            <a:p>
              <a:pPr algn="ctr"/>
              <a:r>
                <a:rPr lang="fr-CA" sz="3100" b="1" dirty="0">
                  <a:solidFill>
                    <a:schemeClr val="tx2"/>
                  </a:solidFill>
                </a:rPr>
                <a:t>1629 - 1695</a:t>
              </a:r>
            </a:p>
          </p:txBody>
        </p:sp>
        <p:sp>
          <p:nvSpPr>
            <p:cNvPr id="16" name="AutoShape 11"/>
            <p:cNvSpPr>
              <a:spLocks noChangeArrowheads="1"/>
            </p:cNvSpPr>
            <p:nvPr/>
          </p:nvSpPr>
          <p:spPr bwMode="auto">
            <a:xfrm>
              <a:off x="3733800" y="3733800"/>
              <a:ext cx="2438400" cy="1143000"/>
            </a:xfrm>
            <a:prstGeom prst="wedgeEllipseCallout">
              <a:avLst>
                <a:gd name="adj1" fmla="val 51106"/>
                <a:gd name="adj2" fmla="val -84444"/>
              </a:avLst>
            </a:prstGeom>
            <a:solidFill>
              <a:schemeClr val="accent1"/>
            </a:solidFill>
            <a:ln w="9525">
              <a:solidFill>
                <a:schemeClr val="tx1"/>
              </a:solidFill>
              <a:miter lim="800000"/>
              <a:headEnd/>
              <a:tailEnd/>
            </a:ln>
          </p:spPr>
          <p:txBody>
            <a:bodyPr/>
            <a:lstStyle/>
            <a:p>
              <a:pPr algn="ctr"/>
              <a:r>
                <a:rPr lang="fr-CA" sz="2000" b="1" dirty="0">
                  <a:solidFill>
                    <a:schemeClr val="bg1"/>
                  </a:solidFill>
                </a:rPr>
                <a:t>Non! La lumière est une onde</a:t>
              </a:r>
            </a:p>
          </p:txBody>
        </p:sp>
      </p:gr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strVal val="#ppt_w*0.70"/>
                                          </p:val>
                                        </p:tav>
                                        <p:tav tm="100000">
                                          <p:val>
                                            <p:strVal val="#ppt_w"/>
                                          </p:val>
                                        </p:tav>
                                      </p:tavLst>
                                    </p:anim>
                                    <p:anim calcmode="lin" valueType="num">
                                      <p:cBhvr>
                                        <p:cTn id="8" dur="2000" fill="hold"/>
                                        <p:tgtEl>
                                          <p:spTgt spid="9"/>
                                        </p:tgtEl>
                                        <p:attrNameLst>
                                          <p:attrName>ppt_h</p:attrName>
                                        </p:attrNameLst>
                                      </p:cBhvr>
                                      <p:tavLst>
                                        <p:tav tm="0">
                                          <p:val>
                                            <p:strVal val="#ppt_h"/>
                                          </p:val>
                                        </p:tav>
                                        <p:tav tm="100000">
                                          <p:val>
                                            <p:strVal val="#ppt_h"/>
                                          </p:val>
                                        </p:tav>
                                      </p:tavLst>
                                    </p:anim>
                                    <p:animEffect transition="in" filter="fade">
                                      <p:cBhvr>
                                        <p:cTn id="9" dur="2000"/>
                                        <p:tgtEl>
                                          <p:spTgt spid="9"/>
                                        </p:tgtEl>
                                      </p:cBhvr>
                                    </p:animEffect>
                                  </p:childTnLst>
                                  <p:subTnLst>
                                    <p:audio>
                                      <p:cMediaNode>
                                        <p:cTn display="0" masterRel="sameClick">
                                          <p:stCondLst>
                                            <p:cond evt="begin" delay="0">
                                              <p:tn val="5"/>
                                            </p:cond>
                                          </p:stCondLst>
                                          <p:endCondLst>
                                            <p:cond evt="onStopAudio" delay="0">
                                              <p:tgtEl>
                                                <p:sldTgt/>
                                              </p:tgtEl>
                                            </p:cond>
                                          </p:endCondLst>
                                        </p:cTn>
                                        <p:tgtEl>
                                          <p:sndTgt r:embed="rId2" name="01- sabre laser 1.wav"/>
                                        </p:tgtEl>
                                      </p:cMediaNode>
                                    </p:audio>
                                  </p:subTnLst>
                                </p:cTn>
                              </p:par>
                            </p:childTnLst>
                          </p:cTn>
                        </p:par>
                        <p:par>
                          <p:cTn id="10" fill="hold">
                            <p:stCondLst>
                              <p:cond delay="2000"/>
                            </p:stCondLst>
                            <p:childTnLst>
                              <p:par>
                                <p:cTn id="11" presetID="55"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000" fill="hold"/>
                                        <p:tgtEl>
                                          <p:spTgt spid="13"/>
                                        </p:tgtEl>
                                        <p:attrNameLst>
                                          <p:attrName>ppt_w</p:attrName>
                                        </p:attrNameLst>
                                      </p:cBhvr>
                                      <p:tavLst>
                                        <p:tav tm="0">
                                          <p:val>
                                            <p:strVal val="#ppt_w*0.70"/>
                                          </p:val>
                                        </p:tav>
                                        <p:tav tm="100000">
                                          <p:val>
                                            <p:strVal val="#ppt_w"/>
                                          </p:val>
                                        </p:tav>
                                      </p:tavLst>
                                    </p:anim>
                                    <p:anim calcmode="lin" valueType="num">
                                      <p:cBhvr>
                                        <p:cTn id="14" dur="2000" fill="hold"/>
                                        <p:tgtEl>
                                          <p:spTgt spid="13"/>
                                        </p:tgtEl>
                                        <p:attrNameLst>
                                          <p:attrName>ppt_h</p:attrName>
                                        </p:attrNameLst>
                                      </p:cBhvr>
                                      <p:tavLst>
                                        <p:tav tm="0">
                                          <p:val>
                                            <p:strVal val="#ppt_h"/>
                                          </p:val>
                                        </p:tav>
                                        <p:tav tm="100000">
                                          <p:val>
                                            <p:strVal val="#ppt_h"/>
                                          </p:val>
                                        </p:tav>
                                      </p:tavLst>
                                    </p:anim>
                                    <p:animEffect transition="in" filter="fade">
                                      <p:cBhvr>
                                        <p:cTn id="15" dur="2000"/>
                                        <p:tgtEl>
                                          <p:spTgt spid="13"/>
                                        </p:tgtEl>
                                      </p:cBhvr>
                                    </p:animEffect>
                                  </p:childTnLst>
                                  <p:subTnLst>
                                    <p:audio>
                                      <p:cMediaNode>
                                        <p:cTn display="0" masterRel="sameClick">
                                          <p:stCondLst>
                                            <p:cond evt="begin" delay="0">
                                              <p:tn val="11"/>
                                            </p:cond>
                                          </p:stCondLst>
                                          <p:endCondLst>
                                            <p:cond evt="onStopAudio" delay="0">
                                              <p:tgtEl>
                                                <p:sldTgt/>
                                              </p:tgtEl>
                                            </p:cond>
                                          </p:endCondLst>
                                        </p:cTn>
                                        <p:tgtEl>
                                          <p:sndTgt r:embed="rId3" name="01- sabre laser 2_mp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a:xfrm>
            <a:off x="431007" y="1043533"/>
            <a:ext cx="9071134" cy="1259946"/>
          </a:xfrm>
          <a:prstGeom prst="rect">
            <a:avLst/>
          </a:prstGeom>
        </p:spPr>
        <p:txBody>
          <a:bodyPr>
            <a:scene3d>
              <a:camera prst="orthographicFront"/>
              <a:lightRig rig="soft" dir="t">
                <a:rot lat="0" lon="0" rev="2400000"/>
              </a:lightRig>
            </a:scene3d>
            <a:sp3d>
              <a:bevelT w="19050" h="12700"/>
            </a:sp3d>
          </a:bodyPr>
          <a:lstStyle/>
          <a:p>
            <a:pPr marL="60471">
              <a:defRPr/>
            </a:pPr>
            <a:r>
              <a:rPr lang="fr-CA" sz="3200" dirty="0">
                <a:solidFill>
                  <a:schemeClr val="tx2">
                    <a:tint val="100000"/>
                    <a:shade val="90000"/>
                    <a:satMod val="250000"/>
                    <a:alpha val="100000"/>
                  </a:schemeClr>
                </a:solidFill>
                <a:ea typeface="+mj-ea"/>
                <a:cs typeface="+mj-cs"/>
              </a:rPr>
              <a:t>Qui a gagné ?</a:t>
            </a:r>
          </a:p>
        </p:txBody>
      </p:sp>
      <p:sp>
        <p:nvSpPr>
          <p:cNvPr id="123907" name="Text Box 3"/>
          <p:cNvSpPr txBox="1">
            <a:spLocks noChangeArrowheads="1"/>
          </p:cNvSpPr>
          <p:nvPr/>
        </p:nvSpPr>
        <p:spPr bwMode="auto">
          <a:xfrm>
            <a:off x="251976" y="3050658"/>
            <a:ext cx="9575086" cy="1055878"/>
          </a:xfrm>
          <a:prstGeom prst="rect">
            <a:avLst/>
          </a:prstGeom>
          <a:noFill/>
          <a:ln w="12700">
            <a:noFill/>
            <a:miter lim="800000"/>
            <a:headEnd/>
            <a:tailEnd/>
          </a:ln>
        </p:spPr>
        <p:txBody>
          <a:bodyPr lIns="100785" tIns="50393" rIns="100785" bIns="50393" anchor="ctr">
            <a:spAutoFit/>
          </a:bodyPr>
          <a:lstStyle/>
          <a:p>
            <a:pPr eaLnBrk="0" hangingPunct="0"/>
            <a:r>
              <a:rPr lang="fr-CA" sz="3100" dirty="0" smtClean="0"/>
              <a:t>L’autorité </a:t>
            </a:r>
            <a:r>
              <a:rPr lang="fr-CA" sz="3100" dirty="0"/>
              <a:t>de Newton  laisse la </a:t>
            </a:r>
            <a:r>
              <a:rPr lang="fr-CA" sz="3100" dirty="0" smtClean="0"/>
              <a:t>nature ondulatoire </a:t>
            </a:r>
            <a:r>
              <a:rPr lang="fr-CA" sz="3100" dirty="0"/>
              <a:t>de côté durant plus d’un siècle !</a:t>
            </a:r>
          </a:p>
        </p:txBody>
      </p:sp>
      <p:sp>
        <p:nvSpPr>
          <p:cNvPr id="38916" name="Espace réservé du numéro de diapositive 4"/>
          <p:cNvSpPr>
            <a:spLocks noGrp="1"/>
          </p:cNvSpPr>
          <p:nvPr>
            <p:ph type="sldNum" sz="quarter" idx="4294967295"/>
          </p:nvPr>
        </p:nvSpPr>
        <p:spPr bwMode="auto">
          <a:xfrm>
            <a:off x="9522591" y="7181691"/>
            <a:ext cx="510951" cy="300987"/>
          </a:xfrm>
          <a:prstGeom prst="rect">
            <a:avLst/>
          </a:prstGeom>
          <a:noFill/>
          <a:ln>
            <a:miter lim="800000"/>
            <a:headEnd/>
            <a:tailEnd/>
          </a:ln>
        </p:spPr>
        <p:txBody>
          <a:bodyPr/>
          <a:lstStyle/>
          <a:p>
            <a:fld id="{B5F20DA8-21EA-472E-82C4-5F3BFC6042C9}" type="slidenum">
              <a:rPr lang="fr-FR"/>
              <a:pPr/>
              <a:t>4</a:t>
            </a:fld>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box(out)">
                                      <p:cBhvr>
                                        <p:cTn id="7" dur="500"/>
                                        <p:tgtEl>
                                          <p:spTgt spid="123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CA" dirty="0">
                <a:effectLst>
                  <a:outerShdw blurRad="38100" dist="38100" dir="2700000" algn="tl">
                    <a:srgbClr val="FFFFFF"/>
                  </a:outerShdw>
                </a:effectLst>
                <a:ea typeface="ＭＳ Ｐゴシック" pitchFamily="-105" charset="-128"/>
                <a:cs typeface="ＭＳ Ｐゴシック" pitchFamily="-105" charset="-128"/>
              </a:rPr>
              <a:t>Thomas Young</a:t>
            </a:r>
          </a:p>
        </p:txBody>
      </p:sp>
      <p:pic>
        <p:nvPicPr>
          <p:cNvPr id="5" name="Picture 5" descr="Young"/>
          <p:cNvPicPr>
            <a:picLocks noChangeAspect="1" noChangeArrowheads="1"/>
          </p:cNvPicPr>
          <p:nvPr/>
        </p:nvPicPr>
        <p:blipFill>
          <a:blip r:embed="rId2" cstate="print"/>
          <a:srcRect/>
          <a:stretch>
            <a:fillRect/>
          </a:stretch>
        </p:blipFill>
        <p:spPr bwMode="auto">
          <a:xfrm>
            <a:off x="6551375" y="3443852"/>
            <a:ext cx="3104204" cy="35278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3" name="Grouper 9"/>
          <p:cNvGrpSpPr>
            <a:grpSpLocks/>
          </p:cNvGrpSpPr>
          <p:nvPr/>
        </p:nvGrpSpPr>
        <p:grpSpPr bwMode="auto">
          <a:xfrm>
            <a:off x="5255543" y="1907629"/>
            <a:ext cx="3275687" cy="1259946"/>
            <a:chOff x="5486400" y="1676400"/>
            <a:chExt cx="2971800" cy="1143000"/>
          </a:xfrm>
        </p:grpSpPr>
        <p:sp>
          <p:nvSpPr>
            <p:cNvPr id="47111" name="AutoShape 6"/>
            <p:cNvSpPr>
              <a:spLocks noChangeArrowheads="1"/>
            </p:cNvSpPr>
            <p:nvPr/>
          </p:nvSpPr>
          <p:spPr bwMode="auto">
            <a:xfrm>
              <a:off x="5486400" y="1676400"/>
              <a:ext cx="2895600" cy="1143000"/>
            </a:xfrm>
            <a:prstGeom prst="wedgeEllipseCallout">
              <a:avLst>
                <a:gd name="adj1" fmla="val 57838"/>
                <a:gd name="adj2" fmla="val 80694"/>
              </a:avLst>
            </a:prstGeom>
            <a:solidFill>
              <a:schemeClr val="accent1"/>
            </a:solidFill>
            <a:ln w="9525">
              <a:solidFill>
                <a:schemeClr val="tx1"/>
              </a:solidFill>
              <a:miter lim="800000"/>
              <a:headEnd/>
              <a:tailEnd/>
            </a:ln>
          </p:spPr>
          <p:txBody>
            <a:bodyPr/>
            <a:lstStyle/>
            <a:p>
              <a:pPr algn="ctr"/>
              <a:endParaRPr lang="fr-FR" b="1">
                <a:solidFill>
                  <a:schemeClr val="bg1"/>
                </a:solidFill>
              </a:endParaRPr>
            </a:p>
          </p:txBody>
        </p:sp>
        <p:sp>
          <p:nvSpPr>
            <p:cNvPr id="47112" name="Rectangle 6"/>
            <p:cNvSpPr>
              <a:spLocks noChangeArrowheads="1"/>
            </p:cNvSpPr>
            <p:nvPr/>
          </p:nvSpPr>
          <p:spPr bwMode="auto">
            <a:xfrm>
              <a:off x="5486400" y="1905000"/>
              <a:ext cx="2971800" cy="708025"/>
            </a:xfrm>
            <a:prstGeom prst="rect">
              <a:avLst/>
            </a:prstGeom>
            <a:noFill/>
            <a:ln w="9525">
              <a:noFill/>
              <a:miter lim="800000"/>
              <a:headEnd/>
              <a:tailEnd/>
            </a:ln>
          </p:spPr>
          <p:txBody>
            <a:bodyPr>
              <a:spAutoFit/>
            </a:bodyPr>
            <a:lstStyle/>
            <a:p>
              <a:pPr algn="ctr"/>
              <a:r>
                <a:rPr lang="fr-CA" sz="2200" b="1" dirty="0">
                  <a:solidFill>
                    <a:schemeClr val="bg1"/>
                  </a:solidFill>
                </a:rPr>
                <a:t>La lumière n’est pas une particule!</a:t>
              </a:r>
            </a:p>
          </p:txBody>
        </p:sp>
      </p:grpSp>
      <p:sp>
        <p:nvSpPr>
          <p:cNvPr id="47109" name="Espace réservé du numéro de diapositive 6"/>
          <p:cNvSpPr>
            <a:spLocks noGrp="1"/>
          </p:cNvSpPr>
          <p:nvPr>
            <p:ph type="sldNum" sz="quarter" idx="12"/>
          </p:nvPr>
        </p:nvSpPr>
        <p:spPr bwMode="auto">
          <a:noFill/>
          <a:ln>
            <a:miter lim="800000"/>
            <a:headEnd/>
            <a:tailEnd/>
          </a:ln>
        </p:spPr>
        <p:txBody>
          <a:bodyPr/>
          <a:lstStyle/>
          <a:p>
            <a:fld id="{033C14B2-7BF7-4AEC-93D2-D3C79EDC25A0}" type="slidenum">
              <a:rPr lang="fr-FR"/>
              <a:pPr/>
              <a:t>5</a:t>
            </a:fld>
            <a:endParaRPr lang="fr-FR"/>
          </a:p>
        </p:txBody>
      </p:sp>
      <p:sp>
        <p:nvSpPr>
          <p:cNvPr id="47110" name="Rectangle 7"/>
          <p:cNvSpPr>
            <a:spLocks noChangeArrowheads="1"/>
          </p:cNvSpPr>
          <p:nvPr/>
        </p:nvSpPr>
        <p:spPr bwMode="auto">
          <a:xfrm>
            <a:off x="335968" y="1847921"/>
            <a:ext cx="4703551" cy="2317761"/>
          </a:xfrm>
          <a:prstGeom prst="rect">
            <a:avLst/>
          </a:prstGeom>
          <a:noFill/>
          <a:ln w="9525">
            <a:noFill/>
            <a:miter lim="800000"/>
            <a:headEnd/>
            <a:tailEnd/>
          </a:ln>
        </p:spPr>
        <p:txBody>
          <a:bodyPr lIns="100785" tIns="50393" rIns="100785" bIns="50393">
            <a:spAutoFit/>
          </a:bodyPr>
          <a:lstStyle/>
          <a:p>
            <a:r>
              <a:rPr lang="fr-FR" dirty="0"/>
              <a:t>C’est en 1800 que Young remet en question l’interprétation corpusculaire de la lumière. En observant les couleurs d’une bulle de savon, il voit s’entremêler deux ondes réfléchies, l’une par la face extérieure et l’autre par la face intérieure. Les vitesses de la lumière sont différentes dans l’air et dans l’eau (comme l’a montré aussi Huygens).</a:t>
            </a:r>
            <a:endParaRPr lang="fr-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1951947" y="1994521"/>
            <a:ext cx="4934514" cy="378769"/>
          </a:xfrm>
          <a:prstGeom prst="rect">
            <a:avLst/>
          </a:prstGeom>
          <a:noFill/>
          <a:ln w="12700">
            <a:noFill/>
            <a:miter lim="800000"/>
            <a:headEnd/>
            <a:tailEnd/>
          </a:ln>
        </p:spPr>
        <p:txBody>
          <a:bodyPr wrap="none" lIns="100785" tIns="50393" rIns="100785" bIns="50393" anchor="ctr">
            <a:spAutoFit/>
          </a:bodyPr>
          <a:lstStyle/>
          <a:p>
            <a:pPr algn="ctr" eaLnBrk="0" hangingPunct="0">
              <a:buFontTx/>
              <a:buChar char="•"/>
            </a:pPr>
            <a:r>
              <a:rPr lang="fr-CA"/>
              <a:t> </a:t>
            </a:r>
            <a:r>
              <a:rPr lang="fr-CA" b="1"/>
              <a:t>En 1860</a:t>
            </a:r>
            <a:r>
              <a:rPr lang="fr-CA"/>
              <a:t>: Théorie électromagnétique de Maxwell</a:t>
            </a:r>
          </a:p>
        </p:txBody>
      </p:sp>
      <p:pic>
        <p:nvPicPr>
          <p:cNvPr id="60420" name="Picture 4" descr="maxwell"/>
          <p:cNvPicPr>
            <a:picLocks noChangeAspect="1" noChangeArrowheads="1"/>
          </p:cNvPicPr>
          <p:nvPr/>
        </p:nvPicPr>
        <p:blipFill>
          <a:blip r:embed="rId3" cstate="print"/>
          <a:srcRect/>
          <a:stretch>
            <a:fillRect/>
          </a:stretch>
        </p:blipFill>
        <p:spPr bwMode="auto">
          <a:xfrm>
            <a:off x="3606406" y="2687884"/>
            <a:ext cx="2678994" cy="3611845"/>
          </a:xfrm>
          <a:prstGeom prst="rect">
            <a:avLst/>
          </a:prstGeom>
          <a:noFill/>
          <a:ln w="57150" cmpd="thinThick">
            <a:solidFill>
              <a:schemeClr val="tx1"/>
            </a:solidFill>
            <a:miter lim="800000"/>
            <a:headEnd/>
            <a:tailEnd/>
          </a:ln>
        </p:spPr>
      </p:pic>
      <p:sp>
        <p:nvSpPr>
          <p:cNvPr id="60421" name="Text Box 5"/>
          <p:cNvSpPr txBox="1">
            <a:spLocks noChangeArrowheads="1"/>
          </p:cNvSpPr>
          <p:nvPr/>
        </p:nvSpPr>
        <p:spPr bwMode="auto">
          <a:xfrm>
            <a:off x="2208333" y="6593069"/>
            <a:ext cx="5574881" cy="655768"/>
          </a:xfrm>
          <a:prstGeom prst="rect">
            <a:avLst/>
          </a:prstGeom>
          <a:noFill/>
          <a:ln w="12700">
            <a:noFill/>
            <a:miter lim="800000"/>
            <a:headEnd/>
            <a:tailEnd/>
          </a:ln>
        </p:spPr>
        <p:txBody>
          <a:bodyPr wrap="none" lIns="100785" tIns="50393" rIns="100785" bIns="50393" anchor="ctr">
            <a:spAutoFit/>
          </a:bodyPr>
          <a:lstStyle/>
          <a:p>
            <a:pPr algn="ctr" eaLnBrk="0" hangingPunct="0"/>
            <a:r>
              <a:rPr lang="fr-CA"/>
              <a:t>Prédictions d’ondes électromagnétiques se propageant à </a:t>
            </a:r>
          </a:p>
          <a:p>
            <a:pPr algn="ctr" eaLnBrk="0" hangingPunct="0"/>
            <a:r>
              <a:rPr lang="fr-CA"/>
              <a:t>la vitesse de la lumière.</a:t>
            </a:r>
          </a:p>
        </p:txBody>
      </p:sp>
      <p:sp>
        <p:nvSpPr>
          <p:cNvPr id="60422" name="Espace réservé du numéro de diapositive 6"/>
          <p:cNvSpPr>
            <a:spLocks noGrp="1"/>
          </p:cNvSpPr>
          <p:nvPr>
            <p:ph type="sldNum" sz="quarter" idx="4294967295"/>
          </p:nvPr>
        </p:nvSpPr>
        <p:spPr bwMode="auto">
          <a:xfrm>
            <a:off x="9522591" y="7181691"/>
            <a:ext cx="510951" cy="300987"/>
          </a:xfrm>
          <a:prstGeom prst="rect">
            <a:avLst/>
          </a:prstGeom>
          <a:noFill/>
          <a:ln>
            <a:miter lim="800000"/>
            <a:headEnd/>
            <a:tailEnd/>
          </a:ln>
        </p:spPr>
        <p:txBody>
          <a:bodyPr/>
          <a:lstStyle/>
          <a:p>
            <a:fld id="{33A4B216-A328-45C2-8C24-6A2D76871BD3}" type="slidenum">
              <a:rPr lang="fr-FR"/>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a:xfrm>
            <a:off x="167984" y="251989"/>
            <a:ext cx="9520842" cy="839964"/>
          </a:xfrm>
          <a:prstGeom prst="rect">
            <a:avLst/>
          </a:prstGeom>
        </p:spPr>
        <p:txBody>
          <a:bodyPr>
            <a:normAutofit/>
            <a:scene3d>
              <a:camera prst="orthographicFront"/>
              <a:lightRig rig="soft" dir="t">
                <a:rot lat="0" lon="0" rev="2400000"/>
              </a:lightRig>
            </a:scene3d>
            <a:sp3d>
              <a:bevelT w="19050" h="12700"/>
            </a:sp3d>
          </a:bodyPr>
          <a:lstStyle/>
          <a:p>
            <a:pPr marL="60471">
              <a:defRPr/>
            </a:pPr>
            <a:r>
              <a:rPr lang="fr-CA" dirty="0">
                <a:solidFill>
                  <a:schemeClr val="tx2">
                    <a:tint val="100000"/>
                    <a:shade val="90000"/>
                    <a:satMod val="250000"/>
                    <a:alpha val="100000"/>
                  </a:schemeClr>
                </a:solidFill>
                <a:ea typeface="+mj-ea"/>
                <a:cs typeface="+mj-cs"/>
              </a:rPr>
              <a:t>Propriétés de la lumière</a:t>
            </a:r>
          </a:p>
        </p:txBody>
      </p:sp>
      <p:sp>
        <p:nvSpPr>
          <p:cNvPr id="80900" name="Text Box 3"/>
          <p:cNvSpPr txBox="1">
            <a:spLocks noChangeArrowheads="1"/>
          </p:cNvSpPr>
          <p:nvPr/>
        </p:nvSpPr>
        <p:spPr bwMode="auto">
          <a:xfrm>
            <a:off x="419960" y="1763925"/>
            <a:ext cx="5724281" cy="655768"/>
          </a:xfrm>
          <a:prstGeom prst="rect">
            <a:avLst/>
          </a:prstGeom>
          <a:noFill/>
          <a:ln w="12700">
            <a:noFill/>
            <a:miter lim="800000"/>
            <a:headEnd/>
            <a:tailEnd/>
          </a:ln>
        </p:spPr>
        <p:txBody>
          <a:bodyPr wrap="none" lIns="100785" tIns="50393" rIns="100785" bIns="50393">
            <a:spAutoFit/>
          </a:bodyPr>
          <a:lstStyle/>
          <a:p>
            <a:pPr eaLnBrk="0" hangingPunct="0"/>
            <a:r>
              <a:rPr lang="fr-CA"/>
              <a:t>La vitesse de la lumière est la même pour toutes les ondes </a:t>
            </a:r>
          </a:p>
          <a:p>
            <a:pPr eaLnBrk="0" hangingPunct="0"/>
            <a:r>
              <a:rPr lang="fr-CA"/>
              <a:t>électromagnétiques.</a:t>
            </a:r>
          </a:p>
        </p:txBody>
      </p:sp>
      <p:sp>
        <p:nvSpPr>
          <p:cNvPr id="80901" name="Text Box 5"/>
          <p:cNvSpPr txBox="1">
            <a:spLocks noChangeArrowheads="1"/>
          </p:cNvSpPr>
          <p:nvPr/>
        </p:nvSpPr>
        <p:spPr bwMode="auto">
          <a:xfrm>
            <a:off x="251976" y="3688842"/>
            <a:ext cx="6483078" cy="655768"/>
          </a:xfrm>
          <a:prstGeom prst="rect">
            <a:avLst/>
          </a:prstGeom>
          <a:noFill/>
          <a:ln w="12700">
            <a:noFill/>
            <a:miter lim="800000"/>
            <a:headEnd/>
            <a:tailEnd/>
          </a:ln>
        </p:spPr>
        <p:txBody>
          <a:bodyPr wrap="none" lIns="100785" tIns="50393" rIns="100785" bIns="50393">
            <a:spAutoFit/>
          </a:bodyPr>
          <a:lstStyle/>
          <a:p>
            <a:pPr eaLnBrk="0" hangingPunct="0"/>
            <a:r>
              <a:rPr lang="fr-CA"/>
              <a:t>La longue d’onde </a:t>
            </a:r>
            <a:r>
              <a:rPr lang="fr-CA" b="1" i="1">
                <a:sym typeface="Symbol" pitchFamily="28" charset="2"/>
              </a:rPr>
              <a:t>  </a:t>
            </a:r>
            <a:r>
              <a:rPr lang="fr-CA">
                <a:sym typeface="Symbol" pitchFamily="28" charset="2"/>
              </a:rPr>
              <a:t>est la distance entre deux crêtes ou deux creux</a:t>
            </a:r>
          </a:p>
          <a:p>
            <a:pPr eaLnBrk="0" hangingPunct="0"/>
            <a:r>
              <a:rPr lang="fr-CA">
                <a:sym typeface="Symbol" pitchFamily="28" charset="2"/>
              </a:rPr>
              <a:t>consécutifs.</a:t>
            </a:r>
            <a:endParaRPr lang="fr-CA" b="1" i="1"/>
          </a:p>
        </p:txBody>
      </p:sp>
      <p:sp>
        <p:nvSpPr>
          <p:cNvPr id="80902" name="Text Box 6"/>
          <p:cNvSpPr txBox="1">
            <a:spLocks noChangeArrowheads="1"/>
          </p:cNvSpPr>
          <p:nvPr/>
        </p:nvSpPr>
        <p:spPr bwMode="auto">
          <a:xfrm>
            <a:off x="251977" y="4710798"/>
            <a:ext cx="6026736" cy="378769"/>
          </a:xfrm>
          <a:prstGeom prst="rect">
            <a:avLst/>
          </a:prstGeom>
          <a:noFill/>
          <a:ln w="12700">
            <a:noFill/>
            <a:miter lim="800000"/>
            <a:headEnd/>
            <a:tailEnd/>
          </a:ln>
        </p:spPr>
        <p:txBody>
          <a:bodyPr wrap="none" lIns="100785" tIns="50393" rIns="100785" bIns="50393">
            <a:spAutoFit/>
          </a:bodyPr>
          <a:lstStyle/>
          <a:p>
            <a:pPr eaLnBrk="0" hangingPunct="0"/>
            <a:r>
              <a:rPr lang="fr-CA"/>
              <a:t>La fréquence représente le nombre d’oscillations par seconde.</a:t>
            </a:r>
            <a:endParaRPr lang="fr-CA" b="1" i="1"/>
          </a:p>
        </p:txBody>
      </p:sp>
      <p:pic>
        <p:nvPicPr>
          <p:cNvPr id="80903" name="Picture 7" descr="onde"/>
          <p:cNvPicPr>
            <a:picLocks noChangeAspect="1" noChangeArrowheads="1" noCrop="1"/>
          </p:cNvPicPr>
          <p:nvPr/>
        </p:nvPicPr>
        <p:blipFill>
          <a:blip r:embed="rId3" cstate="print"/>
          <a:srcRect/>
          <a:stretch>
            <a:fillRect/>
          </a:stretch>
        </p:blipFill>
        <p:spPr bwMode="auto">
          <a:xfrm>
            <a:off x="2519760" y="5291773"/>
            <a:ext cx="5015021" cy="1839171"/>
          </a:xfrm>
          <a:prstGeom prst="rect">
            <a:avLst/>
          </a:prstGeom>
          <a:noFill/>
          <a:ln w="9525">
            <a:noFill/>
            <a:miter lim="800000"/>
            <a:headEnd/>
            <a:tailEnd/>
          </a:ln>
        </p:spPr>
      </p:pic>
      <p:sp>
        <p:nvSpPr>
          <p:cNvPr id="80904" name="Espace réservé du numéro de diapositive 8"/>
          <p:cNvSpPr>
            <a:spLocks noGrp="1"/>
          </p:cNvSpPr>
          <p:nvPr>
            <p:ph type="sldNum" sz="quarter" idx="4294967295"/>
          </p:nvPr>
        </p:nvSpPr>
        <p:spPr bwMode="auto">
          <a:xfrm>
            <a:off x="9522591" y="7181691"/>
            <a:ext cx="510951" cy="300987"/>
          </a:xfrm>
          <a:prstGeom prst="rect">
            <a:avLst/>
          </a:prstGeom>
          <a:noFill/>
          <a:ln>
            <a:miter lim="800000"/>
            <a:headEnd/>
            <a:tailEnd/>
          </a:ln>
        </p:spPr>
        <p:txBody>
          <a:bodyPr/>
          <a:lstStyle/>
          <a:p>
            <a:fld id="{3A7DC0ED-5FA6-43E9-B6B0-4821F871CC69}" type="slidenum">
              <a:rPr lang="fr-FR"/>
              <a:pPr/>
              <a:t>7</a:t>
            </a:fld>
            <a:endParaRPr lang="fr-FR"/>
          </a:p>
        </p:txBody>
      </p:sp>
      <p:sp>
        <p:nvSpPr>
          <p:cNvPr id="71684" name="Rectangle 4"/>
          <p:cNvSpPr>
            <a:spLocks noChangeArrowheads="1"/>
          </p:cNvSpPr>
          <p:nvPr/>
        </p:nvSpPr>
        <p:spPr bwMode="auto">
          <a:xfrm>
            <a:off x="0" y="0"/>
            <a:ext cx="10079038"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7168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799159" y="2483693"/>
            <a:ext cx="4743450" cy="838200"/>
          </a:xfrm>
          <a:prstGeom prst="rect">
            <a:avLst/>
          </a:prstGeom>
          <a:noFill/>
        </p:spPr>
      </p:pic>
      <p:sp>
        <p:nvSpPr>
          <p:cNvPr id="71685" name="Rectangle 5"/>
          <p:cNvSpPr>
            <a:spLocks noChangeArrowheads="1"/>
          </p:cNvSpPr>
          <p:nvPr/>
        </p:nvSpPr>
        <p:spPr bwMode="auto">
          <a:xfrm>
            <a:off x="0" y="1295400"/>
            <a:ext cx="10079038"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idx="4294967295"/>
          </p:nvPr>
        </p:nvSpPr>
        <p:spPr>
          <a:xfrm>
            <a:off x="503952" y="279126"/>
            <a:ext cx="9071134" cy="1259946"/>
          </a:xfrm>
          <a:prstGeom prst="rect">
            <a:avLst/>
          </a:prstGeom>
        </p:spPr>
        <p:txBody>
          <a:bodyPr>
            <a:scene3d>
              <a:camera prst="orthographicFront"/>
              <a:lightRig rig="soft" dir="t">
                <a:rot lat="0" lon="0" rev="2400000"/>
              </a:lightRig>
            </a:scene3d>
            <a:sp3d>
              <a:bevelT w="19050" h="12700"/>
            </a:sp3d>
          </a:bodyPr>
          <a:lstStyle/>
          <a:p>
            <a:pPr marL="60471">
              <a:defRPr/>
            </a:pPr>
            <a:r>
              <a:rPr lang="fr-CA" dirty="0">
                <a:solidFill>
                  <a:schemeClr val="tx2">
                    <a:tint val="100000"/>
                    <a:shade val="90000"/>
                    <a:satMod val="250000"/>
                    <a:alpha val="100000"/>
                  </a:schemeClr>
                </a:solidFill>
                <a:ea typeface="+mj-ea"/>
                <a:cs typeface="+mj-cs"/>
              </a:rPr>
              <a:t>Exemple 1</a:t>
            </a:r>
          </a:p>
        </p:txBody>
      </p:sp>
      <p:sp>
        <p:nvSpPr>
          <p:cNvPr id="82948" name="Text Box 3"/>
          <p:cNvSpPr txBox="1">
            <a:spLocks noChangeArrowheads="1"/>
          </p:cNvSpPr>
          <p:nvPr/>
        </p:nvSpPr>
        <p:spPr bwMode="auto">
          <a:xfrm>
            <a:off x="283474" y="2015914"/>
            <a:ext cx="6204348" cy="655768"/>
          </a:xfrm>
          <a:prstGeom prst="rect">
            <a:avLst/>
          </a:prstGeom>
          <a:noFill/>
          <a:ln w="9525">
            <a:noFill/>
            <a:miter lim="800000"/>
            <a:headEnd/>
            <a:tailEnd/>
          </a:ln>
        </p:spPr>
        <p:txBody>
          <a:bodyPr wrap="none" lIns="100785" tIns="50393" rIns="100785" bIns="50393">
            <a:spAutoFit/>
          </a:bodyPr>
          <a:lstStyle/>
          <a:p>
            <a:r>
              <a:rPr lang="fr-CA"/>
              <a:t>Soit un rayon X dont la fréquence est de 3 x 10</a:t>
            </a:r>
            <a:r>
              <a:rPr lang="fr-CA" baseline="30000"/>
              <a:t>18</a:t>
            </a:r>
            <a:r>
              <a:rPr lang="fr-CA"/>
              <a:t>  Hz. Calculez la </a:t>
            </a:r>
          </a:p>
          <a:p>
            <a:r>
              <a:rPr lang="fr-CA"/>
              <a:t>longueur d’onde de cette onde électromagnétique.</a:t>
            </a:r>
          </a:p>
        </p:txBody>
      </p:sp>
      <p:sp>
        <p:nvSpPr>
          <p:cNvPr id="82949" name="Espace réservé du numéro de diapositive 5"/>
          <p:cNvSpPr>
            <a:spLocks noGrp="1"/>
          </p:cNvSpPr>
          <p:nvPr>
            <p:ph type="sldNum" sz="quarter" idx="4294967295"/>
          </p:nvPr>
        </p:nvSpPr>
        <p:spPr bwMode="auto">
          <a:xfrm>
            <a:off x="9522591" y="7181691"/>
            <a:ext cx="510951" cy="300987"/>
          </a:xfrm>
          <a:prstGeom prst="rect">
            <a:avLst/>
          </a:prstGeom>
          <a:noFill/>
          <a:ln>
            <a:miter lim="800000"/>
            <a:headEnd/>
            <a:tailEnd/>
          </a:ln>
        </p:spPr>
        <p:txBody>
          <a:bodyPr/>
          <a:lstStyle/>
          <a:p>
            <a:fld id="{2B2C8B3A-893A-422F-8ECF-055867D84009}" type="slidenum">
              <a:rPr lang="fr-FR"/>
              <a:pPr/>
              <a:t>8</a:t>
            </a:fld>
            <a:endParaRPr lang="fr-FR"/>
          </a:p>
        </p:txBody>
      </p:sp>
      <p:sp>
        <p:nvSpPr>
          <p:cNvPr id="72708" name="Rectangle 4"/>
          <p:cNvSpPr>
            <a:spLocks noChangeArrowheads="1"/>
          </p:cNvSpPr>
          <p:nvPr/>
        </p:nvSpPr>
        <p:spPr bwMode="auto">
          <a:xfrm>
            <a:off x="0" y="0"/>
            <a:ext cx="10079038"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2710" name="Rectangle 6"/>
          <p:cNvSpPr>
            <a:spLocks noChangeArrowheads="1"/>
          </p:cNvSpPr>
          <p:nvPr/>
        </p:nvSpPr>
        <p:spPr bwMode="auto">
          <a:xfrm>
            <a:off x="0" y="0"/>
            <a:ext cx="10079038"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72712" name="Rectangle 8"/>
          <p:cNvSpPr>
            <a:spLocks noChangeArrowheads="1"/>
          </p:cNvSpPr>
          <p:nvPr/>
        </p:nvSpPr>
        <p:spPr bwMode="auto">
          <a:xfrm>
            <a:off x="0" y="0"/>
            <a:ext cx="10079038"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72713" name="Rectangle 9"/>
          <p:cNvSpPr>
            <a:spLocks noChangeArrowheads="1"/>
          </p:cNvSpPr>
          <p:nvPr/>
        </p:nvSpPr>
        <p:spPr bwMode="auto">
          <a:xfrm>
            <a:off x="0" y="1943100"/>
            <a:ext cx="10079038"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2715" name="Rectangle 11"/>
          <p:cNvSpPr>
            <a:spLocks noChangeArrowheads="1"/>
          </p:cNvSpPr>
          <p:nvPr/>
        </p:nvSpPr>
        <p:spPr bwMode="auto">
          <a:xfrm>
            <a:off x="0" y="0"/>
            <a:ext cx="10079038"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72714"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031407" y="3635821"/>
            <a:ext cx="1476375" cy="1485900"/>
          </a:xfrm>
          <a:prstGeom prst="rect">
            <a:avLst/>
          </a:prstGeom>
          <a:noFill/>
        </p:spPr>
      </p:pic>
      <p:sp>
        <p:nvSpPr>
          <p:cNvPr id="72716" name="Rectangle 12"/>
          <p:cNvSpPr>
            <a:spLocks noChangeArrowheads="1"/>
          </p:cNvSpPr>
          <p:nvPr/>
        </p:nvSpPr>
        <p:spPr bwMode="auto">
          <a:xfrm>
            <a:off x="0" y="1943100"/>
            <a:ext cx="10079038"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755928" y="101496"/>
            <a:ext cx="8567182" cy="1578432"/>
          </a:xfrm>
        </p:spPr>
        <p:txBody>
          <a:bodyPr>
            <a:normAutofit/>
            <a:scene3d>
              <a:camera prst="orthographicFront"/>
              <a:lightRig rig="soft" dir="t">
                <a:rot lat="0" lon="0" rev="2400000"/>
              </a:lightRig>
            </a:scene3d>
            <a:sp3d>
              <a:bevelT w="19050" h="12700"/>
            </a:sp3d>
          </a:bodyPr>
          <a:lstStyle/>
          <a:p>
            <a:pPr marL="60471">
              <a:defRPr/>
            </a:pPr>
            <a:r>
              <a:rPr lang="fr-CA" b="1" dirty="0">
                <a:solidFill>
                  <a:schemeClr val="tx2">
                    <a:tint val="100000"/>
                    <a:shade val="90000"/>
                    <a:satMod val="250000"/>
                    <a:alpha val="100000"/>
                  </a:schemeClr>
                </a:solidFill>
                <a:ea typeface="+mj-ea"/>
                <a:cs typeface="+mj-cs"/>
              </a:rPr>
              <a:t>Confirmation des prédictions de Maxwell</a:t>
            </a:r>
          </a:p>
        </p:txBody>
      </p:sp>
      <p:sp>
        <p:nvSpPr>
          <p:cNvPr id="89091" name="Rectangle 3"/>
          <p:cNvSpPr>
            <a:spLocks noGrp="1" noChangeArrowheads="1"/>
          </p:cNvSpPr>
          <p:nvPr>
            <p:ph type="body" sz="half" idx="1"/>
          </p:nvPr>
        </p:nvSpPr>
        <p:spPr>
          <a:xfrm>
            <a:off x="755928" y="2435895"/>
            <a:ext cx="4199599" cy="4535805"/>
          </a:xfrm>
        </p:spPr>
        <p:txBody>
          <a:bodyPr/>
          <a:lstStyle/>
          <a:p>
            <a:pPr eaLnBrk="1" hangingPunct="1"/>
            <a:r>
              <a:rPr lang="fr-CA" sz="3100" dirty="0">
                <a:ea typeface="ＭＳ Ｐゴシック" pitchFamily="28" charset="-128"/>
              </a:rPr>
              <a:t>Heinrich Hertz a été le premier à générer et détecter des ondes électromagnétiques</a:t>
            </a:r>
          </a:p>
        </p:txBody>
      </p:sp>
      <p:pic>
        <p:nvPicPr>
          <p:cNvPr id="191492" name="Picture 4" descr="Fig 21-pg668"/>
          <p:cNvPicPr>
            <a:picLocks noGrp="1" noChangeAspect="1" noChangeArrowheads="1"/>
          </p:cNvPicPr>
          <p:nvPr>
            <p:ph type="clipArt" sz="half" idx="2"/>
          </p:nvPr>
        </p:nvPicPr>
        <p:blipFill>
          <a:blip r:embed="rId3" cstate="print"/>
          <a:srcRect/>
          <a:stretch>
            <a:fillRect/>
          </a:stretch>
        </p:blipFill>
        <p:spPr>
          <a:xfrm>
            <a:off x="5378987" y="2015913"/>
            <a:ext cx="3688648" cy="4535805"/>
          </a:xfrm>
          <a:effectLst>
            <a:outerShdw dist="107763" dir="2700000" algn="ctr" rotWithShape="0">
              <a:srgbClr val="FFFFFF">
                <a:alpha val="75000"/>
              </a:srgbClr>
            </a:outerShdw>
          </a:effectLst>
        </p:spPr>
      </p:pic>
      <p:sp>
        <p:nvSpPr>
          <p:cNvPr id="89093" name="Espace réservé du numéro de diapositive 5"/>
          <p:cNvSpPr>
            <a:spLocks noGrp="1"/>
          </p:cNvSpPr>
          <p:nvPr>
            <p:ph type="sldNum" sz="quarter" idx="12"/>
          </p:nvPr>
        </p:nvSpPr>
        <p:spPr bwMode="auto">
          <a:noFill/>
          <a:ln>
            <a:miter lim="800000"/>
            <a:headEnd/>
            <a:tailEnd/>
          </a:ln>
        </p:spPr>
        <p:txBody>
          <a:bodyPr/>
          <a:lstStyle/>
          <a:p>
            <a:fld id="{F409ECE4-86C5-4AFE-BDFA-640EB4BA4C44}" type="slidenum">
              <a:rPr lang="fr-FR"/>
              <a:pPr/>
              <a:t>9</a:t>
            </a:fld>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stretch>
            <a:fillRect/>
          </a:stretch>
        </p:blipFill>
        <p:spPr>
          <a:xfrm>
            <a:off x="-698" y="2267669"/>
            <a:ext cx="10079736" cy="3206496"/>
          </a:xfrm>
          <a:prstGeom prst="rect">
            <a:avLst/>
          </a:prstGeom>
          <a:solidFill>
            <a:schemeClr val="bg1"/>
          </a:solidFill>
        </p:spPr>
      </p:pic>
      <p:sp>
        <p:nvSpPr>
          <p:cNvPr id="4" name="Rectangle 3"/>
          <p:cNvSpPr/>
          <p:nvPr/>
        </p:nvSpPr>
        <p:spPr>
          <a:xfrm>
            <a:off x="630936" y="1828800"/>
            <a:ext cx="5327904" cy="240792"/>
          </a:xfrm>
          <a:prstGeom prst="rect">
            <a:avLst/>
          </a:prstGeom>
          <a:solidFill>
            <a:schemeClr val="bg1"/>
          </a:solidFill>
        </p:spPr>
        <p:txBody>
          <a:bodyPr wrap="none" lIns="0" tIns="0" rIns="0" bIns="0">
            <a:noAutofit/>
          </a:bodyPr>
          <a:lstStyle/>
          <a:p>
            <a:pPr indent="0" algn="just"/>
            <a:r>
              <a:rPr lang="fr" sz="2400" dirty="0" smtClean="0">
                <a:latin typeface="Courier New"/>
              </a:rPr>
              <a:t>Au </a:t>
            </a:r>
            <a:r>
              <a:rPr lang="fr" sz="2400" dirty="0">
                <a:latin typeface="Courier New"/>
              </a:rPr>
              <a:t>début du XXème siècle</a:t>
            </a:r>
          </a:p>
        </p:txBody>
      </p:sp>
      <p:sp>
        <p:nvSpPr>
          <p:cNvPr id="5" name="Rectangle 4"/>
          <p:cNvSpPr/>
          <p:nvPr/>
        </p:nvSpPr>
        <p:spPr>
          <a:xfrm>
            <a:off x="1136904" y="5830824"/>
            <a:ext cx="7571232" cy="539496"/>
          </a:xfrm>
          <a:prstGeom prst="rect">
            <a:avLst/>
          </a:prstGeom>
        </p:spPr>
        <p:txBody>
          <a:bodyPr lIns="0" tIns="0" rIns="0" bIns="0">
            <a:noAutofit/>
          </a:bodyPr>
          <a:lstStyle/>
          <a:p>
            <a:pPr indent="0" algn="just">
              <a:lnSpc>
                <a:spcPts val="2280"/>
              </a:lnSpc>
            </a:pPr>
            <a:r>
              <a:rPr lang="fr" sz="2000">
                <a:latin typeface="Courier New"/>
              </a:rPr>
              <a:t>"A part une petite difficulté dans le rayonnement, la Physique est terminée."</a:t>
            </a:r>
          </a:p>
        </p:txBody>
      </p:sp>
      <p:sp>
        <p:nvSpPr>
          <p:cNvPr id="6" name="Rectangle 5"/>
          <p:cNvSpPr/>
          <p:nvPr/>
        </p:nvSpPr>
        <p:spPr>
          <a:xfrm>
            <a:off x="7370064" y="6693408"/>
            <a:ext cx="1682496" cy="204216"/>
          </a:xfrm>
          <a:prstGeom prst="rect">
            <a:avLst/>
          </a:prstGeom>
        </p:spPr>
        <p:txBody>
          <a:bodyPr wrap="none" lIns="0" tIns="0" rIns="0" bIns="0">
            <a:noAutofit/>
          </a:bodyPr>
          <a:lstStyle/>
          <a:p>
            <a:pPr indent="0" algn="just"/>
            <a:r>
              <a:rPr lang="fr" sz="2000">
                <a:latin typeface="Courier New"/>
              </a:rPr>
              <a:t>Lord Kelvin</a:t>
            </a:r>
          </a:p>
        </p:txBody>
      </p:sp>
      <p:sp>
        <p:nvSpPr>
          <p:cNvPr id="7" name="Rectangle 6"/>
          <p:cNvSpPr/>
          <p:nvPr/>
        </p:nvSpPr>
        <p:spPr>
          <a:xfrm>
            <a:off x="503015" y="395461"/>
            <a:ext cx="8243860" cy="1938992"/>
          </a:xfrm>
          <a:prstGeom prst="rect">
            <a:avLst/>
          </a:prstGeom>
        </p:spPr>
        <p:txBody>
          <a:bodyPr wrap="none">
            <a:spAutoFit/>
          </a:bodyPr>
          <a:lstStyle/>
          <a:p>
            <a:r>
              <a:rPr lang="fr-FR" sz="4000" b="1" i="1" u="dbl" dirty="0" smtClean="0">
                <a:solidFill>
                  <a:srgbClr val="FF0000"/>
                </a:solidFill>
              </a:rPr>
              <a:t>2.Dernières difficultés de la physique :</a:t>
            </a:r>
          </a:p>
          <a:p>
            <a:endParaRPr lang="fr-FR" sz="4000" b="1" i="1" u="dbl" dirty="0" smtClean="0">
              <a:solidFill>
                <a:srgbClr val="FF0000"/>
              </a:solidFill>
            </a:endParaRPr>
          </a:p>
          <a:p>
            <a:endParaRPr lang="fr-FR" sz="4000" b="1" i="1" u="dbl" dirty="0">
              <a:solidFill>
                <a:srgbClr val="FF0000"/>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3015" y="1979637"/>
            <a:ext cx="9288095" cy="4989035"/>
          </a:xfrm>
        </p:spPr>
        <p:txBody>
          <a:bodyPr/>
          <a:lstStyle/>
          <a:p>
            <a:r>
              <a:rPr lang="fr-FR" dirty="0"/>
              <a:t>La loi classique de Rayleigh-Jeans, qui fonctionne bien aux basses fréquences, prédit que la densité d'énergie d'un rayonnement est proportionnelle à la puissance 2 de la fréquence. </a:t>
            </a:r>
            <a:endParaRPr lang="fr-FR" dirty="0" smtClean="0"/>
          </a:p>
          <a:p>
            <a:endParaRPr lang="fr-FR" dirty="0"/>
          </a:p>
          <a:p>
            <a:r>
              <a:rPr lang="fr-FR" dirty="0" smtClean="0"/>
              <a:t>Ce </a:t>
            </a:r>
            <a:r>
              <a:rPr lang="fr-FR" dirty="0"/>
              <a:t>résultat est absurde pour les grandes fréquences (rayons ultraviolets) car il implique que l’énergie totale rayonnée par un corps noir est infinie </a:t>
            </a:r>
          </a:p>
        </p:txBody>
      </p:sp>
      <p:pic>
        <p:nvPicPr>
          <p:cNvPr id="4" name="Image 3"/>
          <p:cNvPicPr>
            <a:picLocks noChangeAspect="1"/>
          </p:cNvPicPr>
          <p:nvPr/>
        </p:nvPicPr>
        <p:blipFill>
          <a:blip r:embed="rId2" cstate="print"/>
          <a:stretch>
            <a:fillRect/>
          </a:stretch>
        </p:blipFill>
        <p:spPr>
          <a:xfrm>
            <a:off x="4895503" y="3783223"/>
            <a:ext cx="4823495" cy="3776452"/>
          </a:xfrm>
          <a:prstGeom prst="rect">
            <a:avLst/>
          </a:prstGeom>
        </p:spPr>
      </p:pic>
      <p:sp>
        <p:nvSpPr>
          <p:cNvPr id="6" name="Rectangle 5"/>
          <p:cNvSpPr/>
          <p:nvPr/>
        </p:nvSpPr>
        <p:spPr>
          <a:xfrm>
            <a:off x="1295103" y="1187549"/>
            <a:ext cx="5963556" cy="584775"/>
          </a:xfrm>
          <a:prstGeom prst="rect">
            <a:avLst/>
          </a:prstGeom>
        </p:spPr>
        <p:txBody>
          <a:bodyPr wrap="none">
            <a:spAutoFit/>
          </a:bodyPr>
          <a:lstStyle/>
          <a:p>
            <a:r>
              <a:rPr lang="fr-FR" sz="3200" b="1" i="1" u="wavy" dirty="0" smtClean="0">
                <a:solidFill>
                  <a:srgbClr val="00B050"/>
                </a:solidFill>
              </a:rPr>
              <a:t>2.1. Le rayonnement du corps noir</a:t>
            </a:r>
            <a:endParaRPr lang="fr-FR" sz="3200" b="1" i="1" u="wavy" dirty="0">
              <a:solidFill>
                <a:srgbClr val="00B050"/>
              </a:solidFill>
            </a:endParaRPr>
          </a:p>
        </p:txBody>
      </p:sp>
      <p:sp>
        <p:nvSpPr>
          <p:cNvPr id="9" name="Rectangle 8"/>
          <p:cNvSpPr/>
          <p:nvPr/>
        </p:nvSpPr>
        <p:spPr>
          <a:xfrm>
            <a:off x="142975" y="6804173"/>
            <a:ext cx="4878964" cy="369332"/>
          </a:xfrm>
          <a:prstGeom prst="rect">
            <a:avLst/>
          </a:prstGeom>
        </p:spPr>
        <p:txBody>
          <a:bodyPr wrap="none">
            <a:spAutoFit/>
          </a:bodyPr>
          <a:lstStyle/>
          <a:p>
            <a:r>
              <a:rPr lang="fr-FR" dirty="0" smtClean="0"/>
              <a:t>Un </a:t>
            </a:r>
            <a:r>
              <a:rPr lang="fr-FR" i="1" dirty="0" smtClean="0"/>
              <a:t>corps noir</a:t>
            </a:r>
            <a:r>
              <a:rPr lang="fr-FR" dirty="0" smtClean="0"/>
              <a:t> est </a:t>
            </a:r>
            <a:r>
              <a:rPr lang="fr-FR" b="1" dirty="0" smtClean="0"/>
              <a:t>un corps en équilibre thermique</a:t>
            </a:r>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3"/>
          <p:cNvSpPr txBox="1">
            <a:spLocks noGrp="1"/>
          </p:cNvSpPr>
          <p:nvPr>
            <p:ph idx="1"/>
          </p:nvPr>
        </p:nvSpPr>
        <p:spPr>
          <a:xfrm>
            <a:off x="2447230" y="1814673"/>
            <a:ext cx="7127855" cy="4410642"/>
          </a:xfrm>
          <a:prstGeom prst="rect">
            <a:avLst/>
          </a:prstGeom>
        </p:spPr>
        <p:txBody>
          <a:bodyPr wrap="square" lIns="100785" tIns="50393" rIns="100785" bIns="50393">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sysClr val="windowText" lastClr="000000"/>
                </a:solidFill>
                <a:effectLst/>
                <a:uLnTx/>
                <a:uFillTx/>
              </a:rPr>
              <a:t>1900:</a:t>
            </a:r>
          </a:p>
          <a:p>
            <a:pPr marL="0" marR="0" lvl="0" indent="0" defTabSz="914400" eaLnBrk="1" fontAlgn="auto" latinLnBrk="0" hangingPunct="1">
              <a:lnSpc>
                <a:spcPct val="100000"/>
              </a:lnSpc>
              <a:spcBef>
                <a:spcPts val="0"/>
              </a:spcBef>
              <a:spcAft>
                <a:spcPts val="0"/>
              </a:spcAft>
              <a:buClrTx/>
              <a:buSzTx/>
              <a:buFontTx/>
              <a:buNone/>
              <a:tabLst/>
              <a:defRPr/>
            </a:pPr>
            <a:endParaRPr lang="fr-FR" sz="2000" dirty="0" smtClean="0"/>
          </a:p>
          <a:p>
            <a:r>
              <a:rPr lang="fr-FR" sz="2000" dirty="0" smtClean="0"/>
              <a:t>La notion de </a:t>
            </a:r>
            <a:r>
              <a:rPr lang="fr-FR" sz="2000" b="1" dirty="0" smtClean="0"/>
              <a:t>quantum</a:t>
            </a:r>
            <a:r>
              <a:rPr lang="fr-FR" sz="2000" dirty="0" smtClean="0"/>
              <a:t> (pluriel </a:t>
            </a:r>
            <a:r>
              <a:rPr lang="fr-FR" sz="2000" b="1" dirty="0" smtClean="0"/>
              <a:t>quanta</a:t>
            </a:r>
            <a:r>
              <a:rPr lang="fr-FR" sz="2000" dirty="0" smtClean="0"/>
              <a:t>) est née en </a:t>
            </a:r>
            <a:r>
              <a:rPr lang="fr-FR" sz="2000" b="1" dirty="0" smtClean="0"/>
              <a:t>1900</a:t>
            </a:r>
            <a:r>
              <a:rPr lang="fr-FR" sz="2000" dirty="0" smtClean="0"/>
              <a:t>, à la suite des travaux du physicien allemand </a:t>
            </a:r>
            <a:r>
              <a:rPr lang="fr-FR" sz="2000" b="1" dirty="0" smtClean="0"/>
              <a:t>Max Planck</a:t>
            </a:r>
            <a:r>
              <a:rPr lang="fr-FR" sz="2000" dirty="0" smtClean="0"/>
              <a:t> (1858 - 1947).</a:t>
            </a:r>
          </a:p>
          <a:p>
            <a:pPr marL="0" marR="0" lvl="0" indent="0" defTabSz="914400" eaLnBrk="1" fontAlgn="auto" latinLnBrk="0" hangingPunct="1">
              <a:lnSpc>
                <a:spcPct val="100000"/>
              </a:lnSpc>
              <a:spcBef>
                <a:spcPts val="0"/>
              </a:spcBef>
              <a:spcAft>
                <a:spcPts val="0"/>
              </a:spcAft>
              <a:buClrTx/>
              <a:buSzTx/>
              <a:buFontTx/>
              <a:buNone/>
              <a:tabLst/>
              <a:defRPr/>
            </a:pPr>
            <a:endParaRPr lang="fr-FR" sz="2000" dirty="0"/>
          </a:p>
          <a:p>
            <a:pPr marL="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smtClean="0">
                <a:ln>
                  <a:noFill/>
                </a:ln>
                <a:solidFill>
                  <a:sysClr val="windowText" lastClr="000000"/>
                </a:solidFill>
                <a:effectLst/>
                <a:uLnTx/>
                <a:uFillTx/>
              </a:rPr>
              <a:t>En cherchant à ajuster la courbe aux résultats expérimentaux, Max Planck découvre un ajustement parfait et introduit une constante: h la constante de Planck.</a:t>
            </a:r>
          </a:p>
          <a:p>
            <a:pPr marL="0" marR="0" lvl="0" indent="0" defTabSz="914400" eaLnBrk="1" fontAlgn="auto" latinLnBrk="0" hangingPunct="1">
              <a:lnSpc>
                <a:spcPct val="100000"/>
              </a:lnSpc>
              <a:spcBef>
                <a:spcPts val="0"/>
              </a:spcBef>
              <a:spcAft>
                <a:spcPts val="0"/>
              </a:spcAft>
              <a:buClrTx/>
              <a:buSzTx/>
              <a:buFontTx/>
              <a:buNone/>
              <a:tabLst/>
              <a:defRPr/>
            </a:pPr>
            <a:endParaRPr lang="fr-FR" sz="2000" dirty="0"/>
          </a:p>
          <a:p>
            <a:pPr marL="0" marR="0" lvl="0" indent="0" defTabSz="91440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lang="fr-FR" sz="2000" dirty="0" smtClean="0"/>
          </a:p>
          <a:p>
            <a:pPr marL="0" marR="0" lvl="0" indent="0" defTabSz="914400" eaLnBrk="1" fontAlgn="auto" latinLnBrk="0" hangingPunct="1">
              <a:lnSpc>
                <a:spcPct val="100000"/>
              </a:lnSpc>
              <a:spcBef>
                <a:spcPts val="0"/>
              </a:spcBef>
              <a:spcAft>
                <a:spcPts val="0"/>
              </a:spcAft>
              <a:buClrTx/>
              <a:buSzTx/>
              <a:buFontTx/>
              <a:buNone/>
              <a:tabLst/>
              <a:defRPr/>
            </a:pPr>
            <a:r>
              <a:rPr lang="fr-FR" sz="2000" dirty="0"/>
              <a:t>Planck lui-même ne cherchait pas à donner aux quanta une signification physique. </a:t>
            </a:r>
            <a:r>
              <a:rPr lang="fr-FR" sz="2000" b="1" dirty="0"/>
              <a:t>C'était un artifice mathématique</a:t>
            </a:r>
            <a:r>
              <a:rPr lang="fr-FR" sz="2000" dirty="0"/>
              <a:t>. </a:t>
            </a:r>
            <a:endParaRPr kumimoji="0" lang="fr-FR" sz="2000" b="0" i="0" u="none" strike="noStrike" kern="0" cap="none" spc="0" normalizeH="0" baseline="0" noProof="0" dirty="0" smtClean="0">
              <a:ln>
                <a:noFill/>
              </a:ln>
              <a:solidFill>
                <a:sysClr val="windowText" lastClr="000000"/>
              </a:solidFill>
              <a:effectLst/>
              <a:uLnTx/>
              <a:uFillTx/>
            </a:endParaRPr>
          </a:p>
        </p:txBody>
      </p:sp>
      <p:pic>
        <p:nvPicPr>
          <p:cNvPr id="232450" name="Picture 2" descr="Max Planck"/>
          <p:cNvPicPr>
            <a:picLocks noChangeAspect="1" noChangeArrowheads="1"/>
          </p:cNvPicPr>
          <p:nvPr/>
        </p:nvPicPr>
        <p:blipFill>
          <a:blip r:embed="rId2" cstate="print"/>
          <a:srcRect/>
          <a:stretch>
            <a:fillRect/>
          </a:stretch>
        </p:blipFill>
        <p:spPr bwMode="auto">
          <a:xfrm>
            <a:off x="503015" y="683493"/>
            <a:ext cx="1728192" cy="256893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p:cNvSpPr/>
          <p:nvPr/>
        </p:nvSpPr>
        <p:spPr>
          <a:xfrm>
            <a:off x="791047" y="1835621"/>
            <a:ext cx="5029200" cy="249936"/>
          </a:xfrm>
          <a:prstGeom prst="rect">
            <a:avLst/>
          </a:prstGeom>
        </p:spPr>
        <p:txBody>
          <a:bodyPr wrap="none" lIns="0" tIns="0" rIns="0" bIns="0">
            <a:noAutofit/>
          </a:bodyPr>
          <a:lstStyle/>
          <a:p>
            <a:pPr indent="0" algn="just"/>
            <a:r>
              <a:rPr lang="fr" sz="2000" dirty="0">
                <a:latin typeface="Courier New"/>
              </a:rPr>
              <a:t>Le spectre discret de l’hydrogène</a:t>
            </a:r>
          </a:p>
        </p:txBody>
      </p:sp>
      <p:sp>
        <p:nvSpPr>
          <p:cNvPr id="4" name="Rectangle 3"/>
          <p:cNvSpPr/>
          <p:nvPr/>
        </p:nvSpPr>
        <p:spPr>
          <a:xfrm>
            <a:off x="1295103" y="1187549"/>
            <a:ext cx="6616298" cy="584775"/>
          </a:xfrm>
          <a:prstGeom prst="rect">
            <a:avLst/>
          </a:prstGeom>
        </p:spPr>
        <p:txBody>
          <a:bodyPr wrap="none">
            <a:spAutoFit/>
          </a:bodyPr>
          <a:lstStyle/>
          <a:p>
            <a:r>
              <a:rPr lang="fr-FR" sz="3200" b="1" i="1" u="wavy" dirty="0" smtClean="0">
                <a:solidFill>
                  <a:srgbClr val="00B050"/>
                </a:solidFill>
              </a:rPr>
              <a:t>2.2. Le spectre discret de l’hydrogène:</a:t>
            </a:r>
            <a:endParaRPr lang="fr-FR" sz="3200" b="1" i="1" u="wavy" dirty="0">
              <a:solidFill>
                <a:srgbClr val="00B050"/>
              </a:solidFill>
            </a:endParaRPr>
          </a:p>
        </p:txBody>
      </p:sp>
      <p:sp>
        <p:nvSpPr>
          <p:cNvPr id="6" name="Rectangle 5"/>
          <p:cNvSpPr/>
          <p:nvPr/>
        </p:nvSpPr>
        <p:spPr>
          <a:xfrm>
            <a:off x="2375223" y="2771725"/>
            <a:ext cx="5038725" cy="836126"/>
          </a:xfrm>
          <a:prstGeom prst="rect">
            <a:avLst/>
          </a:prstGeom>
        </p:spPr>
        <p:txBody>
          <a:bodyPr>
            <a:spAutoFit/>
          </a:bodyPr>
          <a:lstStyle/>
          <a:p>
            <a:pPr indent="0" algn="ctr">
              <a:lnSpc>
                <a:spcPts val="2880"/>
              </a:lnSpc>
            </a:pPr>
            <a:r>
              <a:rPr lang="fr" dirty="0" smtClean="0">
                <a:latin typeface="Arial"/>
              </a:rPr>
              <a:t>Quatre raies d'émission dans le visible </a:t>
            </a:r>
            <a:r>
              <a:rPr lang="fr" b="1" dirty="0" smtClean="0">
                <a:solidFill>
                  <a:srgbClr val="FF0000"/>
                </a:solidFill>
                <a:latin typeface="Arial"/>
              </a:rPr>
              <a:t>Spectre discontinu </a:t>
            </a:r>
            <a:r>
              <a:rPr lang="fr" dirty="0" smtClean="0">
                <a:latin typeface="Arial"/>
              </a:rPr>
              <a:t>(Série de Balmer)</a:t>
            </a:r>
            <a:endParaRPr lang="fr" dirty="0">
              <a:latin typeface="Arial"/>
            </a:endParaRPr>
          </a:p>
        </p:txBody>
      </p:sp>
      <p:pic>
        <p:nvPicPr>
          <p:cNvPr id="205825" name="Picture 1"/>
          <p:cNvPicPr>
            <a:picLocks noChangeAspect="1" noChangeArrowheads="1"/>
          </p:cNvPicPr>
          <p:nvPr/>
        </p:nvPicPr>
        <p:blipFill>
          <a:blip r:embed="rId2" cstate="print"/>
          <a:srcRect/>
          <a:stretch>
            <a:fillRect/>
          </a:stretch>
        </p:blipFill>
        <p:spPr bwMode="auto">
          <a:xfrm>
            <a:off x="2879279" y="3851845"/>
            <a:ext cx="4324350" cy="203835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a:endParaRPr lang="fr-FR" dirty="0" smtClean="0">
              <a:latin typeface="Arial"/>
            </a:endParaRPr>
          </a:p>
          <a:p>
            <a:pPr algn="just"/>
            <a:endParaRPr lang="fr-FR" dirty="0">
              <a:latin typeface="Arial"/>
            </a:endParaRPr>
          </a:p>
          <a:p>
            <a:pPr algn="just"/>
            <a:endParaRPr lang="fr-FR" dirty="0" smtClean="0">
              <a:latin typeface="Arial"/>
            </a:endParaRPr>
          </a:p>
          <a:p>
            <a:pPr algn="just"/>
            <a:endParaRPr lang="fr-FR" dirty="0">
              <a:latin typeface="Arial"/>
            </a:endParaRPr>
          </a:p>
          <a:p>
            <a:pPr algn="just"/>
            <a:endParaRPr lang="fr" dirty="0">
              <a:latin typeface="Arial"/>
            </a:endParaRPr>
          </a:p>
          <a:p>
            <a:pPr algn="just"/>
            <a:endParaRPr lang="fr" dirty="0" smtClean="0">
              <a:latin typeface="Arial"/>
            </a:endParaRPr>
          </a:p>
          <a:p>
            <a:pPr algn="just"/>
            <a:endParaRPr lang="fr" dirty="0">
              <a:latin typeface="Arial"/>
            </a:endParaRPr>
          </a:p>
          <a:p>
            <a:pPr algn="just"/>
            <a:endParaRPr lang="fr" dirty="0" smtClean="0">
              <a:latin typeface="Arial"/>
            </a:endParaRPr>
          </a:p>
          <a:p>
            <a:pPr algn="just"/>
            <a:r>
              <a:rPr lang="fr" dirty="0" smtClean="0">
                <a:latin typeface="Arial"/>
              </a:rPr>
              <a:t>Formule empirique </a:t>
            </a:r>
            <a:r>
              <a:rPr lang="fr" b="1" dirty="0" smtClean="0">
                <a:solidFill>
                  <a:srgbClr val="FF0000"/>
                </a:solidFill>
                <a:latin typeface="Arial"/>
              </a:rPr>
              <a:t>Aucune base théorique!!!</a:t>
            </a:r>
          </a:p>
          <a:p>
            <a:pPr algn="just"/>
            <a:endParaRPr lang="fr" dirty="0" smtClean="0">
              <a:latin typeface="Arial"/>
            </a:endParaRPr>
          </a:p>
          <a:p>
            <a:endParaRPr lang="fr-FR" dirty="0"/>
          </a:p>
        </p:txBody>
      </p:sp>
      <p:pic>
        <p:nvPicPr>
          <p:cNvPr id="303107" name="Picture 3"/>
          <p:cNvPicPr>
            <a:picLocks noChangeAspect="1" noChangeArrowheads="1"/>
          </p:cNvPicPr>
          <p:nvPr/>
        </p:nvPicPr>
        <p:blipFill>
          <a:blip r:embed="rId2" cstate="print"/>
          <a:srcRect/>
          <a:stretch>
            <a:fillRect/>
          </a:stretch>
        </p:blipFill>
        <p:spPr bwMode="auto">
          <a:xfrm>
            <a:off x="1295103" y="1907629"/>
            <a:ext cx="7391400" cy="1400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75023" y="3275781"/>
            <a:ext cx="8584441" cy="3087203"/>
          </a:xfrm>
          <a:prstGeom prst="rect">
            <a:avLst/>
          </a:prstGeom>
          <a:noFill/>
        </p:spPr>
        <p:txBody>
          <a:bodyPr wrap="square" lIns="100785" tIns="50393" rIns="100785" bIns="50393" rtlCol="0">
            <a:spAutoFit/>
          </a:bodyPr>
          <a:lstStyle/>
          <a:p>
            <a:endParaRPr lang="fr-FR" dirty="0" smtClean="0"/>
          </a:p>
          <a:p>
            <a:endParaRPr lang="fr-FR" dirty="0" smtClean="0"/>
          </a:p>
          <a:p>
            <a:pPr>
              <a:buFont typeface="Wingdings" pitchFamily="2" charset="2"/>
              <a:buChar char="à"/>
            </a:pPr>
            <a:r>
              <a:rPr lang="fr-FR" sz="2800" dirty="0" smtClean="0"/>
              <a:t>Mise en évidence de l’effet photoélectrique sans l’interpréter réellement . </a:t>
            </a:r>
          </a:p>
          <a:p>
            <a:pPr>
              <a:buFont typeface="Wingdings" pitchFamily="2" charset="2"/>
              <a:buChar char="à"/>
            </a:pPr>
            <a:endParaRPr lang="fr-FR" sz="2800" dirty="0" smtClean="0"/>
          </a:p>
          <a:p>
            <a:pPr>
              <a:buFont typeface="Wingdings" pitchFamily="2" charset="2"/>
              <a:buChar char="à"/>
            </a:pPr>
            <a:endParaRPr lang="fr-FR" sz="2800" dirty="0" smtClean="0"/>
          </a:p>
          <a:p>
            <a:pPr>
              <a:buFont typeface="Wingdings" pitchFamily="2" charset="2"/>
              <a:buChar char="à"/>
            </a:pPr>
            <a:r>
              <a:rPr lang="fr-FR" sz="2800" dirty="0" smtClean="0"/>
              <a:t>L’expérience comporte trois étapes :</a:t>
            </a:r>
          </a:p>
          <a:p>
            <a:pPr>
              <a:buFont typeface="Wingdings" pitchFamily="2" charset="2"/>
              <a:buChar char="à"/>
            </a:pPr>
            <a:endParaRPr lang="fr-FR" dirty="0"/>
          </a:p>
        </p:txBody>
      </p:sp>
      <p:sp>
        <p:nvSpPr>
          <p:cNvPr id="62468" name="AutoShape 4" descr="data:image/jpeg;base64,/9j/4AAQSkZJRgABAQAAAQABAAD/2wBDAAkGBwgHBgkIBwgKCgkLDRYPDQwMDRsUFRAWIB0iIiAdHx8kKDQsJCYxJx8fLT0tMTU3Ojo6Iys/RD84QzQ5Ojf/2wBDAQoKCg0MDRoPDxo3JR8lNzc3Nzc3Nzc3Nzc3Nzc3Nzc3Nzc3Nzc3Nzc3Nzc3Nzc3Nzc3Nzc3Nzc3Nzc3Nzc3Nzf/wAARCACuAHADASIAAhEBAxEB/8QAHAAAAQUBAQEAAAAAAAAAAAAAAgEDBAUGBwAI/8QANxAAAgEDAwIEBAMHBAMAAAAAAQIDAAQRBSExEkEGEyJRB2FxgRQykRUjUqGxwdEWQmJyM4Lx/8QAGQEAAwEBAQAAAAAAAAAAAAAAAgMEAQUA/8QAIxEAAwACAgICAgMAAAAAAAAAAAECAxESIQQxEyJBQiNRcf/aAAwDAQACEQMRAD8A5JXsUZXbNIBmq9k7YcaljsafVaGFcVISMmgbCQir7japKyYGAKSOIZwMk0eHAzHGTilsZOwlDvxtUtB+7qETdsCQQgFGPNjI6rgZPAIzmhaD3oldsivdWdjTDSXaDMsOf/QjalhuIpSApww5Umh4s3kSGXagx2qQMFfn7UJUE7VgWxntQ4yac6SGoyBjYYrDUZnp9JpUXejxtTiJvVZEuw4kzUkFY8Z5PApI1CKXYgKKgzTGW4yW6VBxn2FL1yGb0Xls8SRs5C5HOaca8giTYAsf9orPmURnKyCQds/4qXplpLeXKlFLMeSBkChqElthTbfSLK2s7q/fLnoTOyrWr0/wxO8Y8iNQe0kmwFXfh7RFiiQtGpIxjq4H2rTLFFjqc9Z9gdq5+XyHvUnQx4v7MYPAbXB6p9Qi6/8AipOKrtW+F12YzLYXsckqjPSRjP3rooEecquMU5HKc7GlryMi7TDvDFdNHEYLa7tXktNQiaG5i/MrdxTpjI3rpvizSYtVhWRQBcw7q4G5+X0rnk0bRsyMNwfaqceb5O/yS3j4f4Q3zzQU+yYO9IUGOBTdgozoXankAOBSBfSadiTcVS2SSJegpaHHcgGgtbIy2xmY9ILAA9qmXgU2Mq9wMio2n3DpF5exQnPSaHb49BJbeiPJayQlkZSMHnFbr4fJHCzIF9QTJJFZmctIOuBekdwTsK1/gy2kWMztuW5qfPf8b2UYcf3WjZpOW24Hyp8Oe1VowJPS2asIo3kXK/zrlPro6sLrbDVzuKbErAnFSDbtHHlmHV7VCZyrEZrAnOwpZG/XmsBq0YW9kA7nNdDCdcZ4ziuf6+pi1CRTzVHjv7E3kTqCrkAO1DSjcnNLirSFFCigqc05HsP70A4pxKoZOkSYIGuswJ+Zx0irqz0HSolMFx+KL9XQLpB+7L+29Vmky+TexswwpOOocgnbNbHWL22stNt4Pw6zsc+WOFyO5+9R58lJqZOj4uGHDujPxaZ+HvWtJCr44ZeCDwRW002BLW2EMY6VArJTLOqaffuemRnA/wCwBrYxHqRWU7MP51LlumtsfGOZtpCpIvm4jUuR296O7udSgTKzWkQ/gkOCfvQTWU8xzBcSQEcunNUWqeFbVyetrkykZaYnrZ/cZNBHFvtjbdT1K2FceJ9SEhQR256OSHzmnIdZupbM3cqBgilj08Cq6LROu4lKBktUjCgMNyRxv71otIsVl0u4smXCtGQfv3o7+NHo56ezM/6yvJlKRpDGGOA7PgCot41zJI73kiSMcFWQ5GKKLw1bPAnnM5aInqwRvUeO2/Ch4OosqnYmqYUfqR5fk19/Q0F2rwO+KdCbUjLimExm1b00/HUVNxipMYwBVLEIkBug571qdKuf2gLcSxGYxnA6T6kzjOx5FZYEYp60u57KUTWzlHXjHepcscl17K8GTg+/RrteuDBpUiMhZYJQI26cfM074Z1A3NmnVsyuc5+tV02uTalprWd1AhBTqDqe+RUHSXNteugfGcbD6A1Kse4afstqlzTRvRdlJPSftRz/AL9AQPqRVPbydbdWashL6Qq99vvUzWmV6XsdYILcQKnpHtT2nFIZcHY4x9RVRqs17YWplsnh8xhjqkOQp9x71UL4k1DT0RbqWK4kb8siLjB+dFON1OxdPsuriBYbme3kAwWypPseKzN6B+NdRsMVaJd3N5p34ycrkk4xyB86ovM8yaRs5O1Pwy1QjyWuB5sHYUDrRY9VI9VI5xlVp5WPHtTKZpxAeoD3qpiCTHuKeRRzkU1GMbU+FPTnH0pTGIsR1powljALH059hkVHRJYbmG4k3VvSSOxqyjhZvDjkDLKA+PcVXtexC3jHvgnJ74qaXvei5pLWy8tbwrIka5PUKs5btIBmV1CgDngZ7msVbak63USMVUdWxxxVxeyi7XyVb/yen/FLrDqux8eQmi1lvI54zm6jKnbBIx9ar5XiuGiAZHUPucgbU/baLaeUFMJZQNyhIaq2fSIFYiGafqycRkbj2oJmF0mN22tk9L1YrCSBZF3OQe1VemAmKR35ZjUXURLaZgk9JxxnNTbBClouc771TM6nZBmvb0GR6qGXajfbB+dNynJokTszYHyp2JR1Amk6KeRAO+TT9itDqKM1b6LpzalqENsi5JBbHuBz/b9aqAQoLMcADJNaH4QanFL4ymjuBvPAVgPZek5/oaBy3LaNVJUkWSWx/ZMsYXp9GCD2OK55d9cOYWGQCa7p4k0b8NM11CCbeTPmKB+Q+/0rlviXRykjzQ7hjnHtU2C+NtV+S7NPOFUmftYi+G/StDbzC3EQIyM5zis7DKycDPyqebh2iUowJ9qqyS6ZLD0aqzubjyx0y9Q23HfbvVbcaw0dwxkUHcnY/mPFN22oGKxZQQGycY9qpbuUzXjAsenGVNIx4d09opvNqVol3kq3d1CpHHO/NXCgBFUcAVT6TGZLjrx+QYzVxjBx3plLXRNydPYmAftTB3OKlFcLTDABhQo1mfGwweaWR1RepmximJp0hjyxyx4FVtzI8x6iTj2qqY5E15FI/e3vnJ5abJ/u/wCVM6dez6dfW97aP0T28gdD8wc4+nb70wRhF+dCKoUJLRK6bez6n8P6zba7otvfQ4aKdAWXup7qfpVD4k8JrcI8tiME7+X/AIrlPw48YHw1qBt7x2/Zlyw8wc+U38Y/v+td8huUmiWSJldXUFWB2INcvNj4V2dXx83JdHz5rWlT2U7q8LKFyMkYqsR36ug56R2xX0RqWl2GpArdwqT/ABAYI+9Yu78C6b53V+LlEYP5EQZ+5NHGfS1RuTHt7RzGNLmeQQ26M8jEBUA3NS4tIniuGS7IjkXZlBziup2ek6dp0XTZWwU43kYlnP3Nc28U6h+E8WXQXdAiAgfTJ/rRxkeStSIyyoW2WFpbR28fpFGyZOe1M6dfQ3cPUjZ/zUjO5zx7ULTXs1NP0Ng9u1NsMU6QKFhWIJmCAZjljk/OvY3ov/teO3aukjl+xpz6R8jigApxxigHNaYxcbV1T4UeKP3S6HduxdCTbsx5X+H7Vy3G1HHPJa3MdxasY5ImDIRyCKXlxrJOhmLI4pM+nXmVQWYjYb1B1BVLNgnnio/gbXrPxV4eW4aKIXcP7q4jHZgOfoeauvKs2OTGufY81x6ly9M7E0rW0UXlq6kKM7b/ACriHjFlPijUTHtiUD9FGa+h5AIg79CJEgJKjufavmnWLn8Xqt7c8iWd3B9wWOKs8FfZsk85/VIG3uZLdxLE3S3cDvWj03WI7npjm9MvvnmsmvzowcEEHGOCKuvHNIhjK5Zv+OaVdxWZ07W/LURXJJTs3cVoIp0ljDxuGUjkGorxuC6MqtGJakY96A817O1XHPPNvik6CfUm+e3el7UBYoSF7jNaYO9YjX3b2phnyaUD0k0FeNNb8N/EbeHvEMbySdNrcgRTDtzs32rvN6illdCfcgd/p9q+W8ZBB4IwRX0J8MvEKa7oCCU5u7QiGbq5bbZvuP6GoPMxfui7xMnuS08WXAsPDd9dZ6fKhY5PvjavmhjxnnG9d4+Md+LXwm1uGw91Iq49wDk1wZiTjPtTfDnUti/Me70ezRBqCjX3qwkaFJqVZ381q4KOcZ3U8GolKdqxpP2Ym16FPFeFL35/lSMcUIQhNeIB5oScmkrTDxPpAoaIb0vA33FeNEWtZ8N9bOjeKLbzGAguWEEgPYk4U/rj9aynBxRwyGOaKQco6sPqDmhueUuTZrjSZ0X41awtzq1lpkRyLeLzZP8As3A/QH9a5oTvU3U72XU7+4vrg5kmfJ+Q4A/lUGvYo4SkFkrnTYYou1CvFF2oxTPA0hakakrxqR//2Q=="/>
          <p:cNvSpPr>
            <a:spLocks noChangeAspect="1" noChangeArrowheads="1"/>
          </p:cNvSpPr>
          <p:nvPr/>
        </p:nvSpPr>
        <p:spPr bwMode="auto">
          <a:xfrm>
            <a:off x="69993" y="-561726"/>
            <a:ext cx="755928" cy="1175951"/>
          </a:xfrm>
          <a:prstGeom prst="rect">
            <a:avLst/>
          </a:prstGeom>
          <a:noFill/>
        </p:spPr>
        <p:txBody>
          <a:bodyPr vert="horz" wrap="square" lIns="100785" tIns="50393" rIns="100785" bIns="50393" numCol="1" anchor="t" anchorCtr="0" compatLnSpc="1">
            <a:prstTxWarp prst="textNoShape">
              <a:avLst/>
            </a:prstTxWarp>
          </a:bodyPr>
          <a:lstStyle/>
          <a:p>
            <a:endParaRPr lang="fr-FR"/>
          </a:p>
        </p:txBody>
      </p:sp>
      <p:sp>
        <p:nvSpPr>
          <p:cNvPr id="62470" name="AutoShape 6" descr="data:image/jpeg;base64,/9j/4AAQSkZJRgABAQAAAQABAAD/2wBDAAkGBwgHBgkIBwgKCgkLDRYPDQwMDRsUFRAWIB0iIiAdHx8kKDQsJCYxJx8fLT0tMTU3Ojo6Iys/RD84QzQ5Ojf/2wBDAQoKCg0MDRoPDxo3JR8lNzc3Nzc3Nzc3Nzc3Nzc3Nzc3Nzc3Nzc3Nzc3Nzc3Nzc3Nzc3Nzc3Nzc3Nzc3Nzc3Nzf/wAARCACuAHADASIAAhEBAxEB/8QAHAAAAQUBAQEAAAAAAAAAAAAAAgEDBAUGBwAI/8QANxAAAgEDAwIEBAMHBAMAAAAAAQIDAAQRBSExEkEGEyJRB2FxgRQykRUjUqGxwdEWQmJyM4Lx/8QAGQEAAwEBAQAAAAAAAAAAAAAAAgMEAQUA/8QAIxEAAwACAgICAgMAAAAAAAAAAAECAxESIQQxEyJBQiNRcf/aAAwDAQACEQMRAD8A5JXsUZXbNIBmq9k7YcaljsafVaGFcVISMmgbCQir7japKyYGAKSOIZwMk0eHAzHGTilsZOwlDvxtUtB+7qETdsCQQgFGPNjI6rgZPAIzmhaD3oldsivdWdjTDSXaDMsOf/QjalhuIpSApww5Umh4s3kSGXagx2qQMFfn7UJUE7VgWxntQ4yac6SGoyBjYYrDUZnp9JpUXejxtTiJvVZEuw4kzUkFY8Z5PApI1CKXYgKKgzTGW4yW6VBxn2FL1yGb0Xls8SRs5C5HOaca8giTYAsf9orPmURnKyCQds/4qXplpLeXKlFLMeSBkChqElthTbfSLK2s7q/fLnoTOyrWr0/wxO8Y8iNQe0kmwFXfh7RFiiQtGpIxjq4H2rTLFFjqc9Z9gdq5+XyHvUnQx4v7MYPAbXB6p9Qi6/8AipOKrtW+F12YzLYXsckqjPSRjP3rooEecquMU5HKc7GlryMi7TDvDFdNHEYLa7tXktNQiaG5i/MrdxTpjI3rpvizSYtVhWRQBcw7q4G5+X0rnk0bRsyMNwfaqceb5O/yS3j4f4Q3zzQU+yYO9IUGOBTdgozoXankAOBSBfSadiTcVS2SSJegpaHHcgGgtbIy2xmY9ILAA9qmXgU2Mq9wMio2n3DpF5exQnPSaHb49BJbeiPJayQlkZSMHnFbr4fJHCzIF9QTJJFZmctIOuBekdwTsK1/gy2kWMztuW5qfPf8b2UYcf3WjZpOW24Hyp8Oe1VowJPS2asIo3kXK/zrlPro6sLrbDVzuKbErAnFSDbtHHlmHV7VCZyrEZrAnOwpZG/XmsBq0YW9kA7nNdDCdcZ4ziuf6+pi1CRTzVHjv7E3kTqCrkAO1DSjcnNLirSFFCigqc05HsP70A4pxKoZOkSYIGuswJ+Zx0irqz0HSolMFx+KL9XQLpB+7L+29Vmky+TexswwpOOocgnbNbHWL22stNt4Pw6zsc+WOFyO5+9R58lJqZOj4uGHDujPxaZ+HvWtJCr44ZeCDwRW002BLW2EMY6VArJTLOqaffuemRnA/wCwBrYxHqRWU7MP51LlumtsfGOZtpCpIvm4jUuR296O7udSgTKzWkQ/gkOCfvQTWU8xzBcSQEcunNUWqeFbVyetrkykZaYnrZ/cZNBHFvtjbdT1K2FceJ9SEhQR256OSHzmnIdZupbM3cqBgilj08Cq6LROu4lKBktUjCgMNyRxv71otIsVl0u4smXCtGQfv3o7+NHo56ezM/6yvJlKRpDGGOA7PgCot41zJI73kiSMcFWQ5GKKLw1bPAnnM5aInqwRvUeO2/Ch4OosqnYmqYUfqR5fk19/Q0F2rwO+KdCbUjLimExm1b00/HUVNxipMYwBVLEIkBug571qdKuf2gLcSxGYxnA6T6kzjOx5FZYEYp60u57KUTWzlHXjHepcscl17K8GTg+/RrteuDBpUiMhZYJQI26cfM074Z1A3NmnVsyuc5+tV02uTalprWd1AhBTqDqe+RUHSXNteugfGcbD6A1Kse4afstqlzTRvRdlJPSftRz/AL9AQPqRVPbydbdWashL6Qq99vvUzWmV6XsdYILcQKnpHtT2nFIZcHY4x9RVRqs17YWplsnh8xhjqkOQp9x71UL4k1DT0RbqWK4kb8siLjB+dFON1OxdPsuriBYbme3kAwWypPseKzN6B+NdRsMVaJd3N5p34ycrkk4xyB86ovM8yaRs5O1Pwy1QjyWuB5sHYUDrRY9VI9VI5xlVp5WPHtTKZpxAeoD3qpiCTHuKeRRzkU1GMbU+FPTnH0pTGIsR1powljALH059hkVHRJYbmG4k3VvSSOxqyjhZvDjkDLKA+PcVXtexC3jHvgnJ74qaXvei5pLWy8tbwrIka5PUKs5btIBmV1CgDngZ7msVbak63USMVUdWxxxVxeyi7XyVb/yen/FLrDqux8eQmi1lvI54zm6jKnbBIx9ar5XiuGiAZHUPucgbU/baLaeUFMJZQNyhIaq2fSIFYiGafqycRkbj2oJmF0mN22tk9L1YrCSBZF3OQe1VemAmKR35ZjUXURLaZgk9JxxnNTbBClouc771TM6nZBmvb0GR6qGXajfbB+dNynJokTszYHyp2JR1Amk6KeRAO+TT9itDqKM1b6LpzalqENsi5JBbHuBz/b9aqAQoLMcADJNaH4QanFL4ymjuBvPAVgPZek5/oaBy3LaNVJUkWSWx/ZMsYXp9GCD2OK55d9cOYWGQCa7p4k0b8NM11CCbeTPmKB+Q+/0rlviXRykjzQ7hjnHtU2C+NtV+S7NPOFUmftYi+G/StDbzC3EQIyM5zis7DKycDPyqebh2iUowJ9qqyS6ZLD0aqzubjyx0y9Q23HfbvVbcaw0dwxkUHcnY/mPFN22oGKxZQQGycY9qpbuUzXjAsenGVNIx4d09opvNqVol3kq3d1CpHHO/NXCgBFUcAVT6TGZLjrx+QYzVxjBx3plLXRNydPYmAftTB3OKlFcLTDABhQo1mfGwweaWR1RepmximJp0hjyxyx4FVtzI8x6iTj2qqY5E15FI/e3vnJ5abJ/u/wCVM6dez6dfW97aP0T28gdD8wc4+nb70wRhF+dCKoUJLRK6bez6n8P6zba7otvfQ4aKdAWXup7qfpVD4k8JrcI8tiME7+X/AIrlPw48YHw1qBt7x2/Zlyw8wc+U38Y/v+td8huUmiWSJldXUFWB2INcvNj4V2dXx83JdHz5rWlT2U7q8LKFyMkYqsR36ug56R2xX0RqWl2GpArdwqT/ABAYI+9Yu78C6b53V+LlEYP5EQZ+5NHGfS1RuTHt7RzGNLmeQQ26M8jEBUA3NS4tIniuGS7IjkXZlBziup2ek6dp0XTZWwU43kYlnP3Nc28U6h+E8WXQXdAiAgfTJ/rRxkeStSIyyoW2WFpbR28fpFGyZOe1M6dfQ3cPUjZ/zUjO5zx7ULTXs1NP0Ng9u1NsMU6QKFhWIJmCAZjljk/OvY3ov/teO3aukjl+xpz6R8jigApxxigHNaYxcbV1T4UeKP3S6HduxdCTbsx5X+H7Vy3G1HHPJa3MdxasY5ImDIRyCKXlxrJOhmLI4pM+nXmVQWYjYb1B1BVLNgnnio/gbXrPxV4eW4aKIXcP7q4jHZgOfoeauvKs2OTGufY81x6ly9M7E0rW0UXlq6kKM7b/ACriHjFlPijUTHtiUD9FGa+h5AIg79CJEgJKjufavmnWLn8Xqt7c8iWd3B9wWOKs8FfZsk85/VIG3uZLdxLE3S3cDvWj03WI7npjm9MvvnmsmvzowcEEHGOCKuvHNIhjK5Zv+OaVdxWZ07W/LURXJJTs3cVoIp0ljDxuGUjkGorxuC6MqtGJakY96A817O1XHPPNvik6CfUm+e3el7UBYoSF7jNaYO9YjX3b2phnyaUD0k0FeNNb8N/EbeHvEMbySdNrcgRTDtzs32rvN6illdCfcgd/p9q+W8ZBB4IwRX0J8MvEKa7oCCU5u7QiGbq5bbZvuP6GoPMxfui7xMnuS08WXAsPDd9dZ6fKhY5PvjavmhjxnnG9d4+Md+LXwm1uGw91Iq49wDk1wZiTjPtTfDnUti/Me70ezRBqCjX3qwkaFJqVZ381q4KOcZ3U8GolKdqxpP2Ym16FPFeFL35/lSMcUIQhNeIB5oScmkrTDxPpAoaIb0vA33FeNEWtZ8N9bOjeKLbzGAguWEEgPYk4U/rj9aynBxRwyGOaKQco6sPqDmhueUuTZrjSZ0X41awtzq1lpkRyLeLzZP8As3A/QH9a5oTvU3U72XU7+4vrg5kmfJ+Q4A/lUGvYo4SkFkrnTYYou1CvFF2oxTPA0hakakrxqR//2Q=="/>
          <p:cNvSpPr>
            <a:spLocks noChangeAspect="1" noChangeArrowheads="1"/>
          </p:cNvSpPr>
          <p:nvPr/>
        </p:nvSpPr>
        <p:spPr bwMode="auto">
          <a:xfrm>
            <a:off x="69993" y="-561726"/>
            <a:ext cx="755928" cy="1175951"/>
          </a:xfrm>
          <a:prstGeom prst="rect">
            <a:avLst/>
          </a:prstGeom>
          <a:noFill/>
        </p:spPr>
        <p:txBody>
          <a:bodyPr vert="horz" wrap="square" lIns="100785" tIns="50393" rIns="100785" bIns="50393" numCol="1" anchor="t" anchorCtr="0" compatLnSpc="1">
            <a:prstTxWarp prst="textNoShape">
              <a:avLst/>
            </a:prstTxWarp>
          </a:bodyPr>
          <a:lstStyle/>
          <a:p>
            <a:endParaRPr lang="fr-FR"/>
          </a:p>
        </p:txBody>
      </p:sp>
      <p:sp>
        <p:nvSpPr>
          <p:cNvPr id="5" name="Rectangle 4"/>
          <p:cNvSpPr/>
          <p:nvPr/>
        </p:nvSpPr>
        <p:spPr>
          <a:xfrm>
            <a:off x="503015" y="395461"/>
            <a:ext cx="8868390" cy="3170099"/>
          </a:xfrm>
          <a:prstGeom prst="rect">
            <a:avLst/>
          </a:prstGeom>
        </p:spPr>
        <p:txBody>
          <a:bodyPr wrap="none">
            <a:spAutoFit/>
          </a:bodyPr>
          <a:lstStyle/>
          <a:p>
            <a:r>
              <a:rPr lang="fr-FR" sz="4000" b="1" i="1" u="dbl" dirty="0" smtClean="0">
                <a:solidFill>
                  <a:srgbClr val="FF0000"/>
                </a:solidFill>
              </a:rPr>
              <a:t>3. Naissance de la mécanique quantique:</a:t>
            </a:r>
          </a:p>
          <a:p>
            <a:endParaRPr lang="fr-FR" sz="4000" b="1" i="1" u="dbl" dirty="0" smtClean="0">
              <a:solidFill>
                <a:srgbClr val="FF0000"/>
              </a:solidFill>
            </a:endParaRPr>
          </a:p>
          <a:p>
            <a:r>
              <a:rPr lang="fr-FR" sz="4000" b="1" i="1" u="wavy" dirty="0" smtClean="0">
                <a:solidFill>
                  <a:srgbClr val="00B050"/>
                </a:solidFill>
              </a:rPr>
              <a:t>3.1. Expérience de Hertz (1887)</a:t>
            </a:r>
          </a:p>
          <a:p>
            <a:endParaRPr lang="fr-FR" sz="4000" b="1" i="1" u="dbl" dirty="0" smtClean="0">
              <a:solidFill>
                <a:srgbClr val="FF0000"/>
              </a:solidFill>
            </a:endParaRPr>
          </a:p>
          <a:p>
            <a:endParaRPr lang="fr-FR" sz="4000" b="1" i="1" u="dbl"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cstate="print"/>
          <a:srcRect/>
          <a:stretch>
            <a:fillRect/>
          </a:stretch>
        </p:blipFill>
        <p:spPr bwMode="auto">
          <a:xfrm>
            <a:off x="1824038" y="2641600"/>
            <a:ext cx="6429375" cy="2276475"/>
          </a:xfrm>
          <a:prstGeom prst="rect">
            <a:avLst/>
          </a:prstGeom>
          <a:noFill/>
          <a:ln w="9525">
            <a:noFill/>
            <a:miter lim="800000"/>
            <a:headEnd/>
            <a:tailEnd/>
          </a:ln>
        </p:spPr>
      </p:pic>
      <p:sp>
        <p:nvSpPr>
          <p:cNvPr id="3" name="ZoneTexte 2"/>
          <p:cNvSpPr txBox="1"/>
          <p:nvPr/>
        </p:nvSpPr>
        <p:spPr>
          <a:xfrm>
            <a:off x="431007" y="539477"/>
            <a:ext cx="9433048" cy="1231106"/>
          </a:xfrm>
          <a:prstGeom prst="rect">
            <a:avLst/>
          </a:prstGeom>
          <a:noFill/>
        </p:spPr>
        <p:txBody>
          <a:bodyPr wrap="square" rtlCol="0">
            <a:spAutoFit/>
          </a:bodyPr>
          <a:lstStyle/>
          <a:p>
            <a:r>
              <a:rPr lang="fr-FR" sz="2800" u="dotted" dirty="0" smtClean="0"/>
              <a:t>1</a:t>
            </a:r>
            <a:r>
              <a:rPr lang="fr-FR" sz="2800" u="dotted" baseline="30000" dirty="0" smtClean="0"/>
              <a:t>ère</a:t>
            </a:r>
            <a:r>
              <a:rPr lang="fr-FR" sz="2800" u="dotted" dirty="0" smtClean="0"/>
              <a:t> étape</a:t>
            </a:r>
            <a:r>
              <a:rPr lang="fr-FR" sz="2800" dirty="0" smtClean="0"/>
              <a:t> : Initialement la plaque de zinc et l'électroscope sont chargés négativement : l’aiguille de l’électroscope dévie. </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p:cNvGrpSpPr/>
          <p:nvPr/>
        </p:nvGrpSpPr>
        <p:grpSpPr>
          <a:xfrm>
            <a:off x="2159199" y="1475581"/>
            <a:ext cx="6048672" cy="4582071"/>
            <a:chOff x="1295103" y="1285998"/>
            <a:chExt cx="6048672" cy="4582071"/>
          </a:xfrm>
        </p:grpSpPr>
        <p:grpSp>
          <p:nvGrpSpPr>
            <p:cNvPr id="106499" name="Group 3"/>
            <p:cNvGrpSpPr>
              <a:grpSpLocks/>
            </p:cNvGrpSpPr>
            <p:nvPr/>
          </p:nvGrpSpPr>
          <p:grpSpPr bwMode="auto">
            <a:xfrm flipH="1">
              <a:off x="4823494" y="1285998"/>
              <a:ext cx="1872208" cy="4366047"/>
              <a:chOff x="5856" y="1559"/>
              <a:chExt cx="2195" cy="4268"/>
            </a:xfrm>
          </p:grpSpPr>
          <p:grpSp>
            <p:nvGrpSpPr>
              <p:cNvPr id="106500" name="Group 4"/>
              <p:cNvGrpSpPr>
                <a:grpSpLocks/>
              </p:cNvGrpSpPr>
              <p:nvPr/>
            </p:nvGrpSpPr>
            <p:grpSpPr bwMode="auto">
              <a:xfrm>
                <a:off x="5896" y="1559"/>
                <a:ext cx="2155" cy="4268"/>
                <a:chOff x="8646" y="681"/>
                <a:chExt cx="1983" cy="3045"/>
              </a:xfrm>
            </p:grpSpPr>
            <p:sp>
              <p:nvSpPr>
                <p:cNvPr id="106501" name="Line 5"/>
                <p:cNvSpPr>
                  <a:spLocks noChangeShapeType="1"/>
                </p:cNvSpPr>
                <p:nvPr/>
              </p:nvSpPr>
              <p:spPr bwMode="auto">
                <a:xfrm flipH="1">
                  <a:off x="8968" y="681"/>
                  <a:ext cx="0" cy="2915"/>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6502" name="Freeform 6"/>
                <p:cNvSpPr>
                  <a:spLocks/>
                </p:cNvSpPr>
                <p:nvPr/>
              </p:nvSpPr>
              <p:spPr bwMode="auto">
                <a:xfrm>
                  <a:off x="8646" y="3483"/>
                  <a:ext cx="1983" cy="243"/>
                </a:xfrm>
                <a:custGeom>
                  <a:avLst/>
                  <a:gdLst/>
                  <a:ahLst/>
                  <a:cxnLst>
                    <a:cxn ang="0">
                      <a:pos x="1983" y="0"/>
                    </a:cxn>
                    <a:cxn ang="0">
                      <a:pos x="0" y="3"/>
                    </a:cxn>
                    <a:cxn ang="0">
                      <a:pos x="0" y="243"/>
                    </a:cxn>
                    <a:cxn ang="0">
                      <a:pos x="216" y="243"/>
                    </a:cxn>
                    <a:cxn ang="0">
                      <a:pos x="216" y="108"/>
                    </a:cxn>
                    <a:cxn ang="0">
                      <a:pos x="1770" y="108"/>
                    </a:cxn>
                    <a:cxn ang="0">
                      <a:pos x="1770" y="243"/>
                    </a:cxn>
                    <a:cxn ang="0">
                      <a:pos x="1983" y="243"/>
                    </a:cxn>
                    <a:cxn ang="0">
                      <a:pos x="1983" y="0"/>
                    </a:cxn>
                  </a:cxnLst>
                  <a:rect l="0" t="0" r="r" b="b"/>
                  <a:pathLst>
                    <a:path w="1983" h="243">
                      <a:moveTo>
                        <a:pt x="1983" y="0"/>
                      </a:moveTo>
                      <a:lnTo>
                        <a:pt x="0" y="3"/>
                      </a:lnTo>
                      <a:lnTo>
                        <a:pt x="0" y="243"/>
                      </a:lnTo>
                      <a:lnTo>
                        <a:pt x="216" y="243"/>
                      </a:lnTo>
                      <a:lnTo>
                        <a:pt x="216" y="108"/>
                      </a:lnTo>
                      <a:lnTo>
                        <a:pt x="1770" y="108"/>
                      </a:lnTo>
                      <a:lnTo>
                        <a:pt x="1770" y="243"/>
                      </a:lnTo>
                      <a:lnTo>
                        <a:pt x="1983" y="243"/>
                      </a:lnTo>
                      <a:lnTo>
                        <a:pt x="1983" y="0"/>
                      </a:lnTo>
                      <a:close/>
                    </a:path>
                  </a:pathLst>
                </a:custGeom>
                <a:solidFill>
                  <a:srgbClr val="969696"/>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6503" name="Group 7"/>
              <p:cNvGrpSpPr>
                <a:grpSpLocks/>
              </p:cNvGrpSpPr>
              <p:nvPr/>
            </p:nvGrpSpPr>
            <p:grpSpPr bwMode="auto">
              <a:xfrm rot="10800000">
                <a:off x="5856" y="3145"/>
                <a:ext cx="1370" cy="393"/>
                <a:chOff x="9058" y="6541"/>
                <a:chExt cx="1260" cy="320"/>
              </a:xfrm>
            </p:grpSpPr>
            <p:sp>
              <p:nvSpPr>
                <p:cNvPr id="106504" name="Line 8"/>
                <p:cNvSpPr>
                  <a:spLocks noChangeShapeType="1"/>
                </p:cNvSpPr>
                <p:nvPr/>
              </p:nvSpPr>
              <p:spPr bwMode="auto">
                <a:xfrm flipH="1">
                  <a:off x="9058" y="6706"/>
                  <a:ext cx="1260" cy="0"/>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6505" name="Oval 9"/>
                <p:cNvSpPr>
                  <a:spLocks noChangeArrowheads="1"/>
                </p:cNvSpPr>
                <p:nvPr/>
              </p:nvSpPr>
              <p:spPr bwMode="auto">
                <a:xfrm>
                  <a:off x="9767" y="6541"/>
                  <a:ext cx="380" cy="320"/>
                </a:xfrm>
                <a:prstGeom prst="ellipse">
                  <a:avLst/>
                </a:prstGeom>
                <a:solidFill>
                  <a:srgbClr val="96969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106506" name="Rectangle 10"/>
              <p:cNvSpPr>
                <a:spLocks noChangeArrowheads="1"/>
              </p:cNvSpPr>
              <p:nvPr/>
            </p:nvSpPr>
            <p:spPr bwMode="auto">
              <a:xfrm>
                <a:off x="7469" y="2435"/>
                <a:ext cx="582" cy="1805"/>
              </a:xfrm>
              <a:prstGeom prst="rect">
                <a:avLst/>
              </a:prstGeom>
              <a:solidFill>
                <a:srgbClr val="A5A5A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06507" name="Rectangle 11"/>
              <p:cNvSpPr>
                <a:spLocks noChangeArrowheads="1"/>
              </p:cNvSpPr>
              <p:nvPr/>
            </p:nvSpPr>
            <p:spPr bwMode="auto">
              <a:xfrm>
                <a:off x="7226" y="3195"/>
                <a:ext cx="643" cy="28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06508" name="Freeform 12"/>
              <p:cNvSpPr>
                <a:spLocks/>
              </p:cNvSpPr>
              <p:nvPr/>
            </p:nvSpPr>
            <p:spPr bwMode="auto">
              <a:xfrm>
                <a:off x="6794" y="4240"/>
                <a:ext cx="1018" cy="1165"/>
              </a:xfrm>
              <a:custGeom>
                <a:avLst/>
                <a:gdLst/>
                <a:ahLst/>
                <a:cxnLst>
                  <a:cxn ang="0">
                    <a:pos x="0" y="1165"/>
                  </a:cxn>
                  <a:cxn ang="0">
                    <a:pos x="741" y="952"/>
                  </a:cxn>
                  <a:cxn ang="0">
                    <a:pos x="974" y="354"/>
                  </a:cxn>
                  <a:cxn ang="0">
                    <a:pos x="1004" y="0"/>
                  </a:cxn>
                </a:cxnLst>
                <a:rect l="0" t="0" r="r" b="b"/>
                <a:pathLst>
                  <a:path w="1018" h="1165">
                    <a:moveTo>
                      <a:pt x="0" y="1165"/>
                    </a:moveTo>
                    <a:cubicBezTo>
                      <a:pt x="289" y="1126"/>
                      <a:pt x="579" y="1087"/>
                      <a:pt x="741" y="952"/>
                    </a:cubicBezTo>
                    <a:cubicBezTo>
                      <a:pt x="903" y="817"/>
                      <a:pt x="930" y="513"/>
                      <a:pt x="974" y="354"/>
                    </a:cubicBezTo>
                    <a:cubicBezTo>
                      <a:pt x="1018" y="195"/>
                      <a:pt x="1011" y="97"/>
                      <a:pt x="1004" y="0"/>
                    </a:cubicBezTo>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13" name="Rectangle 12"/>
            <p:cNvSpPr/>
            <p:nvPr/>
          </p:nvSpPr>
          <p:spPr>
            <a:xfrm>
              <a:off x="1295103" y="5652045"/>
              <a:ext cx="6048672" cy="216024"/>
            </a:xfrm>
            <a:prstGeom prst="rect">
              <a:avLst/>
            </a:prstGeom>
            <a:gradFill>
              <a:gsLst>
                <a:gs pos="0">
                  <a:srgbClr val="D6B19C"/>
                </a:gs>
                <a:gs pos="30000">
                  <a:srgbClr val="D49E6C"/>
                </a:gs>
                <a:gs pos="70000">
                  <a:srgbClr val="A65528"/>
                </a:gs>
                <a:gs pos="100000">
                  <a:srgbClr val="66301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6509" name="Picture 13"/>
            <p:cNvPicPr>
              <a:picLocks noChangeAspect="1" noChangeArrowheads="1"/>
            </p:cNvPicPr>
            <p:nvPr/>
          </p:nvPicPr>
          <p:blipFill>
            <a:blip r:embed="rId2" cstate="print"/>
            <a:srcRect/>
            <a:stretch>
              <a:fillRect/>
            </a:stretch>
          </p:blipFill>
          <p:spPr bwMode="auto">
            <a:xfrm>
              <a:off x="1511127" y="2339677"/>
              <a:ext cx="1257300" cy="3333750"/>
            </a:xfrm>
            <a:prstGeom prst="rect">
              <a:avLst/>
            </a:prstGeom>
            <a:noFill/>
            <a:ln w="9525">
              <a:noFill/>
              <a:miter lim="800000"/>
              <a:headEnd/>
              <a:tailEnd/>
            </a:ln>
          </p:spPr>
        </p:pic>
        <p:sp>
          <p:nvSpPr>
            <p:cNvPr id="14" name="Trapèze 13"/>
            <p:cNvSpPr/>
            <p:nvPr/>
          </p:nvSpPr>
          <p:spPr>
            <a:xfrm rot="5400000">
              <a:off x="2555243" y="1871625"/>
              <a:ext cx="1800200" cy="2736304"/>
            </a:xfrm>
            <a:prstGeom prst="trapezoid">
              <a:avLst>
                <a:gd name="adj" fmla="val 35671"/>
              </a:avLst>
            </a:prstGeom>
            <a:solidFill>
              <a:schemeClr val="accent1">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Rectangle 16"/>
          <p:cNvSpPr/>
          <p:nvPr/>
        </p:nvSpPr>
        <p:spPr>
          <a:xfrm>
            <a:off x="503015" y="467469"/>
            <a:ext cx="9001000" cy="1077218"/>
          </a:xfrm>
          <a:prstGeom prst="rect">
            <a:avLst/>
          </a:prstGeom>
        </p:spPr>
        <p:txBody>
          <a:bodyPr wrap="square">
            <a:spAutoFit/>
          </a:bodyPr>
          <a:lstStyle/>
          <a:p>
            <a:r>
              <a:rPr lang="fr-FR" sz="3200" dirty="0" smtClean="0"/>
              <a:t>Puis la plaque de zinc est éclairée. </a:t>
            </a:r>
          </a:p>
          <a:p>
            <a:r>
              <a:rPr lang="fr-FR" sz="3200" dirty="0" smtClean="0"/>
              <a:t>Que peut-on observer ?</a:t>
            </a:r>
            <a:endParaRPr lang="fr-FR"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e 33"/>
          <p:cNvGrpSpPr/>
          <p:nvPr/>
        </p:nvGrpSpPr>
        <p:grpSpPr>
          <a:xfrm>
            <a:off x="1943175" y="2195661"/>
            <a:ext cx="6048672" cy="4582071"/>
            <a:chOff x="1943175" y="2195661"/>
            <a:chExt cx="6048672" cy="4582071"/>
          </a:xfrm>
        </p:grpSpPr>
        <p:grpSp>
          <p:nvGrpSpPr>
            <p:cNvPr id="20" name="Group 3"/>
            <p:cNvGrpSpPr>
              <a:grpSpLocks/>
            </p:cNvGrpSpPr>
            <p:nvPr/>
          </p:nvGrpSpPr>
          <p:grpSpPr bwMode="auto">
            <a:xfrm flipH="1">
              <a:off x="5471566" y="2195661"/>
              <a:ext cx="1872208" cy="4366047"/>
              <a:chOff x="5856" y="1559"/>
              <a:chExt cx="2195" cy="4268"/>
            </a:xfrm>
          </p:grpSpPr>
          <p:grpSp>
            <p:nvGrpSpPr>
              <p:cNvPr id="24" name="Group 4"/>
              <p:cNvGrpSpPr>
                <a:grpSpLocks/>
              </p:cNvGrpSpPr>
              <p:nvPr/>
            </p:nvGrpSpPr>
            <p:grpSpPr bwMode="auto">
              <a:xfrm>
                <a:off x="5896" y="1559"/>
                <a:ext cx="2155" cy="4268"/>
                <a:chOff x="8646" y="681"/>
                <a:chExt cx="1983" cy="3045"/>
              </a:xfrm>
            </p:grpSpPr>
            <p:sp>
              <p:nvSpPr>
                <p:cNvPr id="31" name="Line 5"/>
                <p:cNvSpPr>
                  <a:spLocks noChangeShapeType="1"/>
                </p:cNvSpPr>
                <p:nvPr/>
              </p:nvSpPr>
              <p:spPr bwMode="auto">
                <a:xfrm flipH="1">
                  <a:off x="8968" y="681"/>
                  <a:ext cx="0" cy="2915"/>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2" name="Freeform 6"/>
                <p:cNvSpPr>
                  <a:spLocks/>
                </p:cNvSpPr>
                <p:nvPr/>
              </p:nvSpPr>
              <p:spPr bwMode="auto">
                <a:xfrm>
                  <a:off x="8646" y="3483"/>
                  <a:ext cx="1983" cy="243"/>
                </a:xfrm>
                <a:custGeom>
                  <a:avLst/>
                  <a:gdLst/>
                  <a:ahLst/>
                  <a:cxnLst>
                    <a:cxn ang="0">
                      <a:pos x="1983" y="0"/>
                    </a:cxn>
                    <a:cxn ang="0">
                      <a:pos x="0" y="3"/>
                    </a:cxn>
                    <a:cxn ang="0">
                      <a:pos x="0" y="243"/>
                    </a:cxn>
                    <a:cxn ang="0">
                      <a:pos x="216" y="243"/>
                    </a:cxn>
                    <a:cxn ang="0">
                      <a:pos x="216" y="108"/>
                    </a:cxn>
                    <a:cxn ang="0">
                      <a:pos x="1770" y="108"/>
                    </a:cxn>
                    <a:cxn ang="0">
                      <a:pos x="1770" y="243"/>
                    </a:cxn>
                    <a:cxn ang="0">
                      <a:pos x="1983" y="243"/>
                    </a:cxn>
                    <a:cxn ang="0">
                      <a:pos x="1983" y="0"/>
                    </a:cxn>
                  </a:cxnLst>
                  <a:rect l="0" t="0" r="r" b="b"/>
                  <a:pathLst>
                    <a:path w="1983" h="243">
                      <a:moveTo>
                        <a:pt x="1983" y="0"/>
                      </a:moveTo>
                      <a:lnTo>
                        <a:pt x="0" y="3"/>
                      </a:lnTo>
                      <a:lnTo>
                        <a:pt x="0" y="243"/>
                      </a:lnTo>
                      <a:lnTo>
                        <a:pt x="216" y="243"/>
                      </a:lnTo>
                      <a:lnTo>
                        <a:pt x="216" y="108"/>
                      </a:lnTo>
                      <a:lnTo>
                        <a:pt x="1770" y="108"/>
                      </a:lnTo>
                      <a:lnTo>
                        <a:pt x="1770" y="243"/>
                      </a:lnTo>
                      <a:lnTo>
                        <a:pt x="1983" y="243"/>
                      </a:lnTo>
                      <a:lnTo>
                        <a:pt x="1983" y="0"/>
                      </a:lnTo>
                      <a:close/>
                    </a:path>
                  </a:pathLst>
                </a:custGeom>
                <a:solidFill>
                  <a:srgbClr val="969696"/>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5" name="Group 7"/>
              <p:cNvGrpSpPr>
                <a:grpSpLocks/>
              </p:cNvGrpSpPr>
              <p:nvPr/>
            </p:nvGrpSpPr>
            <p:grpSpPr bwMode="auto">
              <a:xfrm rot="10800000">
                <a:off x="5856" y="3145"/>
                <a:ext cx="1370" cy="393"/>
                <a:chOff x="9058" y="6541"/>
                <a:chExt cx="1260" cy="320"/>
              </a:xfrm>
            </p:grpSpPr>
            <p:sp>
              <p:nvSpPr>
                <p:cNvPr id="29" name="Line 8"/>
                <p:cNvSpPr>
                  <a:spLocks noChangeShapeType="1"/>
                </p:cNvSpPr>
                <p:nvPr/>
              </p:nvSpPr>
              <p:spPr bwMode="auto">
                <a:xfrm flipH="1">
                  <a:off x="9058" y="6706"/>
                  <a:ext cx="1260" cy="0"/>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0" name="Oval 9"/>
                <p:cNvSpPr>
                  <a:spLocks noChangeArrowheads="1"/>
                </p:cNvSpPr>
                <p:nvPr/>
              </p:nvSpPr>
              <p:spPr bwMode="auto">
                <a:xfrm>
                  <a:off x="9767" y="6541"/>
                  <a:ext cx="380" cy="320"/>
                </a:xfrm>
                <a:prstGeom prst="ellipse">
                  <a:avLst/>
                </a:prstGeom>
                <a:solidFill>
                  <a:srgbClr val="96969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26" name="Rectangle 10"/>
              <p:cNvSpPr>
                <a:spLocks noChangeArrowheads="1"/>
              </p:cNvSpPr>
              <p:nvPr/>
            </p:nvSpPr>
            <p:spPr bwMode="auto">
              <a:xfrm>
                <a:off x="7469" y="2435"/>
                <a:ext cx="582" cy="1805"/>
              </a:xfrm>
              <a:prstGeom prst="rect">
                <a:avLst/>
              </a:prstGeom>
              <a:solidFill>
                <a:srgbClr val="A5A5A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7" name="Rectangle 11"/>
              <p:cNvSpPr>
                <a:spLocks noChangeArrowheads="1"/>
              </p:cNvSpPr>
              <p:nvPr/>
            </p:nvSpPr>
            <p:spPr bwMode="auto">
              <a:xfrm>
                <a:off x="7226" y="3195"/>
                <a:ext cx="643" cy="28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8" name="Freeform 12"/>
              <p:cNvSpPr>
                <a:spLocks/>
              </p:cNvSpPr>
              <p:nvPr/>
            </p:nvSpPr>
            <p:spPr bwMode="auto">
              <a:xfrm>
                <a:off x="6794" y="4240"/>
                <a:ext cx="1018" cy="1165"/>
              </a:xfrm>
              <a:custGeom>
                <a:avLst/>
                <a:gdLst/>
                <a:ahLst/>
                <a:cxnLst>
                  <a:cxn ang="0">
                    <a:pos x="0" y="1165"/>
                  </a:cxn>
                  <a:cxn ang="0">
                    <a:pos x="741" y="952"/>
                  </a:cxn>
                  <a:cxn ang="0">
                    <a:pos x="974" y="354"/>
                  </a:cxn>
                  <a:cxn ang="0">
                    <a:pos x="1004" y="0"/>
                  </a:cxn>
                </a:cxnLst>
                <a:rect l="0" t="0" r="r" b="b"/>
                <a:pathLst>
                  <a:path w="1018" h="1165">
                    <a:moveTo>
                      <a:pt x="0" y="1165"/>
                    </a:moveTo>
                    <a:cubicBezTo>
                      <a:pt x="289" y="1126"/>
                      <a:pt x="579" y="1087"/>
                      <a:pt x="741" y="952"/>
                    </a:cubicBezTo>
                    <a:cubicBezTo>
                      <a:pt x="903" y="817"/>
                      <a:pt x="930" y="513"/>
                      <a:pt x="974" y="354"/>
                    </a:cubicBezTo>
                    <a:cubicBezTo>
                      <a:pt x="1018" y="195"/>
                      <a:pt x="1011" y="97"/>
                      <a:pt x="1004" y="0"/>
                    </a:cubicBezTo>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21" name="Rectangle 20"/>
            <p:cNvSpPr/>
            <p:nvPr/>
          </p:nvSpPr>
          <p:spPr>
            <a:xfrm>
              <a:off x="1943175" y="6561708"/>
              <a:ext cx="6048672" cy="216024"/>
            </a:xfrm>
            <a:prstGeom prst="rect">
              <a:avLst/>
            </a:prstGeom>
            <a:gradFill>
              <a:gsLst>
                <a:gs pos="0">
                  <a:srgbClr val="D6B19C"/>
                </a:gs>
                <a:gs pos="30000">
                  <a:srgbClr val="D49E6C"/>
                </a:gs>
                <a:gs pos="70000">
                  <a:srgbClr val="A65528"/>
                </a:gs>
                <a:gs pos="100000">
                  <a:srgbClr val="66301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Picture 13"/>
            <p:cNvPicPr>
              <a:picLocks noChangeAspect="1" noChangeArrowheads="1"/>
            </p:cNvPicPr>
            <p:nvPr/>
          </p:nvPicPr>
          <p:blipFill>
            <a:blip r:embed="rId2" cstate="print"/>
            <a:srcRect/>
            <a:stretch>
              <a:fillRect/>
            </a:stretch>
          </p:blipFill>
          <p:spPr bwMode="auto">
            <a:xfrm>
              <a:off x="2159199" y="3249340"/>
              <a:ext cx="1257300" cy="3333750"/>
            </a:xfrm>
            <a:prstGeom prst="rect">
              <a:avLst/>
            </a:prstGeom>
            <a:noFill/>
            <a:ln w="9525">
              <a:noFill/>
              <a:miter lim="800000"/>
              <a:headEnd/>
              <a:tailEnd/>
            </a:ln>
          </p:spPr>
        </p:pic>
        <p:sp>
          <p:nvSpPr>
            <p:cNvPr id="23" name="Trapèze 22"/>
            <p:cNvSpPr/>
            <p:nvPr/>
          </p:nvSpPr>
          <p:spPr>
            <a:xfrm rot="5400000">
              <a:off x="3923395" y="3501368"/>
              <a:ext cx="1800200" cy="1296144"/>
            </a:xfrm>
            <a:prstGeom prst="trapezoid">
              <a:avLst>
                <a:gd name="adj" fmla="val 35671"/>
              </a:avLst>
            </a:prstGeom>
            <a:solidFill>
              <a:schemeClr val="accent1">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3959399" y="2771725"/>
              <a:ext cx="216024" cy="27363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Rectangle 16"/>
          <p:cNvSpPr/>
          <p:nvPr/>
        </p:nvSpPr>
        <p:spPr>
          <a:xfrm>
            <a:off x="575023" y="395461"/>
            <a:ext cx="8928992" cy="1384995"/>
          </a:xfrm>
          <a:prstGeom prst="rect">
            <a:avLst/>
          </a:prstGeom>
        </p:spPr>
        <p:txBody>
          <a:bodyPr wrap="square">
            <a:spAutoFit/>
          </a:bodyPr>
          <a:lstStyle/>
          <a:p>
            <a:r>
              <a:rPr lang="fr-FR" sz="2800" u="dotted" dirty="0" smtClean="0"/>
              <a:t>2</a:t>
            </a:r>
            <a:r>
              <a:rPr lang="fr-FR" sz="2800" u="dotted" baseline="30000" dirty="0" smtClean="0"/>
              <a:t>ème</a:t>
            </a:r>
            <a:r>
              <a:rPr lang="fr-FR" sz="2800" u="dotted" dirty="0" smtClean="0"/>
              <a:t> étape</a:t>
            </a:r>
            <a:r>
              <a:rPr lang="fr-FR" sz="2800" dirty="0" smtClean="0"/>
              <a:t> : </a:t>
            </a:r>
          </a:p>
          <a:p>
            <a:r>
              <a:rPr lang="fr-FR" sz="2800" dirty="0" smtClean="0"/>
              <a:t>La plaque de zinc est rechargée négativement et une plaque de verre est interposée entre la lampe et le zinc.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3015" y="539478"/>
            <a:ext cx="9145016" cy="1080120"/>
          </a:xfrm>
        </p:spPr>
        <p:txBody>
          <a:bodyPr/>
          <a:lstStyle/>
          <a:p>
            <a:r>
              <a:rPr lang="fr-FR" sz="2400" u="dotted" dirty="0" smtClean="0"/>
              <a:t>3</a:t>
            </a:r>
            <a:r>
              <a:rPr lang="fr-FR" sz="2400" u="dotted" baseline="30000" dirty="0" smtClean="0"/>
              <a:t>ème</a:t>
            </a:r>
            <a:r>
              <a:rPr lang="fr-FR" sz="2400" u="dotted" dirty="0" smtClean="0"/>
              <a:t> étape</a:t>
            </a:r>
            <a:r>
              <a:rPr lang="fr-FR" sz="2400" dirty="0" smtClean="0"/>
              <a:t> : La plaque de zinc est chargée positivement, puis éclairée : que peut-on observer ?</a:t>
            </a:r>
          </a:p>
          <a:p>
            <a:endParaRPr lang="fr-FR" dirty="0"/>
          </a:p>
        </p:txBody>
      </p:sp>
      <p:pic>
        <p:nvPicPr>
          <p:cNvPr id="95235" name="Picture 3"/>
          <p:cNvPicPr>
            <a:picLocks noChangeAspect="1" noChangeArrowheads="1"/>
          </p:cNvPicPr>
          <p:nvPr/>
        </p:nvPicPr>
        <p:blipFill>
          <a:blip r:embed="rId2" cstate="print"/>
          <a:srcRect/>
          <a:stretch>
            <a:fillRect/>
          </a:stretch>
        </p:blipFill>
        <p:spPr bwMode="auto">
          <a:xfrm>
            <a:off x="1804988" y="2570163"/>
            <a:ext cx="6467475"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Grp="1" noChangeAspect="1" noChangeArrowheads="1"/>
          </p:cNvPicPr>
          <p:nvPr>
            <p:ph idx="1"/>
          </p:nvPr>
        </p:nvPicPr>
        <p:blipFill>
          <a:blip r:embed="rId2" cstate="print"/>
          <a:srcRect/>
          <a:stretch>
            <a:fillRect/>
          </a:stretch>
        </p:blipFill>
        <p:spPr bwMode="auto">
          <a:xfrm>
            <a:off x="2087191" y="3275781"/>
            <a:ext cx="1800225" cy="3448050"/>
          </a:xfrm>
          <a:prstGeom prst="rect">
            <a:avLst/>
          </a:prstGeom>
          <a:noFill/>
          <a:ln w="9525">
            <a:noFill/>
            <a:miter lim="800000"/>
            <a:headEnd/>
            <a:tailEnd/>
          </a:ln>
        </p:spPr>
      </p:pic>
      <p:sp>
        <p:nvSpPr>
          <p:cNvPr id="2" name="Titre 1"/>
          <p:cNvSpPr>
            <a:spLocks noGrp="1"/>
          </p:cNvSpPr>
          <p:nvPr>
            <p:ph type="title"/>
          </p:nvPr>
        </p:nvSpPr>
        <p:spPr/>
        <p:txBody>
          <a:bodyPr/>
          <a:lstStyle/>
          <a:p>
            <a:endParaRPr lang="fr-FR"/>
          </a:p>
        </p:txBody>
      </p:sp>
      <p:grpSp>
        <p:nvGrpSpPr>
          <p:cNvPr id="19" name="Groupe 18"/>
          <p:cNvGrpSpPr/>
          <p:nvPr/>
        </p:nvGrpSpPr>
        <p:grpSpPr>
          <a:xfrm>
            <a:off x="2159199" y="2195661"/>
            <a:ext cx="6048672" cy="4582071"/>
            <a:chOff x="2159199" y="2195661"/>
            <a:chExt cx="6048672" cy="4582071"/>
          </a:xfrm>
        </p:grpSpPr>
        <p:grpSp>
          <p:nvGrpSpPr>
            <p:cNvPr id="5" name="Group 3"/>
            <p:cNvGrpSpPr>
              <a:grpSpLocks/>
            </p:cNvGrpSpPr>
            <p:nvPr/>
          </p:nvGrpSpPr>
          <p:grpSpPr bwMode="auto">
            <a:xfrm flipH="1">
              <a:off x="5687590" y="2195661"/>
              <a:ext cx="1872208" cy="4366047"/>
              <a:chOff x="5856" y="1559"/>
              <a:chExt cx="2195" cy="4268"/>
            </a:xfrm>
          </p:grpSpPr>
          <p:grpSp>
            <p:nvGrpSpPr>
              <p:cNvPr id="9" name="Group 4"/>
              <p:cNvGrpSpPr>
                <a:grpSpLocks/>
              </p:cNvGrpSpPr>
              <p:nvPr/>
            </p:nvGrpSpPr>
            <p:grpSpPr bwMode="auto">
              <a:xfrm>
                <a:off x="5896" y="1559"/>
                <a:ext cx="2155" cy="4268"/>
                <a:chOff x="8646" y="681"/>
                <a:chExt cx="1983" cy="3045"/>
              </a:xfrm>
            </p:grpSpPr>
            <p:sp>
              <p:nvSpPr>
                <p:cNvPr id="16" name="Line 5"/>
                <p:cNvSpPr>
                  <a:spLocks noChangeShapeType="1"/>
                </p:cNvSpPr>
                <p:nvPr/>
              </p:nvSpPr>
              <p:spPr bwMode="auto">
                <a:xfrm flipH="1">
                  <a:off x="8968" y="681"/>
                  <a:ext cx="0" cy="2915"/>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 name="Freeform 6"/>
                <p:cNvSpPr>
                  <a:spLocks/>
                </p:cNvSpPr>
                <p:nvPr/>
              </p:nvSpPr>
              <p:spPr bwMode="auto">
                <a:xfrm>
                  <a:off x="8646" y="3483"/>
                  <a:ext cx="1983" cy="243"/>
                </a:xfrm>
                <a:custGeom>
                  <a:avLst/>
                  <a:gdLst/>
                  <a:ahLst/>
                  <a:cxnLst>
                    <a:cxn ang="0">
                      <a:pos x="1983" y="0"/>
                    </a:cxn>
                    <a:cxn ang="0">
                      <a:pos x="0" y="3"/>
                    </a:cxn>
                    <a:cxn ang="0">
                      <a:pos x="0" y="243"/>
                    </a:cxn>
                    <a:cxn ang="0">
                      <a:pos x="216" y="243"/>
                    </a:cxn>
                    <a:cxn ang="0">
                      <a:pos x="216" y="108"/>
                    </a:cxn>
                    <a:cxn ang="0">
                      <a:pos x="1770" y="108"/>
                    </a:cxn>
                    <a:cxn ang="0">
                      <a:pos x="1770" y="243"/>
                    </a:cxn>
                    <a:cxn ang="0">
                      <a:pos x="1983" y="243"/>
                    </a:cxn>
                    <a:cxn ang="0">
                      <a:pos x="1983" y="0"/>
                    </a:cxn>
                  </a:cxnLst>
                  <a:rect l="0" t="0" r="r" b="b"/>
                  <a:pathLst>
                    <a:path w="1983" h="243">
                      <a:moveTo>
                        <a:pt x="1983" y="0"/>
                      </a:moveTo>
                      <a:lnTo>
                        <a:pt x="0" y="3"/>
                      </a:lnTo>
                      <a:lnTo>
                        <a:pt x="0" y="243"/>
                      </a:lnTo>
                      <a:lnTo>
                        <a:pt x="216" y="243"/>
                      </a:lnTo>
                      <a:lnTo>
                        <a:pt x="216" y="108"/>
                      </a:lnTo>
                      <a:lnTo>
                        <a:pt x="1770" y="108"/>
                      </a:lnTo>
                      <a:lnTo>
                        <a:pt x="1770" y="243"/>
                      </a:lnTo>
                      <a:lnTo>
                        <a:pt x="1983" y="243"/>
                      </a:lnTo>
                      <a:lnTo>
                        <a:pt x="1983" y="0"/>
                      </a:lnTo>
                      <a:close/>
                    </a:path>
                  </a:pathLst>
                </a:custGeom>
                <a:solidFill>
                  <a:srgbClr val="969696"/>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 name="Group 7"/>
              <p:cNvGrpSpPr>
                <a:grpSpLocks/>
              </p:cNvGrpSpPr>
              <p:nvPr/>
            </p:nvGrpSpPr>
            <p:grpSpPr bwMode="auto">
              <a:xfrm rot="10800000">
                <a:off x="5856" y="3145"/>
                <a:ext cx="1370" cy="393"/>
                <a:chOff x="9058" y="6541"/>
                <a:chExt cx="1260" cy="320"/>
              </a:xfrm>
            </p:grpSpPr>
            <p:sp>
              <p:nvSpPr>
                <p:cNvPr id="14" name="Line 8"/>
                <p:cNvSpPr>
                  <a:spLocks noChangeShapeType="1"/>
                </p:cNvSpPr>
                <p:nvPr/>
              </p:nvSpPr>
              <p:spPr bwMode="auto">
                <a:xfrm flipH="1">
                  <a:off x="9058" y="6706"/>
                  <a:ext cx="1260" cy="0"/>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5" name="Oval 9"/>
                <p:cNvSpPr>
                  <a:spLocks noChangeArrowheads="1"/>
                </p:cNvSpPr>
                <p:nvPr/>
              </p:nvSpPr>
              <p:spPr bwMode="auto">
                <a:xfrm>
                  <a:off x="9767" y="6541"/>
                  <a:ext cx="380" cy="320"/>
                </a:xfrm>
                <a:prstGeom prst="ellipse">
                  <a:avLst/>
                </a:prstGeom>
                <a:solidFill>
                  <a:srgbClr val="96969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11" name="Rectangle 10"/>
              <p:cNvSpPr>
                <a:spLocks noChangeArrowheads="1"/>
              </p:cNvSpPr>
              <p:nvPr/>
            </p:nvSpPr>
            <p:spPr bwMode="auto">
              <a:xfrm>
                <a:off x="7469" y="2435"/>
                <a:ext cx="582" cy="1805"/>
              </a:xfrm>
              <a:prstGeom prst="rect">
                <a:avLst/>
              </a:prstGeom>
              <a:solidFill>
                <a:srgbClr val="A5A5A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2" name="Rectangle 11"/>
              <p:cNvSpPr>
                <a:spLocks noChangeArrowheads="1"/>
              </p:cNvSpPr>
              <p:nvPr/>
            </p:nvSpPr>
            <p:spPr bwMode="auto">
              <a:xfrm>
                <a:off x="7226" y="3195"/>
                <a:ext cx="643" cy="28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3" name="Freeform 12"/>
              <p:cNvSpPr>
                <a:spLocks/>
              </p:cNvSpPr>
              <p:nvPr/>
            </p:nvSpPr>
            <p:spPr bwMode="auto">
              <a:xfrm>
                <a:off x="6794" y="4240"/>
                <a:ext cx="1018" cy="1165"/>
              </a:xfrm>
              <a:custGeom>
                <a:avLst/>
                <a:gdLst/>
                <a:ahLst/>
                <a:cxnLst>
                  <a:cxn ang="0">
                    <a:pos x="0" y="1165"/>
                  </a:cxn>
                  <a:cxn ang="0">
                    <a:pos x="741" y="952"/>
                  </a:cxn>
                  <a:cxn ang="0">
                    <a:pos x="974" y="354"/>
                  </a:cxn>
                  <a:cxn ang="0">
                    <a:pos x="1004" y="0"/>
                  </a:cxn>
                </a:cxnLst>
                <a:rect l="0" t="0" r="r" b="b"/>
                <a:pathLst>
                  <a:path w="1018" h="1165">
                    <a:moveTo>
                      <a:pt x="0" y="1165"/>
                    </a:moveTo>
                    <a:cubicBezTo>
                      <a:pt x="289" y="1126"/>
                      <a:pt x="579" y="1087"/>
                      <a:pt x="741" y="952"/>
                    </a:cubicBezTo>
                    <a:cubicBezTo>
                      <a:pt x="903" y="817"/>
                      <a:pt x="930" y="513"/>
                      <a:pt x="974" y="354"/>
                    </a:cubicBezTo>
                    <a:cubicBezTo>
                      <a:pt x="1018" y="195"/>
                      <a:pt x="1011" y="97"/>
                      <a:pt x="1004" y="0"/>
                    </a:cubicBezTo>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6" name="Rectangle 5"/>
            <p:cNvSpPr/>
            <p:nvPr/>
          </p:nvSpPr>
          <p:spPr>
            <a:xfrm>
              <a:off x="2159199" y="6561708"/>
              <a:ext cx="6048672" cy="216024"/>
            </a:xfrm>
            <a:prstGeom prst="rect">
              <a:avLst/>
            </a:prstGeom>
            <a:gradFill>
              <a:gsLst>
                <a:gs pos="0">
                  <a:srgbClr val="D6B19C"/>
                </a:gs>
                <a:gs pos="30000">
                  <a:srgbClr val="D49E6C"/>
                </a:gs>
                <a:gs pos="70000">
                  <a:srgbClr val="A65528"/>
                </a:gs>
                <a:gs pos="100000">
                  <a:srgbClr val="66301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rapèze 7"/>
            <p:cNvSpPr/>
            <p:nvPr/>
          </p:nvSpPr>
          <p:spPr>
            <a:xfrm rot="5400000">
              <a:off x="3275323" y="2637272"/>
              <a:ext cx="1800200" cy="3024336"/>
            </a:xfrm>
            <a:prstGeom prst="trapezoid">
              <a:avLst>
                <a:gd name="adj" fmla="val 35671"/>
              </a:avLst>
            </a:prstGeom>
            <a:solidFill>
              <a:schemeClr val="accent1">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idx="4294967295"/>
          </p:nvPr>
        </p:nvSpPr>
        <p:spPr>
          <a:xfrm>
            <a:off x="503952" y="279126"/>
            <a:ext cx="9071134" cy="1259946"/>
          </a:xfrm>
          <a:prstGeom prst="rect">
            <a:avLst/>
          </a:prstGeom>
        </p:spPr>
        <p:txBody>
          <a:bodyPr>
            <a:scene3d>
              <a:camera prst="orthographicFront"/>
              <a:lightRig rig="soft" dir="t">
                <a:rot lat="0" lon="0" rev="2400000"/>
              </a:lightRig>
            </a:scene3d>
            <a:sp3d>
              <a:bevelT w="19050" h="12700"/>
            </a:sp3d>
          </a:bodyPr>
          <a:lstStyle/>
          <a:p>
            <a:pPr marL="60471">
              <a:defRPr/>
            </a:pPr>
            <a:r>
              <a:rPr lang="fr-CA" dirty="0">
                <a:solidFill>
                  <a:schemeClr val="tx2">
                    <a:tint val="100000"/>
                    <a:shade val="90000"/>
                    <a:satMod val="250000"/>
                    <a:alpha val="100000"/>
                  </a:schemeClr>
                </a:solidFill>
                <a:ea typeface="+mj-ea"/>
                <a:cs typeface="+mj-cs"/>
              </a:rPr>
              <a:t>Explication d’Einstein</a:t>
            </a:r>
          </a:p>
        </p:txBody>
      </p:sp>
      <p:pic>
        <p:nvPicPr>
          <p:cNvPr id="48131" name="Picture 3" descr="reel_17_1"/>
          <p:cNvPicPr>
            <a:picLocks noChangeAspect="1" noChangeArrowheads="1"/>
          </p:cNvPicPr>
          <p:nvPr/>
        </p:nvPicPr>
        <p:blipFill>
          <a:blip r:embed="rId3" cstate="print"/>
          <a:srcRect/>
          <a:stretch>
            <a:fillRect/>
          </a:stretch>
        </p:blipFill>
        <p:spPr bwMode="auto">
          <a:xfrm>
            <a:off x="419960" y="2099910"/>
            <a:ext cx="3930125" cy="435906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4212" name="Text Box 4"/>
          <p:cNvSpPr txBox="1">
            <a:spLocks noChangeArrowheads="1"/>
          </p:cNvSpPr>
          <p:nvPr/>
        </p:nvSpPr>
        <p:spPr bwMode="auto">
          <a:xfrm>
            <a:off x="4703551" y="2054412"/>
            <a:ext cx="5375487" cy="1209766"/>
          </a:xfrm>
          <a:prstGeom prst="rect">
            <a:avLst/>
          </a:prstGeom>
          <a:noFill/>
          <a:ln w="12700">
            <a:noFill/>
            <a:miter lim="800000"/>
            <a:headEnd/>
            <a:tailEnd/>
          </a:ln>
        </p:spPr>
        <p:txBody>
          <a:bodyPr lIns="100785" tIns="50393" rIns="100785" bIns="50393">
            <a:spAutoFit/>
          </a:bodyPr>
          <a:lstStyle/>
          <a:p>
            <a:pPr eaLnBrk="0" hangingPunct="0"/>
            <a:r>
              <a:rPr lang="fr-CA"/>
              <a:t>Au lieu de répartir l’énergie d’un faisceau de lumière dans l’espace qu’occupent les ondes électromagnétiques, cette énergie est</a:t>
            </a:r>
          </a:p>
          <a:p>
            <a:pPr eaLnBrk="0" hangingPunct="0"/>
            <a:r>
              <a:rPr lang="fr-CA"/>
              <a:t>concentrée dans un petit paquet (photon).</a:t>
            </a:r>
          </a:p>
        </p:txBody>
      </p:sp>
      <p:sp>
        <p:nvSpPr>
          <p:cNvPr id="94213" name="Text Box 5"/>
          <p:cNvSpPr txBox="1">
            <a:spLocks noChangeArrowheads="1"/>
          </p:cNvSpPr>
          <p:nvPr/>
        </p:nvSpPr>
        <p:spPr bwMode="auto">
          <a:xfrm>
            <a:off x="6467383" y="5039783"/>
            <a:ext cx="1081984" cy="640379"/>
          </a:xfrm>
          <a:prstGeom prst="rect">
            <a:avLst/>
          </a:prstGeom>
          <a:noFill/>
          <a:ln w="12700">
            <a:noFill/>
            <a:miter lim="800000"/>
            <a:headEnd/>
            <a:tailEnd/>
          </a:ln>
        </p:spPr>
        <p:txBody>
          <a:bodyPr wrap="none" lIns="100785" tIns="50393" rIns="100785" bIns="50393">
            <a:spAutoFit/>
          </a:bodyPr>
          <a:lstStyle/>
          <a:p>
            <a:pPr eaLnBrk="0" hangingPunct="0"/>
            <a:r>
              <a:rPr lang="fr-CA" sz="3500" i="1" dirty="0"/>
              <a:t>E</a:t>
            </a:r>
            <a:r>
              <a:rPr lang="fr-CA" sz="3500" dirty="0"/>
              <a:t> </a:t>
            </a:r>
            <a:r>
              <a:rPr lang="fr-CA" sz="3500" dirty="0">
                <a:sym typeface="Symbol" pitchFamily="18" charset="2"/>
              </a:rPr>
              <a:t> </a:t>
            </a:r>
            <a:r>
              <a:rPr lang="fr-CA" sz="3500" i="1" dirty="0">
                <a:sym typeface="Symbol" pitchFamily="18" charset="2"/>
              </a:rPr>
              <a:t>f</a:t>
            </a:r>
            <a:endParaRPr lang="fr-CA" sz="3500" i="1" dirty="0"/>
          </a:p>
        </p:txBody>
      </p:sp>
      <p:sp>
        <p:nvSpPr>
          <p:cNvPr id="94214" name="Espace réservé du numéro de diapositive 6"/>
          <p:cNvSpPr>
            <a:spLocks noGrp="1"/>
          </p:cNvSpPr>
          <p:nvPr>
            <p:ph type="sldNum" sz="quarter" idx="4294967295"/>
          </p:nvPr>
        </p:nvSpPr>
        <p:spPr bwMode="auto">
          <a:xfrm>
            <a:off x="9522591" y="7181691"/>
            <a:ext cx="510951" cy="300987"/>
          </a:xfrm>
          <a:prstGeom prst="rect">
            <a:avLst/>
          </a:prstGeom>
          <a:noFill/>
          <a:ln>
            <a:miter lim="800000"/>
            <a:headEnd/>
            <a:tailEnd/>
          </a:ln>
        </p:spPr>
        <p:txBody>
          <a:bodyPr/>
          <a:lstStyle/>
          <a:p>
            <a:fld id="{5C9B8C9C-1507-4306-BEF8-8774F37A7E3A}" type="slidenum">
              <a:rPr lang="fr-FR"/>
              <a:pPr/>
              <a:t>21</a:t>
            </a:fld>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03952" y="279126"/>
            <a:ext cx="9071134" cy="1259946"/>
          </a:xfrm>
          <a:prstGeom prst="rect">
            <a:avLst/>
          </a:prstGeom>
        </p:spPr>
        <p:txBody>
          <a:bodyPr/>
          <a:lstStyle/>
          <a:p>
            <a:r>
              <a:rPr lang="fr-CA" sz="2400" dirty="0" smtClean="0">
                <a:solidFill>
                  <a:srgbClr val="000000"/>
                </a:solidFill>
                <a:latin typeface="Calisto MT" pitchFamily="18" charset="0"/>
              </a:rPr>
              <a:t>Serait-il pensable qu’une source de lumière n’émette pas d’ondes électromagnétiques de façon continue, mais plutôt, des petits paquets distincts d’énergie dans toutes les directions? </a:t>
            </a:r>
          </a:p>
        </p:txBody>
      </p:sp>
      <p:sp>
        <p:nvSpPr>
          <p:cNvPr id="36867" name="Text Box 3"/>
          <p:cNvSpPr txBox="1">
            <a:spLocks noChangeArrowheads="1"/>
          </p:cNvSpPr>
          <p:nvPr/>
        </p:nvSpPr>
        <p:spPr bwMode="auto">
          <a:xfrm>
            <a:off x="393713" y="1968666"/>
            <a:ext cx="9134128" cy="2502427"/>
          </a:xfrm>
          <a:prstGeom prst="rect">
            <a:avLst/>
          </a:prstGeom>
          <a:noFill/>
          <a:ln w="9525">
            <a:noFill/>
            <a:miter lim="800000"/>
            <a:headEnd/>
            <a:tailEnd/>
          </a:ln>
        </p:spPr>
        <p:txBody>
          <a:bodyPr lIns="100785" tIns="50393" rIns="100785" bIns="50393">
            <a:spAutoFit/>
          </a:bodyPr>
          <a:lstStyle/>
          <a:p>
            <a:endParaRPr lang="fr-CA" sz="2600" dirty="0" smtClean="0">
              <a:solidFill>
                <a:srgbClr val="000000"/>
              </a:solidFill>
              <a:latin typeface="Calisto MT" pitchFamily="18" charset="0"/>
            </a:endParaRPr>
          </a:p>
          <a:p>
            <a:r>
              <a:rPr lang="fr-CA" sz="2600" dirty="0" smtClean="0">
                <a:solidFill>
                  <a:srgbClr val="000000"/>
                </a:solidFill>
                <a:latin typeface="Calisto MT" pitchFamily="18" charset="0"/>
              </a:rPr>
              <a:t>Ces </a:t>
            </a:r>
            <a:r>
              <a:rPr lang="fr-CA" sz="2600" dirty="0">
                <a:solidFill>
                  <a:srgbClr val="000000"/>
                </a:solidFill>
                <a:latin typeface="Calisto MT" pitchFamily="18" charset="0"/>
              </a:rPr>
              <a:t>petits paquets d’énergie seraient comparables à des particules élémentaires qu’on appellerait </a:t>
            </a:r>
            <a:r>
              <a:rPr lang="fr-CA" sz="2600" b="1" i="1" dirty="0">
                <a:solidFill>
                  <a:srgbClr val="000000"/>
                </a:solidFill>
                <a:latin typeface="Calisto MT" pitchFamily="18" charset="0"/>
              </a:rPr>
              <a:t>PHOTONS</a:t>
            </a:r>
            <a:r>
              <a:rPr lang="fr-CA" sz="2600" dirty="0">
                <a:solidFill>
                  <a:srgbClr val="000000"/>
                </a:solidFill>
                <a:latin typeface="Calisto MT" pitchFamily="18" charset="0"/>
              </a:rPr>
              <a:t>  qui voyageraient à la vitesse de la lumière. Chaque photon ou </a:t>
            </a:r>
            <a:r>
              <a:rPr lang="fr-CA" sz="2600" b="1" dirty="0" smtClean="0">
                <a:solidFill>
                  <a:srgbClr val="000000"/>
                </a:solidFill>
                <a:latin typeface="Calisto MT" pitchFamily="18" charset="0"/>
              </a:rPr>
              <a:t>QUANTA </a:t>
            </a:r>
            <a:r>
              <a:rPr lang="fr-CA" sz="2600" dirty="0">
                <a:solidFill>
                  <a:srgbClr val="000000"/>
                </a:solidFill>
                <a:latin typeface="Calisto MT" pitchFamily="18" charset="0"/>
              </a:rPr>
              <a:t>posséderait une quantité d’énergie dont la valeur serait donnée par:</a:t>
            </a:r>
          </a:p>
        </p:txBody>
      </p:sp>
      <p:sp>
        <p:nvSpPr>
          <p:cNvPr id="36868" name="Text Box 4"/>
          <p:cNvSpPr txBox="1">
            <a:spLocks noChangeArrowheads="1"/>
          </p:cNvSpPr>
          <p:nvPr/>
        </p:nvSpPr>
        <p:spPr bwMode="auto">
          <a:xfrm>
            <a:off x="3858383" y="5120280"/>
            <a:ext cx="1822571" cy="778879"/>
          </a:xfrm>
          <a:prstGeom prst="rect">
            <a:avLst/>
          </a:prstGeom>
          <a:noFill/>
          <a:ln w="9525">
            <a:solidFill>
              <a:schemeClr val="tx1"/>
            </a:solidFill>
            <a:miter lim="800000"/>
            <a:headEnd/>
            <a:tailEnd/>
          </a:ln>
        </p:spPr>
        <p:txBody>
          <a:bodyPr wrap="none" lIns="100785" tIns="50393" rIns="100785" bIns="50393">
            <a:spAutoFit/>
          </a:bodyPr>
          <a:lstStyle/>
          <a:p>
            <a:r>
              <a:rPr lang="fr-CA" sz="4400" b="1" i="1" dirty="0">
                <a:solidFill>
                  <a:schemeClr val="tx2"/>
                </a:solidFill>
                <a:latin typeface="Calisto MT" pitchFamily="18" charset="0"/>
              </a:rPr>
              <a:t>E</a:t>
            </a:r>
            <a:r>
              <a:rPr lang="fr-CA" sz="4400" b="1" dirty="0">
                <a:solidFill>
                  <a:schemeClr val="tx2"/>
                </a:solidFill>
                <a:latin typeface="Calisto MT" pitchFamily="18" charset="0"/>
              </a:rPr>
              <a:t> = </a:t>
            </a:r>
            <a:r>
              <a:rPr lang="fr-CA" sz="4400" b="1" i="1" dirty="0">
                <a:solidFill>
                  <a:schemeClr val="tx2"/>
                </a:solidFill>
                <a:latin typeface="Calisto MT" pitchFamily="18" charset="0"/>
              </a:rPr>
              <a:t>h</a:t>
            </a:r>
            <a:r>
              <a:rPr lang="fr-CA" sz="4400" b="1" dirty="0">
                <a:solidFill>
                  <a:schemeClr val="tx2"/>
                </a:solidFill>
                <a:latin typeface="Calisto MT" pitchFamily="18" charset="0"/>
              </a:rPr>
              <a:t> </a:t>
            </a:r>
            <a:r>
              <a:rPr lang="fr-CA" sz="4400" b="1" i="1" dirty="0">
                <a:solidFill>
                  <a:schemeClr val="tx2"/>
                </a:solidFill>
                <a:latin typeface="Calisto MT" pitchFamily="18" charset="0"/>
              </a:rPr>
              <a:t>f</a:t>
            </a:r>
          </a:p>
        </p:txBody>
      </p:sp>
      <p:pic>
        <p:nvPicPr>
          <p:cNvPr id="173058" name="Picture 2"/>
          <p:cNvPicPr>
            <a:picLocks noChangeAspect="1" noChangeArrowheads="1"/>
          </p:cNvPicPr>
          <p:nvPr/>
        </p:nvPicPr>
        <p:blipFill>
          <a:blip r:embed="rId2" cstate="print"/>
          <a:srcRect/>
          <a:stretch>
            <a:fillRect/>
          </a:stretch>
        </p:blipFill>
        <p:spPr bwMode="auto">
          <a:xfrm>
            <a:off x="6767711" y="6084093"/>
            <a:ext cx="2607999" cy="957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150324" y="1398574"/>
            <a:ext cx="2309780" cy="2929374"/>
          </a:xfrm>
          <a:prstGeom prst="rect">
            <a:avLst/>
          </a:prstGeom>
          <a:noFill/>
          <a:ln w="9525">
            <a:noFill/>
            <a:miter lim="800000"/>
            <a:headEnd/>
            <a:tailEnd/>
          </a:ln>
        </p:spPr>
      </p:pic>
      <p:sp>
        <p:nvSpPr>
          <p:cNvPr id="3" name="ZoneTexte 2"/>
          <p:cNvSpPr txBox="1"/>
          <p:nvPr/>
        </p:nvSpPr>
        <p:spPr>
          <a:xfrm>
            <a:off x="3610835" y="1239822"/>
            <a:ext cx="5794107" cy="2994870"/>
          </a:xfrm>
          <a:prstGeom prst="rect">
            <a:avLst/>
          </a:prstGeom>
          <a:noFill/>
        </p:spPr>
        <p:txBody>
          <a:bodyPr wrap="square" lIns="100785" tIns="50393" rIns="100785" bIns="50393" rtlCol="0">
            <a:spAutoFit/>
          </a:bodyPr>
          <a:lstStyle/>
          <a:p>
            <a:r>
              <a:rPr lang="fr-FR" dirty="0" smtClean="0"/>
              <a:t>    Louis Victor de Broglie(1892-1987)</a:t>
            </a:r>
          </a:p>
          <a:p>
            <a:endParaRPr lang="fr-FR" dirty="0" smtClean="0"/>
          </a:p>
          <a:p>
            <a:r>
              <a:rPr lang="fr-FR" dirty="0" smtClean="0"/>
              <a:t>Formula l’hypothèse en 1924 : </a:t>
            </a:r>
          </a:p>
          <a:p>
            <a:endParaRPr lang="fr-FR" dirty="0" smtClean="0"/>
          </a:p>
          <a:p>
            <a:r>
              <a:rPr lang="fr-FR" dirty="0" smtClean="0"/>
              <a:t>	</a:t>
            </a:r>
            <a:r>
              <a:rPr lang="fr-FR" sz="2600" dirty="0" smtClean="0"/>
              <a:t>p =h</a:t>
            </a:r>
            <a:r>
              <a:rPr lang="el-GR" sz="2600" dirty="0" smtClean="0">
                <a:latin typeface="Times New Roman"/>
                <a:cs typeface="Times New Roman"/>
              </a:rPr>
              <a:t>ν</a:t>
            </a:r>
            <a:r>
              <a:rPr lang="fr-FR" sz="2600" dirty="0" smtClean="0">
                <a:latin typeface="Times New Roman"/>
                <a:cs typeface="Times New Roman"/>
              </a:rPr>
              <a:t>= h/</a:t>
            </a:r>
            <a:r>
              <a:rPr lang="el-GR" sz="2600" dirty="0" smtClean="0">
                <a:latin typeface="Times New Roman"/>
                <a:cs typeface="Times New Roman"/>
              </a:rPr>
              <a:t>λ</a:t>
            </a:r>
            <a:endParaRPr lang="fr-FR" sz="2600" dirty="0" smtClean="0"/>
          </a:p>
          <a:p>
            <a:endParaRPr lang="fr-FR" dirty="0" smtClean="0"/>
          </a:p>
          <a:p>
            <a:pPr>
              <a:buFontTx/>
              <a:buChar char="-"/>
            </a:pPr>
            <a:r>
              <a:rPr lang="fr-FR" u="sng" dirty="0" smtClean="0"/>
              <a:t>Toute particule </a:t>
            </a:r>
            <a:r>
              <a:rPr lang="fr-FR" dirty="0" smtClean="0"/>
              <a:t>en mouvement peut être associée à une longueur d’onde selon la relation ci-dessus. </a:t>
            </a:r>
          </a:p>
          <a:p>
            <a:endParaRPr lang="fr-FR" dirty="0" smtClean="0"/>
          </a:p>
          <a:p>
            <a:r>
              <a:rPr lang="fr-FR" dirty="0" smtClean="0"/>
              <a:t>Prix Nobel en 1929 (Nature ondulatoire de l’électron)</a:t>
            </a:r>
            <a:endParaRPr lang="fr-FR" dirty="0"/>
          </a:p>
        </p:txBody>
      </p:sp>
      <p:sp>
        <p:nvSpPr>
          <p:cNvPr id="4" name="ZoneTexte 3"/>
          <p:cNvSpPr txBox="1"/>
          <p:nvPr/>
        </p:nvSpPr>
        <p:spPr>
          <a:xfrm>
            <a:off x="1388438" y="446068"/>
            <a:ext cx="6190963" cy="508900"/>
          </a:xfrm>
          <a:prstGeom prst="rect">
            <a:avLst/>
          </a:prstGeom>
          <a:noFill/>
        </p:spPr>
        <p:txBody>
          <a:bodyPr wrap="square" lIns="100785" tIns="50393" rIns="100785" bIns="50393" rtlCol="0">
            <a:spAutoFit/>
          </a:bodyPr>
          <a:lstStyle/>
          <a:p>
            <a:r>
              <a:rPr lang="fr-FR" sz="2600" b="1" u="sng" dirty="0" smtClean="0"/>
              <a:t>IV- Dualité onde-corpuscule </a:t>
            </a:r>
            <a:endParaRPr lang="fr-FR" sz="2600" b="1" u="sng" dirty="0"/>
          </a:p>
        </p:txBody>
      </p:sp>
      <p:pic>
        <p:nvPicPr>
          <p:cNvPr id="78850" name="Picture 2"/>
          <p:cNvPicPr>
            <a:picLocks noChangeAspect="1" noChangeArrowheads="1"/>
          </p:cNvPicPr>
          <p:nvPr/>
        </p:nvPicPr>
        <p:blipFill>
          <a:blip r:embed="rId3" cstate="print"/>
          <a:srcRect/>
          <a:stretch>
            <a:fillRect/>
          </a:stretch>
        </p:blipFill>
        <p:spPr bwMode="auto">
          <a:xfrm>
            <a:off x="6626946" y="4494217"/>
            <a:ext cx="2792360" cy="3065458"/>
          </a:xfrm>
          <a:prstGeom prst="rect">
            <a:avLst/>
          </a:prstGeom>
          <a:noFill/>
          <a:ln w="9525">
            <a:noFill/>
            <a:miter lim="800000"/>
            <a:headEnd/>
            <a:tailEnd/>
          </a:ln>
        </p:spPr>
      </p:pic>
      <p:sp>
        <p:nvSpPr>
          <p:cNvPr id="6" name="ZoneTexte 5"/>
          <p:cNvSpPr txBox="1"/>
          <p:nvPr/>
        </p:nvSpPr>
        <p:spPr>
          <a:xfrm>
            <a:off x="912210" y="4970470"/>
            <a:ext cx="3095482" cy="655768"/>
          </a:xfrm>
          <a:prstGeom prst="rect">
            <a:avLst/>
          </a:prstGeom>
          <a:noFill/>
          <a:ln>
            <a:solidFill>
              <a:schemeClr val="tx1"/>
            </a:solidFill>
          </a:ln>
        </p:spPr>
        <p:txBody>
          <a:bodyPr wrap="square" lIns="100785" tIns="50393" rIns="100785" bIns="50393" rtlCol="0">
            <a:spAutoFit/>
          </a:bodyPr>
          <a:lstStyle/>
          <a:p>
            <a:r>
              <a:rPr lang="fr-FR" dirty="0" smtClean="0"/>
              <a:t>Photon : onde et particule</a:t>
            </a:r>
          </a:p>
          <a:p>
            <a:r>
              <a:rPr lang="fr-FR" dirty="0" smtClean="0"/>
              <a:t>M= 0 kg     et       v = c  </a:t>
            </a:r>
            <a:endParaRPr lang="fr-FR" dirty="0"/>
          </a:p>
        </p:txBody>
      </p:sp>
      <p:cxnSp>
        <p:nvCxnSpPr>
          <p:cNvPr id="8" name="Connecteur droit avec flèche 7"/>
          <p:cNvCxnSpPr>
            <a:endCxn id="15" idx="0"/>
          </p:cNvCxnSpPr>
          <p:nvPr/>
        </p:nvCxnSpPr>
        <p:spPr>
          <a:xfrm flipH="1">
            <a:off x="1428124" y="5287972"/>
            <a:ext cx="674656" cy="11112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3293350" y="5287972"/>
            <a:ext cx="793713" cy="11906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594725" y="6399229"/>
            <a:ext cx="1666798" cy="378769"/>
          </a:xfrm>
          <a:prstGeom prst="rect">
            <a:avLst/>
          </a:prstGeom>
          <a:noFill/>
        </p:spPr>
        <p:txBody>
          <a:bodyPr wrap="square" lIns="100785" tIns="50393" rIns="100785" bIns="50393" rtlCol="0">
            <a:spAutoFit/>
          </a:bodyPr>
          <a:lstStyle/>
          <a:p>
            <a:r>
              <a:rPr lang="fr-FR" dirty="0" smtClean="0"/>
              <a:t>Maxwell</a:t>
            </a:r>
            <a:endParaRPr lang="fr-FR" dirty="0"/>
          </a:p>
        </p:txBody>
      </p:sp>
      <p:sp>
        <p:nvSpPr>
          <p:cNvPr id="16" name="ZoneTexte 15"/>
          <p:cNvSpPr txBox="1"/>
          <p:nvPr/>
        </p:nvSpPr>
        <p:spPr>
          <a:xfrm>
            <a:off x="3213978" y="6399229"/>
            <a:ext cx="2381140" cy="378769"/>
          </a:xfrm>
          <a:prstGeom prst="rect">
            <a:avLst/>
          </a:prstGeom>
          <a:noFill/>
        </p:spPr>
        <p:txBody>
          <a:bodyPr wrap="square" lIns="100785" tIns="50393" rIns="100785" bIns="50393" rtlCol="0">
            <a:spAutoFit/>
          </a:bodyPr>
          <a:lstStyle/>
          <a:p>
            <a:r>
              <a:rPr lang="fr-FR" dirty="0" smtClean="0"/>
              <a:t>Planck et Einstein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259880" y="251989"/>
            <a:ext cx="8567182" cy="755968"/>
          </a:xfrm>
        </p:spPr>
        <p:txBody>
          <a:bodyPr>
            <a:normAutofit fontScale="90000"/>
          </a:bodyPr>
          <a:lstStyle/>
          <a:p>
            <a:pPr marL="59491"/>
            <a:r>
              <a:rPr lang="fr-CA" sz="5400" dirty="0">
                <a:solidFill>
                  <a:srgbClr val="000000"/>
                </a:solidFill>
              </a:rPr>
              <a:t>Dualité onde-corpuscule</a:t>
            </a:r>
          </a:p>
        </p:txBody>
      </p:sp>
      <p:sp>
        <p:nvSpPr>
          <p:cNvPr id="37893" name="Rectangle 3"/>
          <p:cNvSpPr>
            <a:spLocks noGrp="1" noChangeArrowheads="1"/>
          </p:cNvSpPr>
          <p:nvPr>
            <p:ph idx="1"/>
          </p:nvPr>
        </p:nvSpPr>
        <p:spPr>
          <a:xfrm>
            <a:off x="1293127" y="1259946"/>
            <a:ext cx="8567182" cy="5963744"/>
          </a:xfrm>
        </p:spPr>
        <p:txBody>
          <a:bodyPr/>
          <a:lstStyle/>
          <a:p>
            <a:r>
              <a:rPr lang="fr-CA" smtClean="0"/>
              <a:t>Photon se comporte à la fois comme une onde et un corpuscule</a:t>
            </a:r>
          </a:p>
        </p:txBody>
      </p:sp>
      <p:graphicFrame>
        <p:nvGraphicFramePr>
          <p:cNvPr id="37890" name="Object 4"/>
          <p:cNvGraphicFramePr>
            <a:graphicFrameLocks noChangeAspect="1"/>
          </p:cNvGraphicFramePr>
          <p:nvPr/>
        </p:nvGraphicFramePr>
        <p:xfrm>
          <a:off x="0" y="0"/>
          <a:ext cx="1007904" cy="218741"/>
        </p:xfrm>
        <a:graphic>
          <a:graphicData uri="http://schemas.openxmlformats.org/presentationml/2006/ole">
            <p:oleObj spid="_x0000_s363522" name="Equation" r:id="rId3" imgW="914400" imgH="198720" progId="">
              <p:embed/>
            </p:oleObj>
          </a:graphicData>
        </a:graphic>
      </p:graphicFrame>
      <p:sp>
        <p:nvSpPr>
          <p:cNvPr id="37894" name="AutoShape 5"/>
          <p:cNvSpPr>
            <a:spLocks noChangeArrowheads="1"/>
          </p:cNvSpPr>
          <p:nvPr/>
        </p:nvSpPr>
        <p:spPr bwMode="auto">
          <a:xfrm>
            <a:off x="4619559" y="2267903"/>
            <a:ext cx="755928" cy="923960"/>
          </a:xfrm>
          <a:prstGeom prst="downArrow">
            <a:avLst>
              <a:gd name="adj1" fmla="val 50000"/>
              <a:gd name="adj2" fmla="val 30556"/>
            </a:avLst>
          </a:prstGeom>
          <a:solidFill>
            <a:schemeClr val="accent1"/>
          </a:solidFill>
          <a:ln w="9525">
            <a:solidFill>
              <a:schemeClr val="tx1"/>
            </a:solidFill>
            <a:miter lim="800000"/>
            <a:headEnd/>
            <a:tailEnd/>
          </a:ln>
        </p:spPr>
        <p:txBody>
          <a:bodyPr wrap="none" lIns="100785" tIns="50393" rIns="100785" bIns="50393" anchor="ctr"/>
          <a:lstStyle/>
          <a:p>
            <a:endParaRPr lang="fr-FR">
              <a:latin typeface="Calisto MT" pitchFamily="18" charset="0"/>
            </a:endParaRPr>
          </a:p>
        </p:txBody>
      </p:sp>
      <p:sp>
        <p:nvSpPr>
          <p:cNvPr id="37895" name="Text Box 6"/>
          <p:cNvSpPr txBox="1">
            <a:spLocks noChangeArrowheads="1"/>
          </p:cNvSpPr>
          <p:nvPr/>
        </p:nvSpPr>
        <p:spPr bwMode="auto">
          <a:xfrm>
            <a:off x="1511856" y="3527849"/>
            <a:ext cx="7727262" cy="901989"/>
          </a:xfrm>
          <a:prstGeom prst="rect">
            <a:avLst/>
          </a:prstGeom>
          <a:noFill/>
          <a:ln w="9525">
            <a:noFill/>
            <a:miter lim="800000"/>
            <a:headEnd/>
            <a:tailEnd/>
          </a:ln>
        </p:spPr>
        <p:txBody>
          <a:bodyPr lIns="100785" tIns="50393" rIns="100785" bIns="50393">
            <a:spAutoFit/>
          </a:bodyPr>
          <a:lstStyle/>
          <a:p>
            <a:pPr algn="ctr"/>
            <a:r>
              <a:rPr lang="fr-CH" sz="2600" dirty="0">
                <a:solidFill>
                  <a:srgbClr val="000000"/>
                </a:solidFill>
                <a:latin typeface="Calisto MT" pitchFamily="18" charset="0"/>
              </a:rPr>
              <a:t>De Broglie suggère de généraliser </a:t>
            </a:r>
          </a:p>
          <a:p>
            <a:pPr algn="ctr"/>
            <a:r>
              <a:rPr lang="fr-CH" sz="2600" dirty="0">
                <a:solidFill>
                  <a:srgbClr val="000000"/>
                </a:solidFill>
                <a:latin typeface="Calisto MT" pitchFamily="18" charset="0"/>
              </a:rPr>
              <a:t>cette dualité à la matière</a:t>
            </a:r>
          </a:p>
        </p:txBody>
      </p:sp>
      <p:graphicFrame>
        <p:nvGraphicFramePr>
          <p:cNvPr id="37891" name="Object 7"/>
          <p:cNvGraphicFramePr>
            <a:graphicFrameLocks noChangeAspect="1"/>
          </p:cNvGraphicFramePr>
          <p:nvPr/>
        </p:nvGraphicFramePr>
        <p:xfrm>
          <a:off x="2958969" y="4642551"/>
          <a:ext cx="4432326" cy="2245153"/>
        </p:xfrm>
        <a:graphic>
          <a:graphicData uri="http://schemas.openxmlformats.org/presentationml/2006/ole">
            <p:oleObj spid="_x0000_s363523" name="Equation" r:id="rId4" imgW="1905000" imgH="965200" progId="">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3952" y="3303585"/>
            <a:ext cx="9071134" cy="3449376"/>
          </a:xfrm>
        </p:spPr>
        <p:txBody>
          <a:bodyPr/>
          <a:lstStyle/>
          <a:p>
            <a:r>
              <a:rPr lang="fr-FR" dirty="0" smtClean="0"/>
              <a:t>L’aspect « onde » et l’aspect « particule » sont deux images d’un même objet pour la mécanique quantique.</a:t>
            </a:r>
          </a:p>
          <a:p>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err="1"/>
              <a:t>Que</a:t>
            </a:r>
            <a:r>
              <a:rPr lang="en-US" dirty="0"/>
              <a:t> </a:t>
            </a:r>
            <a:r>
              <a:rPr lang="en-US" dirty="0" err="1"/>
              <a:t>voyez-vous</a:t>
            </a:r>
            <a:r>
              <a:rPr lang="en-US" dirty="0"/>
              <a:t> </a:t>
            </a:r>
            <a:r>
              <a:rPr lang="en-US" dirty="0" smtClean="0"/>
              <a:t>?</a:t>
            </a:r>
            <a:endParaRPr lang="fr-FR" dirty="0"/>
          </a:p>
        </p:txBody>
      </p:sp>
      <p:sp>
        <p:nvSpPr>
          <p:cNvPr id="3" name="Espace réservé du contenu 2"/>
          <p:cNvSpPr>
            <a:spLocks noGrp="1"/>
          </p:cNvSpPr>
          <p:nvPr>
            <p:ph idx="1"/>
          </p:nvPr>
        </p:nvSpPr>
        <p:spPr/>
        <p:txBody>
          <a:bodyPr/>
          <a:lstStyle/>
          <a:p>
            <a:pPr lvl="1"/>
            <a:r>
              <a:rPr lang="fr-FR" dirty="0"/>
              <a:t>une jeune femme élégamment habillée ?</a:t>
            </a:r>
          </a:p>
          <a:p>
            <a:pPr lvl="1"/>
            <a:r>
              <a:rPr lang="fr-FR" dirty="0"/>
              <a:t>une vielle femme avec un fichu sur la tête ?</a:t>
            </a:r>
          </a:p>
          <a:p>
            <a:endParaRPr lang="fr-FR" sz="2600" dirty="0"/>
          </a:p>
          <a:p>
            <a:pPr lvl="7"/>
            <a:r>
              <a:rPr lang="fr-FR" sz="3100" dirty="0"/>
              <a:t>En fait, le dessin possède ces deux aspects, mais n’est ni tout à fait l’un ni tout à fait l’autre …</a:t>
            </a:r>
          </a:p>
          <a:p>
            <a:endParaRPr lang="fr-FR" dirty="0"/>
          </a:p>
        </p:txBody>
      </p:sp>
      <p:grpSp>
        <p:nvGrpSpPr>
          <p:cNvPr id="4" name="Group 2"/>
          <p:cNvGrpSpPr>
            <a:grpSpLocks/>
          </p:cNvGrpSpPr>
          <p:nvPr/>
        </p:nvGrpSpPr>
        <p:grpSpPr bwMode="auto">
          <a:xfrm>
            <a:off x="515354" y="3224210"/>
            <a:ext cx="3163288" cy="3789764"/>
            <a:chOff x="1661" y="-1079"/>
            <a:chExt cx="3766" cy="4405"/>
          </a:xfrm>
        </p:grpSpPr>
        <p:grpSp>
          <p:nvGrpSpPr>
            <p:cNvPr id="5" name="Group 3"/>
            <p:cNvGrpSpPr>
              <a:grpSpLocks/>
            </p:cNvGrpSpPr>
            <p:nvPr/>
          </p:nvGrpSpPr>
          <p:grpSpPr bwMode="auto">
            <a:xfrm>
              <a:off x="2335" y="-977"/>
              <a:ext cx="6" cy="2"/>
              <a:chOff x="2335" y="-977"/>
              <a:chExt cx="6" cy="2"/>
            </a:xfrm>
          </p:grpSpPr>
          <p:sp>
            <p:nvSpPr>
              <p:cNvPr id="1028" name="Freeform 4"/>
              <p:cNvSpPr>
                <a:spLocks/>
              </p:cNvSpPr>
              <p:nvPr/>
            </p:nvSpPr>
            <p:spPr bwMode="auto">
              <a:xfrm>
                <a:off x="2335" y="-977"/>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29" name="Picture 5"/>
              <p:cNvPicPr>
                <a:picLocks noChangeAspect="1" noChangeArrowheads="1"/>
              </p:cNvPicPr>
              <p:nvPr/>
            </p:nvPicPr>
            <p:blipFill>
              <a:blip r:embed="rId2" cstate="print"/>
              <a:srcRect/>
              <a:stretch>
                <a:fillRect/>
              </a:stretch>
            </p:blipFill>
            <p:spPr bwMode="auto">
              <a:xfrm>
                <a:off x="2071" y="-1079"/>
                <a:ext cx="825" cy="263"/>
              </a:xfrm>
              <a:prstGeom prst="rect">
                <a:avLst/>
              </a:prstGeom>
              <a:noFill/>
            </p:spPr>
          </p:pic>
        </p:grpSp>
        <p:grpSp>
          <p:nvGrpSpPr>
            <p:cNvPr id="6" name="Group 6"/>
            <p:cNvGrpSpPr>
              <a:grpSpLocks/>
            </p:cNvGrpSpPr>
            <p:nvPr/>
          </p:nvGrpSpPr>
          <p:grpSpPr bwMode="auto">
            <a:xfrm>
              <a:off x="2568" y="-821"/>
              <a:ext cx="7" cy="2"/>
              <a:chOff x="2568" y="-821"/>
              <a:chExt cx="7" cy="2"/>
            </a:xfrm>
          </p:grpSpPr>
          <p:sp>
            <p:nvSpPr>
              <p:cNvPr id="1031" name="Freeform 7"/>
              <p:cNvSpPr>
                <a:spLocks/>
              </p:cNvSpPr>
              <p:nvPr/>
            </p:nvSpPr>
            <p:spPr bwMode="auto">
              <a:xfrm>
                <a:off x="2568" y="-821"/>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32" name="Picture 8"/>
              <p:cNvPicPr>
                <a:picLocks noChangeAspect="1" noChangeArrowheads="1"/>
              </p:cNvPicPr>
              <p:nvPr/>
            </p:nvPicPr>
            <p:blipFill>
              <a:blip r:embed="rId3" cstate="print"/>
              <a:srcRect/>
              <a:stretch>
                <a:fillRect/>
              </a:stretch>
            </p:blipFill>
            <p:spPr bwMode="auto">
              <a:xfrm>
                <a:off x="2431" y="-815"/>
                <a:ext cx="38" cy="35"/>
              </a:xfrm>
              <a:prstGeom prst="rect">
                <a:avLst/>
              </a:prstGeom>
              <a:noFill/>
            </p:spPr>
          </p:pic>
        </p:grpSp>
        <p:grpSp>
          <p:nvGrpSpPr>
            <p:cNvPr id="7" name="Group 9"/>
            <p:cNvGrpSpPr>
              <a:grpSpLocks/>
            </p:cNvGrpSpPr>
            <p:nvPr/>
          </p:nvGrpSpPr>
          <p:grpSpPr bwMode="auto">
            <a:xfrm>
              <a:off x="2784" y="-709"/>
              <a:ext cx="7" cy="2"/>
              <a:chOff x="2784" y="-709"/>
              <a:chExt cx="7" cy="2"/>
            </a:xfrm>
          </p:grpSpPr>
          <p:sp>
            <p:nvSpPr>
              <p:cNvPr id="1034" name="Freeform 10"/>
              <p:cNvSpPr>
                <a:spLocks/>
              </p:cNvSpPr>
              <p:nvPr/>
            </p:nvSpPr>
            <p:spPr bwMode="auto">
              <a:xfrm>
                <a:off x="2784" y="-70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35" name="Picture 11"/>
              <p:cNvPicPr>
                <a:picLocks noChangeAspect="1" noChangeArrowheads="1"/>
              </p:cNvPicPr>
              <p:nvPr/>
            </p:nvPicPr>
            <p:blipFill>
              <a:blip r:embed="rId4" cstate="print"/>
              <a:srcRect/>
              <a:stretch>
                <a:fillRect/>
              </a:stretch>
            </p:blipFill>
            <p:spPr bwMode="auto">
              <a:xfrm>
                <a:off x="2568" y="-825"/>
                <a:ext cx="300" cy="173"/>
              </a:xfrm>
              <a:prstGeom prst="rect">
                <a:avLst/>
              </a:prstGeom>
              <a:noFill/>
            </p:spPr>
          </p:pic>
        </p:grpSp>
        <p:grpSp>
          <p:nvGrpSpPr>
            <p:cNvPr id="8" name="Group 12"/>
            <p:cNvGrpSpPr>
              <a:grpSpLocks/>
            </p:cNvGrpSpPr>
            <p:nvPr/>
          </p:nvGrpSpPr>
          <p:grpSpPr bwMode="auto">
            <a:xfrm>
              <a:off x="2208" y="-649"/>
              <a:ext cx="7" cy="2"/>
              <a:chOff x="2208" y="-649"/>
              <a:chExt cx="7" cy="2"/>
            </a:xfrm>
          </p:grpSpPr>
          <p:sp>
            <p:nvSpPr>
              <p:cNvPr id="1037" name="Freeform 13"/>
              <p:cNvSpPr>
                <a:spLocks/>
              </p:cNvSpPr>
              <p:nvPr/>
            </p:nvSpPr>
            <p:spPr bwMode="auto">
              <a:xfrm>
                <a:off x="2208" y="-64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9" name="Group 14"/>
            <p:cNvGrpSpPr>
              <a:grpSpLocks/>
            </p:cNvGrpSpPr>
            <p:nvPr/>
          </p:nvGrpSpPr>
          <p:grpSpPr bwMode="auto">
            <a:xfrm>
              <a:off x="2208" y="-641"/>
              <a:ext cx="7" cy="2"/>
              <a:chOff x="2208" y="-641"/>
              <a:chExt cx="7" cy="2"/>
            </a:xfrm>
          </p:grpSpPr>
          <p:sp>
            <p:nvSpPr>
              <p:cNvPr id="1039" name="Freeform 15"/>
              <p:cNvSpPr>
                <a:spLocks/>
              </p:cNvSpPr>
              <p:nvPr/>
            </p:nvSpPr>
            <p:spPr bwMode="auto">
              <a:xfrm>
                <a:off x="2208" y="-641"/>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40" name="Picture 16"/>
              <p:cNvPicPr>
                <a:picLocks noChangeAspect="1" noChangeArrowheads="1"/>
              </p:cNvPicPr>
              <p:nvPr/>
            </p:nvPicPr>
            <p:blipFill>
              <a:blip r:embed="rId5" cstate="print"/>
              <a:srcRect/>
              <a:stretch>
                <a:fillRect/>
              </a:stretch>
            </p:blipFill>
            <p:spPr bwMode="auto">
              <a:xfrm>
                <a:off x="1951" y="-815"/>
                <a:ext cx="377" cy="373"/>
              </a:xfrm>
              <a:prstGeom prst="rect">
                <a:avLst/>
              </a:prstGeom>
              <a:noFill/>
            </p:spPr>
          </p:pic>
        </p:grpSp>
        <p:grpSp>
          <p:nvGrpSpPr>
            <p:cNvPr id="10" name="Group 17"/>
            <p:cNvGrpSpPr>
              <a:grpSpLocks/>
            </p:cNvGrpSpPr>
            <p:nvPr/>
          </p:nvGrpSpPr>
          <p:grpSpPr bwMode="auto">
            <a:xfrm>
              <a:off x="2163" y="-445"/>
              <a:ext cx="7" cy="2"/>
              <a:chOff x="2163" y="-445"/>
              <a:chExt cx="7" cy="2"/>
            </a:xfrm>
          </p:grpSpPr>
          <p:sp>
            <p:nvSpPr>
              <p:cNvPr id="1042" name="Freeform 18"/>
              <p:cNvSpPr>
                <a:spLocks/>
              </p:cNvSpPr>
              <p:nvPr/>
            </p:nvSpPr>
            <p:spPr bwMode="auto">
              <a:xfrm>
                <a:off x="2163" y="-44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43" name="Picture 19"/>
              <p:cNvPicPr>
                <a:picLocks noChangeAspect="1" noChangeArrowheads="1"/>
              </p:cNvPicPr>
              <p:nvPr/>
            </p:nvPicPr>
            <p:blipFill>
              <a:blip r:embed="rId6" cstate="print"/>
              <a:srcRect/>
              <a:stretch>
                <a:fillRect/>
              </a:stretch>
            </p:blipFill>
            <p:spPr bwMode="auto">
              <a:xfrm>
                <a:off x="3821" y="-1049"/>
                <a:ext cx="593" cy="74"/>
              </a:xfrm>
              <a:prstGeom prst="rect">
                <a:avLst/>
              </a:prstGeom>
              <a:noFill/>
            </p:spPr>
          </p:pic>
        </p:grpSp>
        <p:grpSp>
          <p:nvGrpSpPr>
            <p:cNvPr id="11" name="Group 20"/>
            <p:cNvGrpSpPr>
              <a:grpSpLocks/>
            </p:cNvGrpSpPr>
            <p:nvPr/>
          </p:nvGrpSpPr>
          <p:grpSpPr bwMode="auto">
            <a:xfrm>
              <a:off x="4135" y="-977"/>
              <a:ext cx="6" cy="2"/>
              <a:chOff x="4135" y="-977"/>
              <a:chExt cx="6" cy="2"/>
            </a:xfrm>
          </p:grpSpPr>
          <p:sp>
            <p:nvSpPr>
              <p:cNvPr id="1045" name="Freeform 21"/>
              <p:cNvSpPr>
                <a:spLocks/>
              </p:cNvSpPr>
              <p:nvPr/>
            </p:nvSpPr>
            <p:spPr bwMode="auto">
              <a:xfrm>
                <a:off x="4135" y="-977"/>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46" name="Picture 22"/>
              <p:cNvPicPr>
                <a:picLocks noChangeAspect="1" noChangeArrowheads="1"/>
              </p:cNvPicPr>
              <p:nvPr/>
            </p:nvPicPr>
            <p:blipFill>
              <a:blip r:embed="rId7"/>
              <a:srcRect/>
              <a:stretch>
                <a:fillRect/>
              </a:stretch>
            </p:blipFill>
            <p:spPr bwMode="auto">
              <a:xfrm>
                <a:off x="4195" y="-981"/>
                <a:ext cx="38" cy="7"/>
              </a:xfrm>
              <a:prstGeom prst="rect">
                <a:avLst/>
              </a:prstGeom>
              <a:noFill/>
            </p:spPr>
          </p:pic>
        </p:grpSp>
        <p:grpSp>
          <p:nvGrpSpPr>
            <p:cNvPr id="12" name="Group 23"/>
            <p:cNvGrpSpPr>
              <a:grpSpLocks/>
            </p:cNvGrpSpPr>
            <p:nvPr/>
          </p:nvGrpSpPr>
          <p:grpSpPr bwMode="auto">
            <a:xfrm>
              <a:off x="3611" y="-783"/>
              <a:ext cx="6" cy="2"/>
              <a:chOff x="3611" y="-783"/>
              <a:chExt cx="6" cy="2"/>
            </a:xfrm>
          </p:grpSpPr>
          <p:sp>
            <p:nvSpPr>
              <p:cNvPr id="1048" name="Freeform 24"/>
              <p:cNvSpPr>
                <a:spLocks/>
              </p:cNvSpPr>
              <p:nvPr/>
            </p:nvSpPr>
            <p:spPr bwMode="auto">
              <a:xfrm>
                <a:off x="3611" y="-783"/>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49" name="Picture 25"/>
              <p:cNvPicPr>
                <a:picLocks noChangeAspect="1" noChangeArrowheads="1"/>
              </p:cNvPicPr>
              <p:nvPr/>
            </p:nvPicPr>
            <p:blipFill>
              <a:blip r:embed="rId8" cstate="print"/>
              <a:srcRect/>
              <a:stretch>
                <a:fillRect/>
              </a:stretch>
            </p:blipFill>
            <p:spPr bwMode="auto">
              <a:xfrm>
                <a:off x="3611" y="-974"/>
                <a:ext cx="465" cy="194"/>
              </a:xfrm>
              <a:prstGeom prst="rect">
                <a:avLst/>
              </a:prstGeom>
              <a:noFill/>
            </p:spPr>
          </p:pic>
        </p:grpSp>
        <p:grpSp>
          <p:nvGrpSpPr>
            <p:cNvPr id="13" name="Group 26"/>
            <p:cNvGrpSpPr>
              <a:grpSpLocks/>
            </p:cNvGrpSpPr>
            <p:nvPr/>
          </p:nvGrpSpPr>
          <p:grpSpPr bwMode="auto">
            <a:xfrm>
              <a:off x="3934" y="-783"/>
              <a:ext cx="6" cy="2"/>
              <a:chOff x="3934" y="-783"/>
              <a:chExt cx="6" cy="2"/>
            </a:xfrm>
          </p:grpSpPr>
          <p:sp>
            <p:nvSpPr>
              <p:cNvPr id="1051" name="Freeform 27"/>
              <p:cNvSpPr>
                <a:spLocks/>
              </p:cNvSpPr>
              <p:nvPr/>
            </p:nvSpPr>
            <p:spPr bwMode="auto">
              <a:xfrm>
                <a:off x="3934" y="-783"/>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52" name="Picture 28"/>
              <p:cNvPicPr>
                <a:picLocks noChangeAspect="1" noChangeArrowheads="1"/>
              </p:cNvPicPr>
              <p:nvPr/>
            </p:nvPicPr>
            <p:blipFill>
              <a:blip r:embed="rId9" cstate="print"/>
              <a:srcRect/>
              <a:stretch>
                <a:fillRect/>
              </a:stretch>
            </p:blipFill>
            <p:spPr bwMode="auto">
              <a:xfrm>
                <a:off x="4023" y="-787"/>
                <a:ext cx="67" cy="14"/>
              </a:xfrm>
              <a:prstGeom prst="rect">
                <a:avLst/>
              </a:prstGeom>
              <a:noFill/>
            </p:spPr>
          </p:pic>
          <p:pic>
            <p:nvPicPr>
              <p:cNvPr id="1053" name="Picture 29"/>
              <p:cNvPicPr>
                <a:picLocks noChangeAspect="1" noChangeArrowheads="1"/>
              </p:cNvPicPr>
              <p:nvPr/>
            </p:nvPicPr>
            <p:blipFill>
              <a:blip r:embed="rId10" cstate="print"/>
              <a:srcRect/>
              <a:stretch>
                <a:fillRect/>
              </a:stretch>
            </p:blipFill>
            <p:spPr bwMode="auto">
              <a:xfrm>
                <a:off x="4157" y="-981"/>
                <a:ext cx="1262" cy="328"/>
              </a:xfrm>
              <a:prstGeom prst="rect">
                <a:avLst/>
              </a:prstGeom>
              <a:noFill/>
            </p:spPr>
          </p:pic>
        </p:grpSp>
        <p:grpSp>
          <p:nvGrpSpPr>
            <p:cNvPr id="14" name="Group 30"/>
            <p:cNvGrpSpPr>
              <a:grpSpLocks/>
            </p:cNvGrpSpPr>
            <p:nvPr/>
          </p:nvGrpSpPr>
          <p:grpSpPr bwMode="auto">
            <a:xfrm>
              <a:off x="5411" y="-655"/>
              <a:ext cx="9" cy="2"/>
              <a:chOff x="5411" y="-655"/>
              <a:chExt cx="9" cy="2"/>
            </a:xfrm>
          </p:grpSpPr>
          <p:sp>
            <p:nvSpPr>
              <p:cNvPr id="1055" name="Freeform 31"/>
              <p:cNvSpPr>
                <a:spLocks/>
              </p:cNvSpPr>
              <p:nvPr/>
            </p:nvSpPr>
            <p:spPr bwMode="auto">
              <a:xfrm>
                <a:off x="5411" y="-655"/>
                <a:ext cx="9" cy="2"/>
              </a:xfrm>
              <a:custGeom>
                <a:avLst/>
                <a:gdLst/>
                <a:ahLst/>
                <a:cxnLst>
                  <a:cxn ang="0">
                    <a:pos x="0" y="0"/>
                  </a:cxn>
                  <a:cxn ang="0">
                    <a:pos x="8" y="0"/>
                  </a:cxn>
                </a:cxnLst>
                <a:rect l="0" t="0" r="r" b="b"/>
                <a:pathLst>
                  <a:path w="9">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56" name="Picture 32"/>
              <p:cNvPicPr>
                <a:picLocks noChangeAspect="1" noChangeArrowheads="1"/>
              </p:cNvPicPr>
              <p:nvPr/>
            </p:nvPicPr>
            <p:blipFill>
              <a:blip r:embed="rId11" cstate="print"/>
              <a:srcRect/>
              <a:stretch>
                <a:fillRect/>
              </a:stretch>
            </p:blipFill>
            <p:spPr bwMode="auto">
              <a:xfrm>
                <a:off x="5367" y="-653"/>
                <a:ext cx="53" cy="38"/>
              </a:xfrm>
              <a:prstGeom prst="rect">
                <a:avLst/>
              </a:prstGeom>
              <a:noFill/>
            </p:spPr>
          </p:pic>
        </p:grpSp>
        <p:grpSp>
          <p:nvGrpSpPr>
            <p:cNvPr id="15" name="Group 33"/>
            <p:cNvGrpSpPr>
              <a:grpSpLocks/>
            </p:cNvGrpSpPr>
            <p:nvPr/>
          </p:nvGrpSpPr>
          <p:grpSpPr bwMode="auto">
            <a:xfrm>
              <a:off x="5411" y="-611"/>
              <a:ext cx="9" cy="2"/>
              <a:chOff x="5411" y="-611"/>
              <a:chExt cx="9" cy="2"/>
            </a:xfrm>
          </p:grpSpPr>
          <p:sp>
            <p:nvSpPr>
              <p:cNvPr id="1058" name="Freeform 34"/>
              <p:cNvSpPr>
                <a:spLocks/>
              </p:cNvSpPr>
              <p:nvPr/>
            </p:nvSpPr>
            <p:spPr bwMode="auto">
              <a:xfrm>
                <a:off x="5411" y="-611"/>
                <a:ext cx="9" cy="2"/>
              </a:xfrm>
              <a:custGeom>
                <a:avLst/>
                <a:gdLst/>
                <a:ahLst/>
                <a:cxnLst>
                  <a:cxn ang="0">
                    <a:pos x="0" y="0"/>
                  </a:cxn>
                  <a:cxn ang="0">
                    <a:pos x="8" y="0"/>
                  </a:cxn>
                </a:cxnLst>
                <a:rect l="0" t="0" r="r" b="b"/>
                <a:pathLst>
                  <a:path w="9">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59" name="Picture 35"/>
              <p:cNvPicPr>
                <a:picLocks noChangeAspect="1" noChangeArrowheads="1"/>
              </p:cNvPicPr>
              <p:nvPr/>
            </p:nvPicPr>
            <p:blipFill>
              <a:blip r:embed="rId12" cstate="print"/>
              <a:srcRect/>
              <a:stretch>
                <a:fillRect/>
              </a:stretch>
            </p:blipFill>
            <p:spPr bwMode="auto">
              <a:xfrm>
                <a:off x="2891" y="-779"/>
                <a:ext cx="938" cy="366"/>
              </a:xfrm>
              <a:prstGeom prst="rect">
                <a:avLst/>
              </a:prstGeom>
              <a:noFill/>
            </p:spPr>
          </p:pic>
        </p:grpSp>
        <p:grpSp>
          <p:nvGrpSpPr>
            <p:cNvPr id="16" name="Group 36"/>
            <p:cNvGrpSpPr>
              <a:grpSpLocks/>
            </p:cNvGrpSpPr>
            <p:nvPr/>
          </p:nvGrpSpPr>
          <p:grpSpPr bwMode="auto">
            <a:xfrm>
              <a:off x="3603" y="-415"/>
              <a:ext cx="7" cy="2"/>
              <a:chOff x="3603" y="-415"/>
              <a:chExt cx="7" cy="2"/>
            </a:xfrm>
          </p:grpSpPr>
          <p:sp>
            <p:nvSpPr>
              <p:cNvPr id="1061" name="Freeform 37"/>
              <p:cNvSpPr>
                <a:spLocks/>
              </p:cNvSpPr>
              <p:nvPr/>
            </p:nvSpPr>
            <p:spPr bwMode="auto">
              <a:xfrm>
                <a:off x="3603" y="-41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7" name="Group 38"/>
            <p:cNvGrpSpPr>
              <a:grpSpLocks/>
            </p:cNvGrpSpPr>
            <p:nvPr/>
          </p:nvGrpSpPr>
          <p:grpSpPr bwMode="auto">
            <a:xfrm>
              <a:off x="3543" y="-371"/>
              <a:ext cx="7" cy="2"/>
              <a:chOff x="3543" y="-371"/>
              <a:chExt cx="7" cy="2"/>
            </a:xfrm>
          </p:grpSpPr>
          <p:sp>
            <p:nvSpPr>
              <p:cNvPr id="1063" name="Freeform 39"/>
              <p:cNvSpPr>
                <a:spLocks/>
              </p:cNvSpPr>
              <p:nvPr/>
            </p:nvSpPr>
            <p:spPr bwMode="auto">
              <a:xfrm>
                <a:off x="3543" y="-37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8" name="Group 40"/>
            <p:cNvGrpSpPr>
              <a:grpSpLocks/>
            </p:cNvGrpSpPr>
            <p:nvPr/>
          </p:nvGrpSpPr>
          <p:grpSpPr bwMode="auto">
            <a:xfrm>
              <a:off x="3814" y="-355"/>
              <a:ext cx="6" cy="2"/>
              <a:chOff x="3814" y="-355"/>
              <a:chExt cx="6" cy="2"/>
            </a:xfrm>
          </p:grpSpPr>
          <p:sp>
            <p:nvSpPr>
              <p:cNvPr id="1065" name="Freeform 41"/>
              <p:cNvSpPr>
                <a:spLocks/>
              </p:cNvSpPr>
              <p:nvPr/>
            </p:nvSpPr>
            <p:spPr bwMode="auto">
              <a:xfrm>
                <a:off x="3814" y="-355"/>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9" name="Group 42"/>
            <p:cNvGrpSpPr>
              <a:grpSpLocks/>
            </p:cNvGrpSpPr>
            <p:nvPr/>
          </p:nvGrpSpPr>
          <p:grpSpPr bwMode="auto">
            <a:xfrm>
              <a:off x="4382" y="-317"/>
              <a:ext cx="7" cy="2"/>
              <a:chOff x="4382" y="-317"/>
              <a:chExt cx="7" cy="2"/>
            </a:xfrm>
          </p:grpSpPr>
          <p:sp>
            <p:nvSpPr>
              <p:cNvPr id="1067" name="Freeform 43"/>
              <p:cNvSpPr>
                <a:spLocks/>
              </p:cNvSpPr>
              <p:nvPr/>
            </p:nvSpPr>
            <p:spPr bwMode="auto">
              <a:xfrm>
                <a:off x="4382" y="-317"/>
                <a:ext cx="7" cy="2"/>
              </a:xfrm>
              <a:custGeom>
                <a:avLst/>
                <a:gdLst/>
                <a:ahLst/>
                <a:cxnLst>
                  <a:cxn ang="0">
                    <a:pos x="0" y="0"/>
                  </a:cxn>
                  <a:cxn ang="0">
                    <a:pos x="8" y="0"/>
                  </a:cxn>
                </a:cxnLst>
                <a:rect l="0" t="0" r="r" b="b"/>
                <a:pathLst>
                  <a:path w="7">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0" name="Group 44"/>
            <p:cNvGrpSpPr>
              <a:grpSpLocks/>
            </p:cNvGrpSpPr>
            <p:nvPr/>
          </p:nvGrpSpPr>
          <p:grpSpPr bwMode="auto">
            <a:xfrm>
              <a:off x="4901" y="-317"/>
              <a:ext cx="7" cy="2"/>
              <a:chOff x="4901" y="-317"/>
              <a:chExt cx="7" cy="2"/>
            </a:xfrm>
          </p:grpSpPr>
          <p:sp>
            <p:nvSpPr>
              <p:cNvPr id="1069" name="Freeform 45"/>
              <p:cNvSpPr>
                <a:spLocks/>
              </p:cNvSpPr>
              <p:nvPr/>
            </p:nvSpPr>
            <p:spPr bwMode="auto">
              <a:xfrm>
                <a:off x="4901" y="-31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1" name="Group 46"/>
            <p:cNvGrpSpPr>
              <a:grpSpLocks/>
            </p:cNvGrpSpPr>
            <p:nvPr/>
          </p:nvGrpSpPr>
          <p:grpSpPr bwMode="auto">
            <a:xfrm>
              <a:off x="4571" y="-311"/>
              <a:ext cx="6" cy="2"/>
              <a:chOff x="4571" y="-311"/>
              <a:chExt cx="6" cy="2"/>
            </a:xfrm>
          </p:grpSpPr>
          <p:sp>
            <p:nvSpPr>
              <p:cNvPr id="1071" name="Freeform 47"/>
              <p:cNvSpPr>
                <a:spLocks/>
              </p:cNvSpPr>
              <p:nvPr/>
            </p:nvSpPr>
            <p:spPr bwMode="auto">
              <a:xfrm>
                <a:off x="4571" y="-311"/>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2" name="Group 48"/>
            <p:cNvGrpSpPr>
              <a:grpSpLocks/>
            </p:cNvGrpSpPr>
            <p:nvPr/>
          </p:nvGrpSpPr>
          <p:grpSpPr bwMode="auto">
            <a:xfrm>
              <a:off x="3221" y="-295"/>
              <a:ext cx="7" cy="2"/>
              <a:chOff x="3221" y="-295"/>
              <a:chExt cx="7" cy="2"/>
            </a:xfrm>
          </p:grpSpPr>
          <p:sp>
            <p:nvSpPr>
              <p:cNvPr id="1073" name="Freeform 49"/>
              <p:cNvSpPr>
                <a:spLocks/>
              </p:cNvSpPr>
              <p:nvPr/>
            </p:nvSpPr>
            <p:spPr bwMode="auto">
              <a:xfrm>
                <a:off x="3221" y="-29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3" name="Group 50"/>
            <p:cNvGrpSpPr>
              <a:grpSpLocks/>
            </p:cNvGrpSpPr>
            <p:nvPr/>
          </p:nvGrpSpPr>
          <p:grpSpPr bwMode="auto">
            <a:xfrm>
              <a:off x="4802" y="-289"/>
              <a:ext cx="7" cy="2"/>
              <a:chOff x="4802" y="-289"/>
              <a:chExt cx="7" cy="2"/>
            </a:xfrm>
          </p:grpSpPr>
          <p:sp>
            <p:nvSpPr>
              <p:cNvPr id="1075" name="Freeform 51"/>
              <p:cNvSpPr>
                <a:spLocks/>
              </p:cNvSpPr>
              <p:nvPr/>
            </p:nvSpPr>
            <p:spPr bwMode="auto">
              <a:xfrm>
                <a:off x="4802" y="-289"/>
                <a:ext cx="7" cy="2"/>
              </a:xfrm>
              <a:custGeom>
                <a:avLst/>
                <a:gdLst/>
                <a:ahLst/>
                <a:cxnLst>
                  <a:cxn ang="0">
                    <a:pos x="0" y="0"/>
                  </a:cxn>
                  <a:cxn ang="0">
                    <a:pos x="8" y="0"/>
                  </a:cxn>
                </a:cxnLst>
                <a:rect l="0" t="0" r="r" b="b"/>
                <a:pathLst>
                  <a:path w="7">
                    <a:moveTo>
                      <a:pt x="0" y="0"/>
                    </a:moveTo>
                    <a:lnTo>
                      <a:pt x="8"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76" name="Picture 52"/>
              <p:cNvPicPr>
                <a:picLocks noChangeAspect="1" noChangeArrowheads="1"/>
              </p:cNvPicPr>
              <p:nvPr/>
            </p:nvPicPr>
            <p:blipFill>
              <a:blip r:embed="rId13" cstate="print"/>
              <a:srcRect/>
              <a:stretch>
                <a:fillRect/>
              </a:stretch>
            </p:blipFill>
            <p:spPr bwMode="auto">
              <a:xfrm>
                <a:off x="3543" y="-413"/>
                <a:ext cx="526" cy="151"/>
              </a:xfrm>
              <a:prstGeom prst="rect">
                <a:avLst/>
              </a:prstGeom>
              <a:noFill/>
            </p:spPr>
          </p:pic>
        </p:grpSp>
        <p:grpSp>
          <p:nvGrpSpPr>
            <p:cNvPr id="24" name="Group 53"/>
            <p:cNvGrpSpPr>
              <a:grpSpLocks/>
            </p:cNvGrpSpPr>
            <p:nvPr/>
          </p:nvGrpSpPr>
          <p:grpSpPr bwMode="auto">
            <a:xfrm>
              <a:off x="2177" y="-205"/>
              <a:ext cx="7" cy="2"/>
              <a:chOff x="2177" y="-205"/>
              <a:chExt cx="7" cy="2"/>
            </a:xfrm>
          </p:grpSpPr>
          <p:sp>
            <p:nvSpPr>
              <p:cNvPr id="1078" name="Freeform 54"/>
              <p:cNvSpPr>
                <a:spLocks/>
              </p:cNvSpPr>
              <p:nvPr/>
            </p:nvSpPr>
            <p:spPr bwMode="auto">
              <a:xfrm>
                <a:off x="2177" y="-20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79" name="Picture 55"/>
              <p:cNvPicPr>
                <a:picLocks noChangeAspect="1" noChangeArrowheads="1"/>
              </p:cNvPicPr>
              <p:nvPr/>
            </p:nvPicPr>
            <p:blipFill>
              <a:blip r:embed="rId14" cstate="print"/>
              <a:srcRect/>
              <a:stretch>
                <a:fillRect/>
              </a:stretch>
            </p:blipFill>
            <p:spPr bwMode="auto">
              <a:xfrm>
                <a:off x="2141" y="-449"/>
                <a:ext cx="216" cy="269"/>
              </a:xfrm>
              <a:prstGeom prst="rect">
                <a:avLst/>
              </a:prstGeom>
              <a:noFill/>
            </p:spPr>
          </p:pic>
        </p:grpSp>
        <p:grpSp>
          <p:nvGrpSpPr>
            <p:cNvPr id="25" name="Group 56"/>
            <p:cNvGrpSpPr>
              <a:grpSpLocks/>
            </p:cNvGrpSpPr>
            <p:nvPr/>
          </p:nvGrpSpPr>
          <p:grpSpPr bwMode="auto">
            <a:xfrm>
              <a:off x="2351" y="-183"/>
              <a:ext cx="6" cy="2"/>
              <a:chOff x="2351" y="-183"/>
              <a:chExt cx="6" cy="2"/>
            </a:xfrm>
          </p:grpSpPr>
          <p:sp>
            <p:nvSpPr>
              <p:cNvPr id="1081" name="Freeform 57"/>
              <p:cNvSpPr>
                <a:spLocks/>
              </p:cNvSpPr>
              <p:nvPr/>
            </p:nvSpPr>
            <p:spPr bwMode="auto">
              <a:xfrm>
                <a:off x="2351" y="-183"/>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6" name="Group 58"/>
            <p:cNvGrpSpPr>
              <a:grpSpLocks/>
            </p:cNvGrpSpPr>
            <p:nvPr/>
          </p:nvGrpSpPr>
          <p:grpSpPr bwMode="auto">
            <a:xfrm>
              <a:off x="5254" y="-159"/>
              <a:ext cx="6" cy="2"/>
              <a:chOff x="5254" y="-159"/>
              <a:chExt cx="6" cy="2"/>
            </a:xfrm>
          </p:grpSpPr>
          <p:sp>
            <p:nvSpPr>
              <p:cNvPr id="1083" name="Freeform 59"/>
              <p:cNvSpPr>
                <a:spLocks/>
              </p:cNvSpPr>
              <p:nvPr/>
            </p:nvSpPr>
            <p:spPr bwMode="auto">
              <a:xfrm>
                <a:off x="5254" y="-159"/>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84" name="Picture 60"/>
              <p:cNvPicPr>
                <a:picLocks noChangeAspect="1" noChangeArrowheads="1"/>
              </p:cNvPicPr>
              <p:nvPr/>
            </p:nvPicPr>
            <p:blipFill>
              <a:blip r:embed="rId15" cstate="print"/>
              <a:srcRect/>
              <a:stretch>
                <a:fillRect/>
              </a:stretch>
            </p:blipFill>
            <p:spPr bwMode="auto">
              <a:xfrm>
                <a:off x="4375" y="-335"/>
                <a:ext cx="900" cy="201"/>
              </a:xfrm>
              <a:prstGeom prst="rect">
                <a:avLst/>
              </a:prstGeom>
              <a:noFill/>
            </p:spPr>
          </p:pic>
        </p:grpSp>
        <p:grpSp>
          <p:nvGrpSpPr>
            <p:cNvPr id="27" name="Group 61"/>
            <p:cNvGrpSpPr>
              <a:grpSpLocks/>
            </p:cNvGrpSpPr>
            <p:nvPr/>
          </p:nvGrpSpPr>
          <p:grpSpPr bwMode="auto">
            <a:xfrm>
              <a:off x="5127" y="-137"/>
              <a:ext cx="7" cy="2"/>
              <a:chOff x="5127" y="-137"/>
              <a:chExt cx="7" cy="2"/>
            </a:xfrm>
          </p:grpSpPr>
          <p:sp>
            <p:nvSpPr>
              <p:cNvPr id="1086" name="Freeform 62"/>
              <p:cNvSpPr>
                <a:spLocks/>
              </p:cNvSpPr>
              <p:nvPr/>
            </p:nvSpPr>
            <p:spPr bwMode="auto">
              <a:xfrm>
                <a:off x="5127" y="-13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8" name="Group 63"/>
            <p:cNvGrpSpPr>
              <a:grpSpLocks/>
            </p:cNvGrpSpPr>
            <p:nvPr/>
          </p:nvGrpSpPr>
          <p:grpSpPr bwMode="auto">
            <a:xfrm>
              <a:off x="5155" y="-115"/>
              <a:ext cx="6" cy="2"/>
              <a:chOff x="5155" y="-115"/>
              <a:chExt cx="6" cy="2"/>
            </a:xfrm>
          </p:grpSpPr>
          <p:sp>
            <p:nvSpPr>
              <p:cNvPr id="1088" name="Freeform 64"/>
              <p:cNvSpPr>
                <a:spLocks/>
              </p:cNvSpPr>
              <p:nvPr/>
            </p:nvSpPr>
            <p:spPr bwMode="auto">
              <a:xfrm>
                <a:off x="5155" y="-115"/>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89" name="Picture 65"/>
              <p:cNvPicPr>
                <a:picLocks noChangeAspect="1" noChangeArrowheads="1"/>
              </p:cNvPicPr>
              <p:nvPr/>
            </p:nvPicPr>
            <p:blipFill>
              <a:blip r:embed="rId16" cstate="print"/>
              <a:srcRect/>
              <a:stretch>
                <a:fillRect/>
              </a:stretch>
            </p:blipFill>
            <p:spPr bwMode="auto">
              <a:xfrm>
                <a:off x="2651" y="-413"/>
                <a:ext cx="794" cy="317"/>
              </a:xfrm>
              <a:prstGeom prst="rect">
                <a:avLst/>
              </a:prstGeom>
              <a:noFill/>
            </p:spPr>
          </p:pic>
        </p:grpSp>
        <p:grpSp>
          <p:nvGrpSpPr>
            <p:cNvPr id="29" name="Group 66"/>
            <p:cNvGrpSpPr>
              <a:grpSpLocks/>
            </p:cNvGrpSpPr>
            <p:nvPr/>
          </p:nvGrpSpPr>
          <p:grpSpPr bwMode="auto">
            <a:xfrm>
              <a:off x="3437" y="-99"/>
              <a:ext cx="7" cy="2"/>
              <a:chOff x="3437" y="-99"/>
              <a:chExt cx="7" cy="2"/>
            </a:xfrm>
          </p:grpSpPr>
          <p:sp>
            <p:nvSpPr>
              <p:cNvPr id="1091" name="Freeform 67"/>
              <p:cNvSpPr>
                <a:spLocks/>
              </p:cNvSpPr>
              <p:nvPr/>
            </p:nvSpPr>
            <p:spPr bwMode="auto">
              <a:xfrm>
                <a:off x="3437" y="-9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92" name="Picture 68"/>
              <p:cNvPicPr>
                <a:picLocks noChangeAspect="1" noChangeArrowheads="1"/>
              </p:cNvPicPr>
              <p:nvPr/>
            </p:nvPicPr>
            <p:blipFill>
              <a:blip r:embed="rId17" cstate="print"/>
              <a:srcRect/>
              <a:stretch>
                <a:fillRect/>
              </a:stretch>
            </p:blipFill>
            <p:spPr bwMode="auto">
              <a:xfrm>
                <a:off x="5155" y="-113"/>
                <a:ext cx="38" cy="31"/>
              </a:xfrm>
              <a:prstGeom prst="rect">
                <a:avLst/>
              </a:prstGeom>
              <a:noFill/>
            </p:spPr>
          </p:pic>
          <p:pic>
            <p:nvPicPr>
              <p:cNvPr id="1093" name="Picture 69"/>
              <p:cNvPicPr>
                <a:picLocks noChangeAspect="1" noChangeArrowheads="1"/>
              </p:cNvPicPr>
              <p:nvPr/>
            </p:nvPicPr>
            <p:blipFill>
              <a:blip r:embed="rId18" cstate="print"/>
              <a:srcRect/>
              <a:stretch>
                <a:fillRect/>
              </a:stretch>
            </p:blipFill>
            <p:spPr bwMode="auto">
              <a:xfrm>
                <a:off x="5254" y="-141"/>
                <a:ext cx="164" cy="59"/>
              </a:xfrm>
              <a:prstGeom prst="rect">
                <a:avLst/>
              </a:prstGeom>
              <a:noFill/>
            </p:spPr>
          </p:pic>
        </p:grpSp>
        <p:grpSp>
          <p:nvGrpSpPr>
            <p:cNvPr id="30" name="Group 70"/>
            <p:cNvGrpSpPr>
              <a:grpSpLocks/>
            </p:cNvGrpSpPr>
            <p:nvPr/>
          </p:nvGrpSpPr>
          <p:grpSpPr bwMode="auto">
            <a:xfrm>
              <a:off x="5411" y="-85"/>
              <a:ext cx="9" cy="2"/>
              <a:chOff x="5411" y="-85"/>
              <a:chExt cx="9" cy="2"/>
            </a:xfrm>
          </p:grpSpPr>
          <p:sp>
            <p:nvSpPr>
              <p:cNvPr id="1095" name="Freeform 71"/>
              <p:cNvSpPr>
                <a:spLocks/>
              </p:cNvSpPr>
              <p:nvPr/>
            </p:nvSpPr>
            <p:spPr bwMode="auto">
              <a:xfrm>
                <a:off x="5411" y="-85"/>
                <a:ext cx="9" cy="2"/>
              </a:xfrm>
              <a:custGeom>
                <a:avLst/>
                <a:gdLst/>
                <a:ahLst/>
                <a:cxnLst>
                  <a:cxn ang="0">
                    <a:pos x="0" y="0"/>
                  </a:cxn>
                  <a:cxn ang="0">
                    <a:pos x="8" y="0"/>
                  </a:cxn>
                </a:cxnLst>
                <a:rect l="0" t="0" r="r" b="b"/>
                <a:pathLst>
                  <a:path w="9">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96" name="Picture 72"/>
              <p:cNvPicPr>
                <a:picLocks noChangeAspect="1" noChangeArrowheads="1"/>
              </p:cNvPicPr>
              <p:nvPr/>
            </p:nvPicPr>
            <p:blipFill>
              <a:blip r:embed="rId19" cstate="print"/>
              <a:srcRect/>
              <a:stretch>
                <a:fillRect/>
              </a:stretch>
            </p:blipFill>
            <p:spPr bwMode="auto">
              <a:xfrm>
                <a:off x="1961" y="-441"/>
                <a:ext cx="449" cy="433"/>
              </a:xfrm>
              <a:prstGeom prst="rect">
                <a:avLst/>
              </a:prstGeom>
              <a:noFill/>
            </p:spPr>
          </p:pic>
        </p:grpSp>
        <p:grpSp>
          <p:nvGrpSpPr>
            <p:cNvPr id="31" name="Group 73"/>
            <p:cNvGrpSpPr>
              <a:grpSpLocks/>
            </p:cNvGrpSpPr>
            <p:nvPr/>
          </p:nvGrpSpPr>
          <p:grpSpPr bwMode="auto">
            <a:xfrm>
              <a:off x="2311" y="-11"/>
              <a:ext cx="9" cy="2"/>
              <a:chOff x="2311" y="-11"/>
              <a:chExt cx="9" cy="2"/>
            </a:xfrm>
          </p:grpSpPr>
          <p:sp>
            <p:nvSpPr>
              <p:cNvPr id="1098" name="Freeform 74"/>
              <p:cNvSpPr>
                <a:spLocks/>
              </p:cNvSpPr>
              <p:nvPr/>
            </p:nvSpPr>
            <p:spPr bwMode="auto">
              <a:xfrm>
                <a:off x="2311" y="-11"/>
                <a:ext cx="9" cy="2"/>
              </a:xfrm>
              <a:custGeom>
                <a:avLst/>
                <a:gdLst/>
                <a:ahLst/>
                <a:cxnLst>
                  <a:cxn ang="0">
                    <a:pos x="1" y="0"/>
                  </a:cxn>
                  <a:cxn ang="0">
                    <a:pos x="10" y="0"/>
                  </a:cxn>
                </a:cxnLst>
                <a:rect l="0" t="0" r="r" b="b"/>
                <a:pathLst>
                  <a:path w="9">
                    <a:moveTo>
                      <a:pt x="1" y="0"/>
                    </a:moveTo>
                    <a:lnTo>
                      <a:pt x="10"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099" name="Picture 75"/>
              <p:cNvPicPr>
                <a:picLocks noChangeAspect="1" noChangeArrowheads="1"/>
              </p:cNvPicPr>
              <p:nvPr/>
            </p:nvPicPr>
            <p:blipFill>
              <a:blip r:embed="rId20" cstate="print"/>
              <a:srcRect/>
              <a:stretch>
                <a:fillRect/>
              </a:stretch>
            </p:blipFill>
            <p:spPr bwMode="auto">
              <a:xfrm>
                <a:off x="2575" y="-149"/>
                <a:ext cx="1066" cy="149"/>
              </a:xfrm>
              <a:prstGeom prst="rect">
                <a:avLst/>
              </a:prstGeom>
              <a:noFill/>
            </p:spPr>
          </p:pic>
        </p:grpSp>
        <p:grpSp>
          <p:nvGrpSpPr>
            <p:cNvPr id="1024" name="Group 76"/>
            <p:cNvGrpSpPr>
              <a:grpSpLocks/>
            </p:cNvGrpSpPr>
            <p:nvPr/>
          </p:nvGrpSpPr>
          <p:grpSpPr bwMode="auto">
            <a:xfrm>
              <a:off x="3431" y="-3"/>
              <a:ext cx="6" cy="2"/>
              <a:chOff x="3431" y="-3"/>
              <a:chExt cx="6" cy="2"/>
            </a:xfrm>
          </p:grpSpPr>
          <p:sp>
            <p:nvSpPr>
              <p:cNvPr id="1101" name="Freeform 77"/>
              <p:cNvSpPr>
                <a:spLocks/>
              </p:cNvSpPr>
              <p:nvPr/>
            </p:nvSpPr>
            <p:spPr bwMode="auto">
              <a:xfrm>
                <a:off x="3431" y="-3"/>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02" name="Picture 78"/>
              <p:cNvPicPr>
                <a:picLocks noChangeAspect="1" noChangeArrowheads="1"/>
              </p:cNvPicPr>
              <p:nvPr/>
            </p:nvPicPr>
            <p:blipFill>
              <a:blip r:embed="rId21" cstate="print"/>
              <a:srcRect/>
              <a:stretch>
                <a:fillRect/>
              </a:stretch>
            </p:blipFill>
            <p:spPr bwMode="auto">
              <a:xfrm>
                <a:off x="2561" y="1"/>
                <a:ext cx="876" cy="24"/>
              </a:xfrm>
              <a:prstGeom prst="rect">
                <a:avLst/>
              </a:prstGeom>
              <a:noFill/>
            </p:spPr>
          </p:pic>
        </p:grpSp>
        <p:grpSp>
          <p:nvGrpSpPr>
            <p:cNvPr id="1025" name="Group 79"/>
            <p:cNvGrpSpPr>
              <a:grpSpLocks/>
            </p:cNvGrpSpPr>
            <p:nvPr/>
          </p:nvGrpSpPr>
          <p:grpSpPr bwMode="auto">
            <a:xfrm>
              <a:off x="3423" y="21"/>
              <a:ext cx="7" cy="2"/>
              <a:chOff x="3423" y="21"/>
              <a:chExt cx="7" cy="2"/>
            </a:xfrm>
          </p:grpSpPr>
          <p:sp>
            <p:nvSpPr>
              <p:cNvPr id="1104" name="Freeform 80"/>
              <p:cNvSpPr>
                <a:spLocks/>
              </p:cNvSpPr>
              <p:nvPr/>
            </p:nvSpPr>
            <p:spPr bwMode="auto">
              <a:xfrm>
                <a:off x="3423" y="2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05" name="Picture 81"/>
              <p:cNvPicPr>
                <a:picLocks noChangeAspect="1" noChangeArrowheads="1"/>
              </p:cNvPicPr>
              <p:nvPr/>
            </p:nvPicPr>
            <p:blipFill>
              <a:blip r:embed="rId22" cstate="print"/>
              <a:srcRect/>
              <a:stretch>
                <a:fillRect/>
              </a:stretch>
            </p:blipFill>
            <p:spPr bwMode="auto">
              <a:xfrm>
                <a:off x="4577" y="-134"/>
                <a:ext cx="496" cy="210"/>
              </a:xfrm>
              <a:prstGeom prst="rect">
                <a:avLst/>
              </a:prstGeom>
              <a:noFill/>
            </p:spPr>
          </p:pic>
        </p:grpSp>
        <p:grpSp>
          <p:nvGrpSpPr>
            <p:cNvPr id="1026" name="Group 82"/>
            <p:cNvGrpSpPr>
              <a:grpSpLocks/>
            </p:cNvGrpSpPr>
            <p:nvPr/>
          </p:nvGrpSpPr>
          <p:grpSpPr bwMode="auto">
            <a:xfrm>
              <a:off x="2275" y="125"/>
              <a:ext cx="6" cy="2"/>
              <a:chOff x="2275" y="125"/>
              <a:chExt cx="6" cy="2"/>
            </a:xfrm>
          </p:grpSpPr>
          <p:sp>
            <p:nvSpPr>
              <p:cNvPr id="1107" name="Freeform 83"/>
              <p:cNvSpPr>
                <a:spLocks/>
              </p:cNvSpPr>
              <p:nvPr/>
            </p:nvSpPr>
            <p:spPr bwMode="auto">
              <a:xfrm>
                <a:off x="2275" y="125"/>
                <a:ext cx="6" cy="2"/>
              </a:xfrm>
              <a:custGeom>
                <a:avLst/>
                <a:gdLst/>
                <a:ahLst/>
                <a:cxnLst>
                  <a:cxn ang="0">
                    <a:pos x="1" y="0"/>
                  </a:cxn>
                  <a:cxn ang="0">
                    <a:pos x="7" y="0"/>
                  </a:cxn>
                </a:cxnLst>
                <a:rect l="0" t="0" r="r" b="b"/>
                <a:pathLst>
                  <a:path w="6">
                    <a:moveTo>
                      <a:pt x="1"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27" name="Group 84"/>
            <p:cNvGrpSpPr>
              <a:grpSpLocks/>
            </p:cNvGrpSpPr>
            <p:nvPr/>
          </p:nvGrpSpPr>
          <p:grpSpPr bwMode="auto">
            <a:xfrm>
              <a:off x="5402" y="169"/>
              <a:ext cx="7" cy="2"/>
              <a:chOff x="5402" y="169"/>
              <a:chExt cx="7" cy="2"/>
            </a:xfrm>
          </p:grpSpPr>
          <p:sp>
            <p:nvSpPr>
              <p:cNvPr id="1109" name="Freeform 85"/>
              <p:cNvSpPr>
                <a:spLocks/>
              </p:cNvSpPr>
              <p:nvPr/>
            </p:nvSpPr>
            <p:spPr bwMode="auto">
              <a:xfrm>
                <a:off x="5402" y="169"/>
                <a:ext cx="7" cy="2"/>
              </a:xfrm>
              <a:custGeom>
                <a:avLst/>
                <a:gdLst/>
                <a:ahLst/>
                <a:cxnLst>
                  <a:cxn ang="0">
                    <a:pos x="0" y="0"/>
                  </a:cxn>
                  <a:cxn ang="0">
                    <a:pos x="8" y="0"/>
                  </a:cxn>
                </a:cxnLst>
                <a:rect l="0" t="0" r="r" b="b"/>
                <a:pathLst>
                  <a:path w="7">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10" name="Picture 86"/>
              <p:cNvPicPr>
                <a:picLocks noChangeAspect="1" noChangeArrowheads="1"/>
              </p:cNvPicPr>
              <p:nvPr/>
            </p:nvPicPr>
            <p:blipFill>
              <a:blip r:embed="rId23" cstate="print"/>
              <a:srcRect/>
              <a:stretch>
                <a:fillRect/>
              </a:stretch>
            </p:blipFill>
            <p:spPr bwMode="auto">
              <a:xfrm>
                <a:off x="2155" y="-14"/>
                <a:ext cx="1965" cy="218"/>
              </a:xfrm>
              <a:prstGeom prst="rect">
                <a:avLst/>
              </a:prstGeom>
              <a:noFill/>
            </p:spPr>
          </p:pic>
        </p:grpSp>
        <p:grpSp>
          <p:nvGrpSpPr>
            <p:cNvPr id="1030" name="Group 87"/>
            <p:cNvGrpSpPr>
              <a:grpSpLocks/>
            </p:cNvGrpSpPr>
            <p:nvPr/>
          </p:nvGrpSpPr>
          <p:grpSpPr bwMode="auto">
            <a:xfrm>
              <a:off x="3595" y="201"/>
              <a:ext cx="6" cy="2"/>
              <a:chOff x="3595" y="201"/>
              <a:chExt cx="6" cy="2"/>
            </a:xfrm>
          </p:grpSpPr>
          <p:sp>
            <p:nvSpPr>
              <p:cNvPr id="1112" name="Freeform 88"/>
              <p:cNvSpPr>
                <a:spLocks/>
              </p:cNvSpPr>
              <p:nvPr/>
            </p:nvSpPr>
            <p:spPr bwMode="auto">
              <a:xfrm>
                <a:off x="3595" y="201"/>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33" name="Group 89"/>
            <p:cNvGrpSpPr>
              <a:grpSpLocks/>
            </p:cNvGrpSpPr>
            <p:nvPr/>
          </p:nvGrpSpPr>
          <p:grpSpPr bwMode="auto">
            <a:xfrm>
              <a:off x="3595" y="209"/>
              <a:ext cx="6" cy="2"/>
              <a:chOff x="3595" y="209"/>
              <a:chExt cx="6" cy="2"/>
            </a:xfrm>
          </p:grpSpPr>
          <p:sp>
            <p:nvSpPr>
              <p:cNvPr id="1114" name="Freeform 90"/>
              <p:cNvSpPr>
                <a:spLocks/>
              </p:cNvSpPr>
              <p:nvPr/>
            </p:nvSpPr>
            <p:spPr bwMode="auto">
              <a:xfrm>
                <a:off x="3595" y="209"/>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15" name="Picture 91"/>
              <p:cNvPicPr>
                <a:picLocks noChangeAspect="1" noChangeArrowheads="1"/>
              </p:cNvPicPr>
              <p:nvPr/>
            </p:nvPicPr>
            <p:blipFill>
              <a:blip r:embed="rId24" cstate="print"/>
              <a:srcRect/>
              <a:stretch>
                <a:fillRect/>
              </a:stretch>
            </p:blipFill>
            <p:spPr bwMode="auto">
              <a:xfrm>
                <a:off x="3903" y="197"/>
                <a:ext cx="240" cy="35"/>
              </a:xfrm>
              <a:prstGeom prst="rect">
                <a:avLst/>
              </a:prstGeom>
              <a:noFill/>
            </p:spPr>
          </p:pic>
        </p:grpSp>
        <p:grpSp>
          <p:nvGrpSpPr>
            <p:cNvPr id="1036" name="Group 92"/>
            <p:cNvGrpSpPr>
              <a:grpSpLocks/>
            </p:cNvGrpSpPr>
            <p:nvPr/>
          </p:nvGrpSpPr>
          <p:grpSpPr bwMode="auto">
            <a:xfrm>
              <a:off x="4054" y="229"/>
              <a:ext cx="6" cy="2"/>
              <a:chOff x="4054" y="229"/>
              <a:chExt cx="6" cy="2"/>
            </a:xfrm>
          </p:grpSpPr>
          <p:sp>
            <p:nvSpPr>
              <p:cNvPr id="1117" name="Freeform 93"/>
              <p:cNvSpPr>
                <a:spLocks/>
              </p:cNvSpPr>
              <p:nvPr/>
            </p:nvSpPr>
            <p:spPr bwMode="auto">
              <a:xfrm>
                <a:off x="4054" y="229"/>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38" name="Group 94"/>
            <p:cNvGrpSpPr>
              <a:grpSpLocks/>
            </p:cNvGrpSpPr>
            <p:nvPr/>
          </p:nvGrpSpPr>
          <p:grpSpPr bwMode="auto">
            <a:xfrm>
              <a:off x="3624" y="237"/>
              <a:ext cx="9" cy="2"/>
              <a:chOff x="3624" y="237"/>
              <a:chExt cx="9" cy="2"/>
            </a:xfrm>
          </p:grpSpPr>
          <p:sp>
            <p:nvSpPr>
              <p:cNvPr id="1119" name="Freeform 95"/>
              <p:cNvSpPr>
                <a:spLocks/>
              </p:cNvSpPr>
              <p:nvPr/>
            </p:nvSpPr>
            <p:spPr bwMode="auto">
              <a:xfrm>
                <a:off x="3624" y="237"/>
                <a:ext cx="9" cy="2"/>
              </a:xfrm>
              <a:custGeom>
                <a:avLst/>
                <a:gdLst/>
                <a:ahLst/>
                <a:cxnLst>
                  <a:cxn ang="0">
                    <a:pos x="0" y="0"/>
                  </a:cxn>
                  <a:cxn ang="0">
                    <a:pos x="10" y="0"/>
                  </a:cxn>
                </a:cxnLst>
                <a:rect l="0" t="0" r="r" b="b"/>
                <a:pathLst>
                  <a:path w="9">
                    <a:moveTo>
                      <a:pt x="0" y="0"/>
                    </a:moveTo>
                    <a:lnTo>
                      <a:pt x="10"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20" name="Picture 96"/>
              <p:cNvPicPr>
                <a:picLocks noChangeAspect="1" noChangeArrowheads="1"/>
              </p:cNvPicPr>
              <p:nvPr/>
            </p:nvPicPr>
            <p:blipFill>
              <a:blip r:embed="rId25"/>
              <a:srcRect/>
              <a:stretch>
                <a:fillRect/>
              </a:stretch>
            </p:blipFill>
            <p:spPr bwMode="auto">
              <a:xfrm>
                <a:off x="3994" y="233"/>
                <a:ext cx="28" cy="7"/>
              </a:xfrm>
              <a:prstGeom prst="rect">
                <a:avLst/>
              </a:prstGeom>
              <a:noFill/>
            </p:spPr>
          </p:pic>
        </p:grpSp>
        <p:grpSp>
          <p:nvGrpSpPr>
            <p:cNvPr id="1041" name="Group 97"/>
            <p:cNvGrpSpPr>
              <a:grpSpLocks/>
            </p:cNvGrpSpPr>
            <p:nvPr/>
          </p:nvGrpSpPr>
          <p:grpSpPr bwMode="auto">
            <a:xfrm>
              <a:off x="3641" y="261"/>
              <a:ext cx="7" cy="2"/>
              <a:chOff x="3641" y="261"/>
              <a:chExt cx="7" cy="2"/>
            </a:xfrm>
          </p:grpSpPr>
          <p:sp>
            <p:nvSpPr>
              <p:cNvPr id="1122" name="Freeform 98"/>
              <p:cNvSpPr>
                <a:spLocks/>
              </p:cNvSpPr>
              <p:nvPr/>
            </p:nvSpPr>
            <p:spPr bwMode="auto">
              <a:xfrm>
                <a:off x="3641" y="26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23" name="Picture 99"/>
              <p:cNvPicPr>
                <a:picLocks noChangeAspect="1" noChangeArrowheads="1"/>
              </p:cNvPicPr>
              <p:nvPr/>
            </p:nvPicPr>
            <p:blipFill>
              <a:blip r:embed="rId26" cstate="print"/>
              <a:srcRect/>
              <a:stretch>
                <a:fillRect/>
              </a:stretch>
            </p:blipFill>
            <p:spPr bwMode="auto">
              <a:xfrm>
                <a:off x="2441" y="205"/>
                <a:ext cx="1214" cy="105"/>
              </a:xfrm>
              <a:prstGeom prst="rect">
                <a:avLst/>
              </a:prstGeom>
              <a:noFill/>
            </p:spPr>
          </p:pic>
        </p:grpSp>
        <p:grpSp>
          <p:nvGrpSpPr>
            <p:cNvPr id="1044" name="Group 100"/>
            <p:cNvGrpSpPr>
              <a:grpSpLocks/>
            </p:cNvGrpSpPr>
            <p:nvPr/>
          </p:nvGrpSpPr>
          <p:grpSpPr bwMode="auto">
            <a:xfrm>
              <a:off x="3649" y="305"/>
              <a:ext cx="7" cy="2"/>
              <a:chOff x="3649" y="305"/>
              <a:chExt cx="7" cy="2"/>
            </a:xfrm>
          </p:grpSpPr>
          <p:sp>
            <p:nvSpPr>
              <p:cNvPr id="1125" name="Freeform 101"/>
              <p:cNvSpPr>
                <a:spLocks/>
              </p:cNvSpPr>
              <p:nvPr/>
            </p:nvSpPr>
            <p:spPr bwMode="auto">
              <a:xfrm>
                <a:off x="3649" y="305"/>
                <a:ext cx="7" cy="2"/>
              </a:xfrm>
              <a:custGeom>
                <a:avLst/>
                <a:gdLst/>
                <a:ahLst/>
                <a:cxnLst>
                  <a:cxn ang="0">
                    <a:pos x="0" y="0"/>
                  </a:cxn>
                  <a:cxn ang="0">
                    <a:pos x="6" y="0"/>
                  </a:cxn>
                </a:cxnLst>
                <a:rect l="0" t="0" r="r" b="b"/>
                <a:pathLst>
                  <a:path w="7">
                    <a:moveTo>
                      <a:pt x="0" y="0"/>
                    </a:moveTo>
                    <a:lnTo>
                      <a:pt x="6"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47" name="Group 102"/>
            <p:cNvGrpSpPr>
              <a:grpSpLocks/>
            </p:cNvGrpSpPr>
            <p:nvPr/>
          </p:nvGrpSpPr>
          <p:grpSpPr bwMode="auto">
            <a:xfrm>
              <a:off x="4181" y="313"/>
              <a:ext cx="7" cy="2"/>
              <a:chOff x="4181" y="313"/>
              <a:chExt cx="7" cy="2"/>
            </a:xfrm>
          </p:grpSpPr>
          <p:sp>
            <p:nvSpPr>
              <p:cNvPr id="1127" name="Freeform 103"/>
              <p:cNvSpPr>
                <a:spLocks/>
              </p:cNvSpPr>
              <p:nvPr/>
            </p:nvSpPr>
            <p:spPr bwMode="auto">
              <a:xfrm>
                <a:off x="4181" y="31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50" name="Group 104"/>
            <p:cNvGrpSpPr>
              <a:grpSpLocks/>
            </p:cNvGrpSpPr>
            <p:nvPr/>
          </p:nvGrpSpPr>
          <p:grpSpPr bwMode="auto">
            <a:xfrm>
              <a:off x="4195" y="349"/>
              <a:ext cx="6" cy="2"/>
              <a:chOff x="4195" y="349"/>
              <a:chExt cx="6" cy="2"/>
            </a:xfrm>
          </p:grpSpPr>
          <p:sp>
            <p:nvSpPr>
              <p:cNvPr id="1129" name="Freeform 105"/>
              <p:cNvSpPr>
                <a:spLocks/>
              </p:cNvSpPr>
              <p:nvPr/>
            </p:nvSpPr>
            <p:spPr bwMode="auto">
              <a:xfrm>
                <a:off x="4195" y="349"/>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30" name="Picture 106"/>
              <p:cNvPicPr>
                <a:picLocks noChangeAspect="1" noChangeArrowheads="1"/>
              </p:cNvPicPr>
              <p:nvPr/>
            </p:nvPicPr>
            <p:blipFill>
              <a:blip r:embed="rId27" cstate="print"/>
              <a:srcRect/>
              <a:stretch>
                <a:fillRect/>
              </a:stretch>
            </p:blipFill>
            <p:spPr bwMode="auto">
              <a:xfrm>
                <a:off x="4129" y="226"/>
                <a:ext cx="88" cy="158"/>
              </a:xfrm>
              <a:prstGeom prst="rect">
                <a:avLst/>
              </a:prstGeom>
              <a:noFill/>
            </p:spPr>
          </p:pic>
        </p:grpSp>
        <p:grpSp>
          <p:nvGrpSpPr>
            <p:cNvPr id="1054" name="Group 107"/>
            <p:cNvGrpSpPr>
              <a:grpSpLocks/>
            </p:cNvGrpSpPr>
            <p:nvPr/>
          </p:nvGrpSpPr>
          <p:grpSpPr bwMode="auto">
            <a:xfrm>
              <a:off x="4203" y="389"/>
              <a:ext cx="7" cy="2"/>
              <a:chOff x="4203" y="389"/>
              <a:chExt cx="7" cy="2"/>
            </a:xfrm>
          </p:grpSpPr>
          <p:sp>
            <p:nvSpPr>
              <p:cNvPr id="1132" name="Freeform 108"/>
              <p:cNvSpPr>
                <a:spLocks/>
              </p:cNvSpPr>
              <p:nvPr/>
            </p:nvSpPr>
            <p:spPr bwMode="auto">
              <a:xfrm>
                <a:off x="4203" y="38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57" name="Group 109"/>
            <p:cNvGrpSpPr>
              <a:grpSpLocks/>
            </p:cNvGrpSpPr>
            <p:nvPr/>
          </p:nvGrpSpPr>
          <p:grpSpPr bwMode="auto">
            <a:xfrm>
              <a:off x="5367" y="403"/>
              <a:ext cx="7" cy="2"/>
              <a:chOff x="5367" y="403"/>
              <a:chExt cx="7" cy="2"/>
            </a:xfrm>
          </p:grpSpPr>
          <p:sp>
            <p:nvSpPr>
              <p:cNvPr id="1134" name="Freeform 110"/>
              <p:cNvSpPr>
                <a:spLocks/>
              </p:cNvSpPr>
              <p:nvPr/>
            </p:nvSpPr>
            <p:spPr bwMode="auto">
              <a:xfrm>
                <a:off x="5367" y="40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35" name="Picture 111"/>
              <p:cNvPicPr>
                <a:picLocks noChangeAspect="1" noChangeArrowheads="1"/>
              </p:cNvPicPr>
              <p:nvPr/>
            </p:nvPicPr>
            <p:blipFill>
              <a:blip r:embed="rId28" cstate="print"/>
              <a:srcRect/>
              <a:stretch>
                <a:fillRect/>
              </a:stretch>
            </p:blipFill>
            <p:spPr bwMode="auto">
              <a:xfrm>
                <a:off x="2424" y="310"/>
                <a:ext cx="1276" cy="120"/>
              </a:xfrm>
              <a:prstGeom prst="rect">
                <a:avLst/>
              </a:prstGeom>
              <a:noFill/>
            </p:spPr>
          </p:pic>
        </p:grpSp>
        <p:grpSp>
          <p:nvGrpSpPr>
            <p:cNvPr id="1060" name="Group 112"/>
            <p:cNvGrpSpPr>
              <a:grpSpLocks/>
            </p:cNvGrpSpPr>
            <p:nvPr/>
          </p:nvGrpSpPr>
          <p:grpSpPr bwMode="auto">
            <a:xfrm>
              <a:off x="3694" y="425"/>
              <a:ext cx="6" cy="2"/>
              <a:chOff x="3694" y="425"/>
              <a:chExt cx="6" cy="2"/>
            </a:xfrm>
          </p:grpSpPr>
          <p:sp>
            <p:nvSpPr>
              <p:cNvPr id="1137" name="Freeform 113"/>
              <p:cNvSpPr>
                <a:spLocks/>
              </p:cNvSpPr>
              <p:nvPr/>
            </p:nvSpPr>
            <p:spPr bwMode="auto">
              <a:xfrm>
                <a:off x="3694" y="425"/>
                <a:ext cx="6" cy="2"/>
              </a:xfrm>
              <a:custGeom>
                <a:avLst/>
                <a:gdLst/>
                <a:ahLst/>
                <a:cxnLst>
                  <a:cxn ang="0">
                    <a:pos x="0" y="0"/>
                  </a:cxn>
                  <a:cxn ang="0">
                    <a:pos x="7" y="0"/>
                  </a:cxn>
                </a:cxnLst>
                <a:rect l="0" t="0" r="r" b="b"/>
                <a:pathLst>
                  <a:path w="6">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62" name="Group 114"/>
            <p:cNvGrpSpPr>
              <a:grpSpLocks/>
            </p:cNvGrpSpPr>
            <p:nvPr/>
          </p:nvGrpSpPr>
          <p:grpSpPr bwMode="auto">
            <a:xfrm>
              <a:off x="3694" y="433"/>
              <a:ext cx="6" cy="2"/>
              <a:chOff x="3694" y="433"/>
              <a:chExt cx="6" cy="2"/>
            </a:xfrm>
          </p:grpSpPr>
          <p:sp>
            <p:nvSpPr>
              <p:cNvPr id="1139" name="Freeform 115"/>
              <p:cNvSpPr>
                <a:spLocks/>
              </p:cNvSpPr>
              <p:nvPr/>
            </p:nvSpPr>
            <p:spPr bwMode="auto">
              <a:xfrm>
                <a:off x="3694" y="433"/>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40" name="Picture 116"/>
              <p:cNvPicPr>
                <a:picLocks noChangeAspect="1" noChangeArrowheads="1"/>
              </p:cNvPicPr>
              <p:nvPr/>
            </p:nvPicPr>
            <p:blipFill>
              <a:blip r:embed="rId29" cstate="print"/>
              <a:srcRect/>
              <a:stretch>
                <a:fillRect/>
              </a:stretch>
            </p:blipFill>
            <p:spPr bwMode="auto">
              <a:xfrm>
                <a:off x="4841" y="-81"/>
                <a:ext cx="578" cy="683"/>
              </a:xfrm>
              <a:prstGeom prst="rect">
                <a:avLst/>
              </a:prstGeom>
              <a:noFill/>
            </p:spPr>
          </p:pic>
        </p:grpSp>
        <p:grpSp>
          <p:nvGrpSpPr>
            <p:cNvPr id="1064" name="Group 117"/>
            <p:cNvGrpSpPr>
              <a:grpSpLocks/>
            </p:cNvGrpSpPr>
            <p:nvPr/>
          </p:nvGrpSpPr>
          <p:grpSpPr bwMode="auto">
            <a:xfrm>
              <a:off x="5411" y="597"/>
              <a:ext cx="9" cy="2"/>
              <a:chOff x="5411" y="597"/>
              <a:chExt cx="9" cy="2"/>
            </a:xfrm>
          </p:grpSpPr>
          <p:sp>
            <p:nvSpPr>
              <p:cNvPr id="1142" name="Freeform 118"/>
              <p:cNvSpPr>
                <a:spLocks/>
              </p:cNvSpPr>
              <p:nvPr/>
            </p:nvSpPr>
            <p:spPr bwMode="auto">
              <a:xfrm>
                <a:off x="5411" y="597"/>
                <a:ext cx="9" cy="2"/>
              </a:xfrm>
              <a:custGeom>
                <a:avLst/>
                <a:gdLst/>
                <a:ahLst/>
                <a:cxnLst>
                  <a:cxn ang="0">
                    <a:pos x="0" y="0"/>
                  </a:cxn>
                  <a:cxn ang="0">
                    <a:pos x="8" y="0"/>
                  </a:cxn>
                </a:cxnLst>
                <a:rect l="0" t="0" r="r" b="b"/>
                <a:pathLst>
                  <a:path w="9">
                    <a:moveTo>
                      <a:pt x="0" y="0"/>
                    </a:moveTo>
                    <a:lnTo>
                      <a:pt x="8"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43" name="Picture 119"/>
              <p:cNvPicPr>
                <a:picLocks noChangeAspect="1" noChangeArrowheads="1"/>
              </p:cNvPicPr>
              <p:nvPr/>
            </p:nvPicPr>
            <p:blipFill>
              <a:blip r:embed="rId30" cstate="print"/>
              <a:srcRect/>
              <a:stretch>
                <a:fillRect/>
              </a:stretch>
            </p:blipFill>
            <p:spPr bwMode="auto">
              <a:xfrm>
                <a:off x="5067" y="603"/>
                <a:ext cx="29" cy="13"/>
              </a:xfrm>
              <a:prstGeom prst="rect">
                <a:avLst/>
              </a:prstGeom>
              <a:noFill/>
            </p:spPr>
          </p:pic>
          <p:pic>
            <p:nvPicPr>
              <p:cNvPr id="1144" name="Picture 120"/>
              <p:cNvPicPr>
                <a:picLocks noChangeAspect="1" noChangeArrowheads="1"/>
              </p:cNvPicPr>
              <p:nvPr/>
            </p:nvPicPr>
            <p:blipFill>
              <a:blip r:embed="rId31" cstate="print"/>
              <a:srcRect/>
              <a:stretch>
                <a:fillRect/>
              </a:stretch>
            </p:blipFill>
            <p:spPr bwMode="auto">
              <a:xfrm>
                <a:off x="2431" y="430"/>
                <a:ext cx="1382" cy="222"/>
              </a:xfrm>
              <a:prstGeom prst="rect">
                <a:avLst/>
              </a:prstGeom>
              <a:noFill/>
            </p:spPr>
          </p:pic>
        </p:grpSp>
        <p:grpSp>
          <p:nvGrpSpPr>
            <p:cNvPr id="1066" name="Group 121"/>
            <p:cNvGrpSpPr>
              <a:grpSpLocks/>
            </p:cNvGrpSpPr>
            <p:nvPr/>
          </p:nvGrpSpPr>
          <p:grpSpPr bwMode="auto">
            <a:xfrm>
              <a:off x="2928" y="649"/>
              <a:ext cx="7" cy="2"/>
              <a:chOff x="2928" y="649"/>
              <a:chExt cx="7" cy="2"/>
            </a:xfrm>
          </p:grpSpPr>
          <p:sp>
            <p:nvSpPr>
              <p:cNvPr id="1146" name="Freeform 122"/>
              <p:cNvSpPr>
                <a:spLocks/>
              </p:cNvSpPr>
              <p:nvPr/>
            </p:nvSpPr>
            <p:spPr bwMode="auto">
              <a:xfrm>
                <a:off x="2928" y="64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68" name="Group 123"/>
            <p:cNvGrpSpPr>
              <a:grpSpLocks/>
            </p:cNvGrpSpPr>
            <p:nvPr/>
          </p:nvGrpSpPr>
          <p:grpSpPr bwMode="auto">
            <a:xfrm>
              <a:off x="2928" y="657"/>
              <a:ext cx="7" cy="2"/>
              <a:chOff x="2928" y="657"/>
              <a:chExt cx="7" cy="2"/>
            </a:xfrm>
          </p:grpSpPr>
          <p:sp>
            <p:nvSpPr>
              <p:cNvPr id="1148" name="Freeform 124"/>
              <p:cNvSpPr>
                <a:spLocks/>
              </p:cNvSpPr>
              <p:nvPr/>
            </p:nvSpPr>
            <p:spPr bwMode="auto">
              <a:xfrm>
                <a:off x="2928" y="657"/>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49" name="Picture 125"/>
              <p:cNvPicPr>
                <a:picLocks noChangeAspect="1" noChangeArrowheads="1"/>
              </p:cNvPicPr>
              <p:nvPr/>
            </p:nvPicPr>
            <p:blipFill>
              <a:blip r:embed="rId32" cstate="print"/>
              <a:srcRect/>
              <a:stretch>
                <a:fillRect/>
              </a:stretch>
            </p:blipFill>
            <p:spPr bwMode="auto">
              <a:xfrm>
                <a:off x="2455" y="646"/>
                <a:ext cx="1358" cy="38"/>
              </a:xfrm>
              <a:prstGeom prst="rect">
                <a:avLst/>
              </a:prstGeom>
              <a:noFill/>
            </p:spPr>
          </p:pic>
        </p:grpSp>
        <p:grpSp>
          <p:nvGrpSpPr>
            <p:cNvPr id="1070" name="Group 126"/>
            <p:cNvGrpSpPr>
              <a:grpSpLocks/>
            </p:cNvGrpSpPr>
            <p:nvPr/>
          </p:nvGrpSpPr>
          <p:grpSpPr bwMode="auto">
            <a:xfrm>
              <a:off x="2921" y="681"/>
              <a:ext cx="7" cy="2"/>
              <a:chOff x="2921" y="681"/>
              <a:chExt cx="7" cy="2"/>
            </a:xfrm>
          </p:grpSpPr>
          <p:sp>
            <p:nvSpPr>
              <p:cNvPr id="1151" name="Freeform 127"/>
              <p:cNvSpPr>
                <a:spLocks/>
              </p:cNvSpPr>
              <p:nvPr/>
            </p:nvSpPr>
            <p:spPr bwMode="auto">
              <a:xfrm>
                <a:off x="2921" y="68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72" name="Group 128"/>
            <p:cNvGrpSpPr>
              <a:grpSpLocks/>
            </p:cNvGrpSpPr>
            <p:nvPr/>
          </p:nvGrpSpPr>
          <p:grpSpPr bwMode="auto">
            <a:xfrm>
              <a:off x="2883" y="689"/>
              <a:ext cx="7" cy="2"/>
              <a:chOff x="2883" y="689"/>
              <a:chExt cx="7" cy="2"/>
            </a:xfrm>
          </p:grpSpPr>
          <p:sp>
            <p:nvSpPr>
              <p:cNvPr id="1153" name="Freeform 129"/>
              <p:cNvSpPr>
                <a:spLocks/>
              </p:cNvSpPr>
              <p:nvPr/>
            </p:nvSpPr>
            <p:spPr bwMode="auto">
              <a:xfrm>
                <a:off x="2883" y="68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54" name="Picture 130"/>
              <p:cNvPicPr>
                <a:picLocks noChangeAspect="1" noChangeArrowheads="1"/>
              </p:cNvPicPr>
              <p:nvPr/>
            </p:nvPicPr>
            <p:blipFill>
              <a:blip r:embed="rId33" cstate="print"/>
              <a:srcRect/>
              <a:stretch>
                <a:fillRect/>
              </a:stretch>
            </p:blipFill>
            <p:spPr bwMode="auto">
              <a:xfrm>
                <a:off x="2477" y="677"/>
                <a:ext cx="1373" cy="321"/>
              </a:xfrm>
              <a:prstGeom prst="rect">
                <a:avLst/>
              </a:prstGeom>
              <a:noFill/>
            </p:spPr>
          </p:pic>
        </p:grpSp>
        <p:grpSp>
          <p:nvGrpSpPr>
            <p:cNvPr id="1074" name="Group 131"/>
            <p:cNvGrpSpPr>
              <a:grpSpLocks/>
            </p:cNvGrpSpPr>
            <p:nvPr/>
          </p:nvGrpSpPr>
          <p:grpSpPr bwMode="auto">
            <a:xfrm>
              <a:off x="2891" y="995"/>
              <a:ext cx="6" cy="2"/>
              <a:chOff x="2891" y="995"/>
              <a:chExt cx="6" cy="2"/>
            </a:xfrm>
          </p:grpSpPr>
          <p:sp>
            <p:nvSpPr>
              <p:cNvPr id="1156" name="Freeform 132"/>
              <p:cNvSpPr>
                <a:spLocks/>
              </p:cNvSpPr>
              <p:nvPr/>
            </p:nvSpPr>
            <p:spPr bwMode="auto">
              <a:xfrm>
                <a:off x="2891" y="995"/>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77" name="Group 133"/>
            <p:cNvGrpSpPr>
              <a:grpSpLocks/>
            </p:cNvGrpSpPr>
            <p:nvPr/>
          </p:nvGrpSpPr>
          <p:grpSpPr bwMode="auto">
            <a:xfrm>
              <a:off x="4331" y="1017"/>
              <a:ext cx="6" cy="2"/>
              <a:chOff x="4331" y="1017"/>
              <a:chExt cx="6" cy="2"/>
            </a:xfrm>
          </p:grpSpPr>
          <p:sp>
            <p:nvSpPr>
              <p:cNvPr id="1158" name="Freeform 134"/>
              <p:cNvSpPr>
                <a:spLocks/>
              </p:cNvSpPr>
              <p:nvPr/>
            </p:nvSpPr>
            <p:spPr bwMode="auto">
              <a:xfrm>
                <a:off x="4331" y="1017"/>
                <a:ext cx="6" cy="2"/>
              </a:xfrm>
              <a:custGeom>
                <a:avLst/>
                <a:gdLst/>
                <a:ahLst/>
                <a:cxnLst>
                  <a:cxn ang="0">
                    <a:pos x="0" y="0"/>
                  </a:cxn>
                  <a:cxn ang="0">
                    <a:pos x="6" y="0"/>
                  </a:cxn>
                </a:cxnLst>
                <a:rect l="0" t="0" r="r" b="b"/>
                <a:pathLst>
                  <a:path w="6">
                    <a:moveTo>
                      <a:pt x="0" y="0"/>
                    </a:moveTo>
                    <a:lnTo>
                      <a:pt x="6"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80" name="Group 135"/>
            <p:cNvGrpSpPr>
              <a:grpSpLocks/>
            </p:cNvGrpSpPr>
            <p:nvPr/>
          </p:nvGrpSpPr>
          <p:grpSpPr bwMode="auto">
            <a:xfrm>
              <a:off x="4331" y="1027"/>
              <a:ext cx="6" cy="2"/>
              <a:chOff x="4331" y="1027"/>
              <a:chExt cx="6" cy="2"/>
            </a:xfrm>
          </p:grpSpPr>
          <p:sp>
            <p:nvSpPr>
              <p:cNvPr id="1160" name="Freeform 136"/>
              <p:cNvSpPr>
                <a:spLocks/>
              </p:cNvSpPr>
              <p:nvPr/>
            </p:nvSpPr>
            <p:spPr bwMode="auto">
              <a:xfrm>
                <a:off x="4331" y="1027"/>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82" name="Group 137"/>
            <p:cNvGrpSpPr>
              <a:grpSpLocks/>
            </p:cNvGrpSpPr>
            <p:nvPr/>
          </p:nvGrpSpPr>
          <p:grpSpPr bwMode="auto">
            <a:xfrm>
              <a:off x="5014" y="1055"/>
              <a:ext cx="6" cy="2"/>
              <a:chOff x="5014" y="1055"/>
              <a:chExt cx="6" cy="2"/>
            </a:xfrm>
          </p:grpSpPr>
          <p:sp>
            <p:nvSpPr>
              <p:cNvPr id="1162" name="Freeform 138"/>
              <p:cNvSpPr>
                <a:spLocks/>
              </p:cNvSpPr>
              <p:nvPr/>
            </p:nvSpPr>
            <p:spPr bwMode="auto">
              <a:xfrm>
                <a:off x="5014" y="1055"/>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85" name="Group 139"/>
            <p:cNvGrpSpPr>
              <a:grpSpLocks/>
            </p:cNvGrpSpPr>
            <p:nvPr/>
          </p:nvGrpSpPr>
          <p:grpSpPr bwMode="auto">
            <a:xfrm>
              <a:off x="4354" y="1079"/>
              <a:ext cx="6" cy="2"/>
              <a:chOff x="4354" y="1079"/>
              <a:chExt cx="6" cy="2"/>
            </a:xfrm>
          </p:grpSpPr>
          <p:sp>
            <p:nvSpPr>
              <p:cNvPr id="1164" name="Freeform 140"/>
              <p:cNvSpPr>
                <a:spLocks/>
              </p:cNvSpPr>
              <p:nvPr/>
            </p:nvSpPr>
            <p:spPr bwMode="auto">
              <a:xfrm>
                <a:off x="4354" y="1079"/>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87" name="Group 141"/>
            <p:cNvGrpSpPr>
              <a:grpSpLocks/>
            </p:cNvGrpSpPr>
            <p:nvPr/>
          </p:nvGrpSpPr>
          <p:grpSpPr bwMode="auto">
            <a:xfrm>
              <a:off x="4114" y="1101"/>
              <a:ext cx="6" cy="2"/>
              <a:chOff x="4114" y="1101"/>
              <a:chExt cx="6" cy="2"/>
            </a:xfrm>
          </p:grpSpPr>
          <p:sp>
            <p:nvSpPr>
              <p:cNvPr id="1166" name="Freeform 142"/>
              <p:cNvSpPr>
                <a:spLocks/>
              </p:cNvSpPr>
              <p:nvPr/>
            </p:nvSpPr>
            <p:spPr bwMode="auto">
              <a:xfrm>
                <a:off x="4114" y="1101"/>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90" name="Group 143"/>
            <p:cNvGrpSpPr>
              <a:grpSpLocks/>
            </p:cNvGrpSpPr>
            <p:nvPr/>
          </p:nvGrpSpPr>
          <p:grpSpPr bwMode="auto">
            <a:xfrm>
              <a:off x="4991" y="1109"/>
              <a:ext cx="6" cy="2"/>
              <a:chOff x="4991" y="1109"/>
              <a:chExt cx="6" cy="2"/>
            </a:xfrm>
          </p:grpSpPr>
          <p:sp>
            <p:nvSpPr>
              <p:cNvPr id="1168" name="Freeform 144"/>
              <p:cNvSpPr>
                <a:spLocks/>
              </p:cNvSpPr>
              <p:nvPr/>
            </p:nvSpPr>
            <p:spPr bwMode="auto">
              <a:xfrm>
                <a:off x="4991" y="110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094" name="Group 145"/>
            <p:cNvGrpSpPr>
              <a:grpSpLocks/>
            </p:cNvGrpSpPr>
            <p:nvPr/>
          </p:nvGrpSpPr>
          <p:grpSpPr bwMode="auto">
            <a:xfrm>
              <a:off x="4091" y="1131"/>
              <a:ext cx="6" cy="2"/>
              <a:chOff x="4091" y="1131"/>
              <a:chExt cx="6" cy="2"/>
            </a:xfrm>
          </p:grpSpPr>
          <p:sp>
            <p:nvSpPr>
              <p:cNvPr id="1170" name="Freeform 146"/>
              <p:cNvSpPr>
                <a:spLocks/>
              </p:cNvSpPr>
              <p:nvPr/>
            </p:nvSpPr>
            <p:spPr bwMode="auto">
              <a:xfrm>
                <a:off x="4091" y="1131"/>
                <a:ext cx="6" cy="2"/>
              </a:xfrm>
              <a:custGeom>
                <a:avLst/>
                <a:gdLst/>
                <a:ahLst/>
                <a:cxnLst>
                  <a:cxn ang="0">
                    <a:pos x="0" y="0"/>
                  </a:cxn>
                  <a:cxn ang="0">
                    <a:pos x="6" y="0"/>
                  </a:cxn>
                </a:cxnLst>
                <a:rect l="0" t="0" r="r" b="b"/>
                <a:pathLst>
                  <a:path w="6">
                    <a:moveTo>
                      <a:pt x="0" y="0"/>
                    </a:moveTo>
                    <a:lnTo>
                      <a:pt x="6"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71" name="Picture 147"/>
              <p:cNvPicPr>
                <a:picLocks noChangeAspect="1" noChangeArrowheads="1"/>
              </p:cNvPicPr>
              <p:nvPr/>
            </p:nvPicPr>
            <p:blipFill>
              <a:blip r:embed="rId34" cstate="print"/>
              <a:srcRect/>
              <a:stretch>
                <a:fillRect/>
              </a:stretch>
            </p:blipFill>
            <p:spPr bwMode="auto">
              <a:xfrm>
                <a:off x="3131" y="991"/>
                <a:ext cx="674" cy="151"/>
              </a:xfrm>
              <a:prstGeom prst="rect">
                <a:avLst/>
              </a:prstGeom>
              <a:noFill/>
            </p:spPr>
          </p:pic>
        </p:grpSp>
        <p:grpSp>
          <p:nvGrpSpPr>
            <p:cNvPr id="1097" name="Group 148"/>
            <p:cNvGrpSpPr>
              <a:grpSpLocks/>
            </p:cNvGrpSpPr>
            <p:nvPr/>
          </p:nvGrpSpPr>
          <p:grpSpPr bwMode="auto">
            <a:xfrm>
              <a:off x="3409" y="1139"/>
              <a:ext cx="7" cy="2"/>
              <a:chOff x="3409" y="1139"/>
              <a:chExt cx="7" cy="2"/>
            </a:xfrm>
          </p:grpSpPr>
          <p:sp>
            <p:nvSpPr>
              <p:cNvPr id="1173" name="Freeform 149"/>
              <p:cNvSpPr>
                <a:spLocks/>
              </p:cNvSpPr>
              <p:nvPr/>
            </p:nvSpPr>
            <p:spPr bwMode="auto">
              <a:xfrm>
                <a:off x="3409" y="1139"/>
                <a:ext cx="7" cy="2"/>
              </a:xfrm>
              <a:custGeom>
                <a:avLst/>
                <a:gdLst/>
                <a:ahLst/>
                <a:cxnLst>
                  <a:cxn ang="0">
                    <a:pos x="0" y="0"/>
                  </a:cxn>
                  <a:cxn ang="0">
                    <a:pos x="6" y="0"/>
                  </a:cxn>
                </a:cxnLst>
                <a:rect l="0" t="0" r="r" b="b"/>
                <a:pathLst>
                  <a:path w="7">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74" name="Picture 150"/>
              <p:cNvPicPr>
                <a:picLocks noChangeAspect="1" noChangeArrowheads="1"/>
              </p:cNvPicPr>
              <p:nvPr/>
            </p:nvPicPr>
            <p:blipFill>
              <a:blip r:embed="rId35" cstate="print"/>
              <a:srcRect/>
              <a:stretch>
                <a:fillRect/>
              </a:stretch>
            </p:blipFill>
            <p:spPr bwMode="auto">
              <a:xfrm>
                <a:off x="4091" y="473"/>
                <a:ext cx="630" cy="677"/>
              </a:xfrm>
              <a:prstGeom prst="rect">
                <a:avLst/>
              </a:prstGeom>
              <a:noFill/>
            </p:spPr>
          </p:pic>
        </p:grpSp>
        <p:grpSp>
          <p:nvGrpSpPr>
            <p:cNvPr id="1100" name="Group 151"/>
            <p:cNvGrpSpPr>
              <a:grpSpLocks/>
            </p:cNvGrpSpPr>
            <p:nvPr/>
          </p:nvGrpSpPr>
          <p:grpSpPr bwMode="auto">
            <a:xfrm>
              <a:off x="4135" y="1147"/>
              <a:ext cx="6" cy="2"/>
              <a:chOff x="4135" y="1147"/>
              <a:chExt cx="6" cy="2"/>
            </a:xfrm>
          </p:grpSpPr>
          <p:sp>
            <p:nvSpPr>
              <p:cNvPr id="1176" name="Freeform 152"/>
              <p:cNvSpPr>
                <a:spLocks/>
              </p:cNvSpPr>
              <p:nvPr/>
            </p:nvSpPr>
            <p:spPr bwMode="auto">
              <a:xfrm>
                <a:off x="4135" y="1147"/>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77" name="Picture 153"/>
              <p:cNvPicPr>
                <a:picLocks noChangeAspect="1" noChangeArrowheads="1"/>
              </p:cNvPicPr>
              <p:nvPr/>
            </p:nvPicPr>
            <p:blipFill>
              <a:blip r:embed="rId36" cstate="print"/>
              <a:srcRect/>
              <a:stretch>
                <a:fillRect/>
              </a:stretch>
            </p:blipFill>
            <p:spPr bwMode="auto">
              <a:xfrm>
                <a:off x="4097" y="1150"/>
                <a:ext cx="52" cy="22"/>
              </a:xfrm>
              <a:prstGeom prst="rect">
                <a:avLst/>
              </a:prstGeom>
              <a:noFill/>
            </p:spPr>
          </p:pic>
        </p:grpSp>
        <p:grpSp>
          <p:nvGrpSpPr>
            <p:cNvPr id="1103" name="Group 154"/>
            <p:cNvGrpSpPr>
              <a:grpSpLocks/>
            </p:cNvGrpSpPr>
            <p:nvPr/>
          </p:nvGrpSpPr>
          <p:grpSpPr bwMode="auto">
            <a:xfrm>
              <a:off x="4143" y="1169"/>
              <a:ext cx="7" cy="2"/>
              <a:chOff x="4143" y="1169"/>
              <a:chExt cx="7" cy="2"/>
            </a:xfrm>
          </p:grpSpPr>
          <p:sp>
            <p:nvSpPr>
              <p:cNvPr id="1179" name="Freeform 155"/>
              <p:cNvSpPr>
                <a:spLocks/>
              </p:cNvSpPr>
              <p:nvPr/>
            </p:nvSpPr>
            <p:spPr bwMode="auto">
              <a:xfrm>
                <a:off x="4143" y="116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80" name="Picture 156"/>
              <p:cNvPicPr>
                <a:picLocks noChangeAspect="1" noChangeArrowheads="1"/>
              </p:cNvPicPr>
              <p:nvPr/>
            </p:nvPicPr>
            <p:blipFill>
              <a:blip r:embed="rId37" cstate="print"/>
              <a:srcRect/>
              <a:stretch>
                <a:fillRect/>
              </a:stretch>
            </p:blipFill>
            <p:spPr bwMode="auto">
              <a:xfrm>
                <a:off x="4675" y="1143"/>
                <a:ext cx="53" cy="28"/>
              </a:xfrm>
              <a:prstGeom prst="rect">
                <a:avLst/>
              </a:prstGeom>
              <a:noFill/>
            </p:spPr>
          </p:pic>
        </p:grpSp>
        <p:grpSp>
          <p:nvGrpSpPr>
            <p:cNvPr id="1106" name="Group 157"/>
            <p:cNvGrpSpPr>
              <a:grpSpLocks/>
            </p:cNvGrpSpPr>
            <p:nvPr/>
          </p:nvGrpSpPr>
          <p:grpSpPr bwMode="auto">
            <a:xfrm>
              <a:off x="4151" y="1183"/>
              <a:ext cx="6" cy="2"/>
              <a:chOff x="4151" y="1183"/>
              <a:chExt cx="6" cy="2"/>
            </a:xfrm>
          </p:grpSpPr>
          <p:sp>
            <p:nvSpPr>
              <p:cNvPr id="1182" name="Freeform 158"/>
              <p:cNvSpPr>
                <a:spLocks/>
              </p:cNvSpPr>
              <p:nvPr/>
            </p:nvSpPr>
            <p:spPr bwMode="auto">
              <a:xfrm>
                <a:off x="4151" y="1183"/>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08" name="Group 159"/>
            <p:cNvGrpSpPr>
              <a:grpSpLocks/>
            </p:cNvGrpSpPr>
            <p:nvPr/>
          </p:nvGrpSpPr>
          <p:grpSpPr bwMode="auto">
            <a:xfrm>
              <a:off x="4151" y="1191"/>
              <a:ext cx="6" cy="2"/>
              <a:chOff x="4151" y="1191"/>
              <a:chExt cx="6" cy="2"/>
            </a:xfrm>
          </p:grpSpPr>
          <p:sp>
            <p:nvSpPr>
              <p:cNvPr id="1184" name="Freeform 160"/>
              <p:cNvSpPr>
                <a:spLocks/>
              </p:cNvSpPr>
              <p:nvPr/>
            </p:nvSpPr>
            <p:spPr bwMode="auto">
              <a:xfrm>
                <a:off x="4151" y="1191"/>
                <a:ext cx="6" cy="2"/>
              </a:xfrm>
              <a:custGeom>
                <a:avLst/>
                <a:gdLst/>
                <a:ahLst/>
                <a:cxnLst>
                  <a:cxn ang="0">
                    <a:pos x="0" y="0"/>
                  </a:cxn>
                  <a:cxn ang="0">
                    <a:pos x="6" y="0"/>
                  </a:cxn>
                </a:cxnLst>
                <a:rect l="0" t="0" r="r" b="b"/>
                <a:pathLst>
                  <a:path w="6">
                    <a:moveTo>
                      <a:pt x="0" y="0"/>
                    </a:moveTo>
                    <a:lnTo>
                      <a:pt x="6"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11" name="Group 161"/>
            <p:cNvGrpSpPr>
              <a:grpSpLocks/>
            </p:cNvGrpSpPr>
            <p:nvPr/>
          </p:nvGrpSpPr>
          <p:grpSpPr bwMode="auto">
            <a:xfrm>
              <a:off x="4397" y="1191"/>
              <a:ext cx="9" cy="2"/>
              <a:chOff x="4397" y="1191"/>
              <a:chExt cx="9" cy="2"/>
            </a:xfrm>
          </p:grpSpPr>
          <p:sp>
            <p:nvSpPr>
              <p:cNvPr id="1186" name="Freeform 162"/>
              <p:cNvSpPr>
                <a:spLocks/>
              </p:cNvSpPr>
              <p:nvPr/>
            </p:nvSpPr>
            <p:spPr bwMode="auto">
              <a:xfrm>
                <a:off x="4397" y="1191"/>
                <a:ext cx="9" cy="2"/>
              </a:xfrm>
              <a:custGeom>
                <a:avLst/>
                <a:gdLst/>
                <a:ahLst/>
                <a:cxnLst>
                  <a:cxn ang="0">
                    <a:pos x="0" y="0"/>
                  </a:cxn>
                  <a:cxn ang="0">
                    <a:pos x="9" y="0"/>
                  </a:cxn>
                </a:cxnLst>
                <a:rect l="0" t="0" r="r" b="b"/>
                <a:pathLst>
                  <a:path w="9">
                    <a:moveTo>
                      <a:pt x="0" y="0"/>
                    </a:moveTo>
                    <a:lnTo>
                      <a:pt x="9"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87" name="Picture 163"/>
              <p:cNvPicPr>
                <a:picLocks noChangeAspect="1" noChangeArrowheads="1"/>
              </p:cNvPicPr>
              <p:nvPr/>
            </p:nvPicPr>
            <p:blipFill>
              <a:blip r:embed="rId38" cstate="print"/>
              <a:srcRect/>
              <a:stretch>
                <a:fillRect/>
              </a:stretch>
            </p:blipFill>
            <p:spPr bwMode="auto">
              <a:xfrm>
                <a:off x="4104" y="1171"/>
                <a:ext cx="62" cy="38"/>
              </a:xfrm>
              <a:prstGeom prst="rect">
                <a:avLst/>
              </a:prstGeom>
              <a:noFill/>
            </p:spPr>
          </p:pic>
        </p:grpSp>
        <p:grpSp>
          <p:nvGrpSpPr>
            <p:cNvPr id="1113" name="Group 164"/>
            <p:cNvGrpSpPr>
              <a:grpSpLocks/>
            </p:cNvGrpSpPr>
            <p:nvPr/>
          </p:nvGrpSpPr>
          <p:grpSpPr bwMode="auto">
            <a:xfrm>
              <a:off x="4157" y="1207"/>
              <a:ext cx="9" cy="2"/>
              <a:chOff x="4157" y="1207"/>
              <a:chExt cx="9" cy="2"/>
            </a:xfrm>
          </p:grpSpPr>
          <p:sp>
            <p:nvSpPr>
              <p:cNvPr id="1189" name="Freeform 165"/>
              <p:cNvSpPr>
                <a:spLocks/>
              </p:cNvSpPr>
              <p:nvPr/>
            </p:nvSpPr>
            <p:spPr bwMode="auto">
              <a:xfrm>
                <a:off x="4157" y="1207"/>
                <a:ext cx="9" cy="2"/>
              </a:xfrm>
              <a:custGeom>
                <a:avLst/>
                <a:gdLst/>
                <a:ahLst/>
                <a:cxnLst>
                  <a:cxn ang="0">
                    <a:pos x="0" y="0"/>
                  </a:cxn>
                  <a:cxn ang="0">
                    <a:pos x="9" y="0"/>
                  </a:cxn>
                </a:cxnLst>
                <a:rect l="0" t="0" r="r" b="b"/>
                <a:pathLst>
                  <a:path w="9">
                    <a:moveTo>
                      <a:pt x="0" y="0"/>
                    </a:moveTo>
                    <a:lnTo>
                      <a:pt x="9"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16" name="Group 166"/>
            <p:cNvGrpSpPr>
              <a:grpSpLocks/>
            </p:cNvGrpSpPr>
            <p:nvPr/>
          </p:nvGrpSpPr>
          <p:grpSpPr bwMode="auto">
            <a:xfrm>
              <a:off x="3324" y="1213"/>
              <a:ext cx="9" cy="2"/>
              <a:chOff x="3324" y="1213"/>
              <a:chExt cx="9" cy="2"/>
            </a:xfrm>
          </p:grpSpPr>
          <p:sp>
            <p:nvSpPr>
              <p:cNvPr id="1191" name="Freeform 167"/>
              <p:cNvSpPr>
                <a:spLocks/>
              </p:cNvSpPr>
              <p:nvPr/>
            </p:nvSpPr>
            <p:spPr bwMode="auto">
              <a:xfrm>
                <a:off x="3324" y="1213"/>
                <a:ext cx="9" cy="2"/>
              </a:xfrm>
              <a:custGeom>
                <a:avLst/>
                <a:gdLst/>
                <a:ahLst/>
                <a:cxnLst>
                  <a:cxn ang="0">
                    <a:pos x="0" y="0"/>
                  </a:cxn>
                  <a:cxn ang="0">
                    <a:pos x="10" y="0"/>
                  </a:cxn>
                </a:cxnLst>
                <a:rect l="0" t="0" r="r" b="b"/>
                <a:pathLst>
                  <a:path w="9">
                    <a:moveTo>
                      <a:pt x="0" y="0"/>
                    </a:moveTo>
                    <a:lnTo>
                      <a:pt x="10"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92" name="Picture 168"/>
              <p:cNvPicPr>
                <a:picLocks noChangeAspect="1" noChangeArrowheads="1"/>
              </p:cNvPicPr>
              <p:nvPr/>
            </p:nvPicPr>
            <p:blipFill>
              <a:blip r:embed="rId39" cstate="print"/>
              <a:srcRect/>
              <a:stretch>
                <a:fillRect/>
              </a:stretch>
            </p:blipFill>
            <p:spPr bwMode="auto">
              <a:xfrm>
                <a:off x="3289" y="1135"/>
                <a:ext cx="455" cy="120"/>
              </a:xfrm>
              <a:prstGeom prst="rect">
                <a:avLst/>
              </a:prstGeom>
              <a:noFill/>
            </p:spPr>
          </p:pic>
        </p:grpSp>
        <p:grpSp>
          <p:nvGrpSpPr>
            <p:cNvPr id="1118" name="Group 169"/>
            <p:cNvGrpSpPr>
              <a:grpSpLocks/>
            </p:cNvGrpSpPr>
            <p:nvPr/>
          </p:nvGrpSpPr>
          <p:grpSpPr bwMode="auto">
            <a:xfrm>
              <a:off x="3497" y="1251"/>
              <a:ext cx="7" cy="2"/>
              <a:chOff x="3497" y="1251"/>
              <a:chExt cx="7" cy="2"/>
            </a:xfrm>
          </p:grpSpPr>
          <p:sp>
            <p:nvSpPr>
              <p:cNvPr id="1194" name="Freeform 170"/>
              <p:cNvSpPr>
                <a:spLocks/>
              </p:cNvSpPr>
              <p:nvPr/>
            </p:nvSpPr>
            <p:spPr bwMode="auto">
              <a:xfrm>
                <a:off x="3497" y="1251"/>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21" name="Group 171"/>
            <p:cNvGrpSpPr>
              <a:grpSpLocks/>
            </p:cNvGrpSpPr>
            <p:nvPr/>
          </p:nvGrpSpPr>
          <p:grpSpPr bwMode="auto">
            <a:xfrm>
              <a:off x="4375" y="1251"/>
              <a:ext cx="6" cy="2"/>
              <a:chOff x="4375" y="1251"/>
              <a:chExt cx="6" cy="2"/>
            </a:xfrm>
          </p:grpSpPr>
          <p:sp>
            <p:nvSpPr>
              <p:cNvPr id="1196" name="Freeform 172"/>
              <p:cNvSpPr>
                <a:spLocks/>
              </p:cNvSpPr>
              <p:nvPr/>
            </p:nvSpPr>
            <p:spPr bwMode="auto">
              <a:xfrm>
                <a:off x="4375" y="1251"/>
                <a:ext cx="6" cy="2"/>
              </a:xfrm>
              <a:custGeom>
                <a:avLst/>
                <a:gdLst/>
                <a:ahLst/>
                <a:cxnLst>
                  <a:cxn ang="0">
                    <a:pos x="1" y="0"/>
                  </a:cxn>
                  <a:cxn ang="0">
                    <a:pos x="7" y="0"/>
                  </a:cxn>
                </a:cxnLst>
                <a:rect l="0" t="0" r="r" b="b"/>
                <a:pathLst>
                  <a:path w="6">
                    <a:moveTo>
                      <a:pt x="1"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197" name="Picture 173"/>
              <p:cNvPicPr>
                <a:picLocks noChangeAspect="1" noChangeArrowheads="1"/>
              </p:cNvPicPr>
              <p:nvPr/>
            </p:nvPicPr>
            <p:blipFill>
              <a:blip r:embed="rId40"/>
              <a:srcRect/>
              <a:stretch>
                <a:fillRect/>
              </a:stretch>
            </p:blipFill>
            <p:spPr bwMode="auto">
              <a:xfrm>
                <a:off x="3423" y="1255"/>
                <a:ext cx="22" cy="7"/>
              </a:xfrm>
              <a:prstGeom prst="rect">
                <a:avLst/>
              </a:prstGeom>
              <a:noFill/>
            </p:spPr>
          </p:pic>
        </p:grpSp>
        <p:grpSp>
          <p:nvGrpSpPr>
            <p:cNvPr id="1124" name="Group 174"/>
            <p:cNvGrpSpPr>
              <a:grpSpLocks/>
            </p:cNvGrpSpPr>
            <p:nvPr/>
          </p:nvGrpSpPr>
          <p:grpSpPr bwMode="auto">
            <a:xfrm>
              <a:off x="4368" y="1259"/>
              <a:ext cx="7" cy="2"/>
              <a:chOff x="4368" y="1259"/>
              <a:chExt cx="7" cy="2"/>
            </a:xfrm>
          </p:grpSpPr>
          <p:sp>
            <p:nvSpPr>
              <p:cNvPr id="1199" name="Freeform 175"/>
              <p:cNvSpPr>
                <a:spLocks/>
              </p:cNvSpPr>
              <p:nvPr/>
            </p:nvSpPr>
            <p:spPr bwMode="auto">
              <a:xfrm>
                <a:off x="4368" y="125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26" name="Group 176"/>
            <p:cNvGrpSpPr>
              <a:grpSpLocks/>
            </p:cNvGrpSpPr>
            <p:nvPr/>
          </p:nvGrpSpPr>
          <p:grpSpPr bwMode="auto">
            <a:xfrm>
              <a:off x="4337" y="1281"/>
              <a:ext cx="9" cy="2"/>
              <a:chOff x="4337" y="1281"/>
              <a:chExt cx="9" cy="2"/>
            </a:xfrm>
          </p:grpSpPr>
          <p:sp>
            <p:nvSpPr>
              <p:cNvPr id="1201" name="Freeform 177"/>
              <p:cNvSpPr>
                <a:spLocks/>
              </p:cNvSpPr>
              <p:nvPr/>
            </p:nvSpPr>
            <p:spPr bwMode="auto">
              <a:xfrm>
                <a:off x="4337" y="1281"/>
                <a:ext cx="9" cy="2"/>
              </a:xfrm>
              <a:custGeom>
                <a:avLst/>
                <a:gdLst/>
                <a:ahLst/>
                <a:cxnLst>
                  <a:cxn ang="0">
                    <a:pos x="0" y="0"/>
                  </a:cxn>
                  <a:cxn ang="0">
                    <a:pos x="9" y="0"/>
                  </a:cxn>
                </a:cxnLst>
                <a:rect l="0" t="0" r="r" b="b"/>
                <a:pathLst>
                  <a:path w="9">
                    <a:moveTo>
                      <a:pt x="0" y="0"/>
                    </a:moveTo>
                    <a:lnTo>
                      <a:pt x="9"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28" name="Group 178"/>
            <p:cNvGrpSpPr>
              <a:grpSpLocks/>
            </p:cNvGrpSpPr>
            <p:nvPr/>
          </p:nvGrpSpPr>
          <p:grpSpPr bwMode="auto">
            <a:xfrm>
              <a:off x="4331" y="1289"/>
              <a:ext cx="6" cy="2"/>
              <a:chOff x="4331" y="1289"/>
              <a:chExt cx="6" cy="2"/>
            </a:xfrm>
          </p:grpSpPr>
          <p:sp>
            <p:nvSpPr>
              <p:cNvPr id="1203" name="Freeform 179"/>
              <p:cNvSpPr>
                <a:spLocks/>
              </p:cNvSpPr>
              <p:nvPr/>
            </p:nvSpPr>
            <p:spPr bwMode="auto">
              <a:xfrm>
                <a:off x="4331" y="128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31" name="Group 180"/>
            <p:cNvGrpSpPr>
              <a:grpSpLocks/>
            </p:cNvGrpSpPr>
            <p:nvPr/>
          </p:nvGrpSpPr>
          <p:grpSpPr bwMode="auto">
            <a:xfrm>
              <a:off x="4322" y="1295"/>
              <a:ext cx="7" cy="2"/>
              <a:chOff x="4322" y="1295"/>
              <a:chExt cx="7" cy="2"/>
            </a:xfrm>
          </p:grpSpPr>
          <p:sp>
            <p:nvSpPr>
              <p:cNvPr id="1205" name="Freeform 181"/>
              <p:cNvSpPr>
                <a:spLocks/>
              </p:cNvSpPr>
              <p:nvPr/>
            </p:nvSpPr>
            <p:spPr bwMode="auto">
              <a:xfrm>
                <a:off x="4322" y="1295"/>
                <a:ext cx="7" cy="2"/>
              </a:xfrm>
              <a:custGeom>
                <a:avLst/>
                <a:gdLst/>
                <a:ahLst/>
                <a:cxnLst>
                  <a:cxn ang="0">
                    <a:pos x="0" y="0"/>
                  </a:cxn>
                  <a:cxn ang="0">
                    <a:pos x="8" y="0"/>
                  </a:cxn>
                </a:cxnLst>
                <a:rect l="0" t="0" r="r" b="b"/>
                <a:pathLst>
                  <a:path w="7">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33" name="Group 182"/>
            <p:cNvGrpSpPr>
              <a:grpSpLocks/>
            </p:cNvGrpSpPr>
            <p:nvPr/>
          </p:nvGrpSpPr>
          <p:grpSpPr bwMode="auto">
            <a:xfrm>
              <a:off x="5351" y="1295"/>
              <a:ext cx="6" cy="2"/>
              <a:chOff x="5351" y="1295"/>
              <a:chExt cx="6" cy="2"/>
            </a:xfrm>
          </p:grpSpPr>
          <p:sp>
            <p:nvSpPr>
              <p:cNvPr id="1207" name="Freeform 183"/>
              <p:cNvSpPr>
                <a:spLocks/>
              </p:cNvSpPr>
              <p:nvPr/>
            </p:nvSpPr>
            <p:spPr bwMode="auto">
              <a:xfrm>
                <a:off x="5351" y="1295"/>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08" name="Picture 184"/>
              <p:cNvPicPr>
                <a:picLocks noChangeAspect="1" noChangeArrowheads="1"/>
              </p:cNvPicPr>
              <p:nvPr/>
            </p:nvPicPr>
            <p:blipFill>
              <a:blip r:embed="rId41" cstate="print"/>
              <a:srcRect/>
              <a:stretch>
                <a:fillRect/>
              </a:stretch>
            </p:blipFill>
            <p:spPr bwMode="auto">
              <a:xfrm>
                <a:off x="2703" y="991"/>
                <a:ext cx="360" cy="331"/>
              </a:xfrm>
              <a:prstGeom prst="rect">
                <a:avLst/>
              </a:prstGeom>
              <a:noFill/>
            </p:spPr>
          </p:pic>
        </p:grpSp>
        <p:grpSp>
          <p:nvGrpSpPr>
            <p:cNvPr id="1136" name="Group 185"/>
            <p:cNvGrpSpPr>
              <a:grpSpLocks/>
            </p:cNvGrpSpPr>
            <p:nvPr/>
          </p:nvGrpSpPr>
          <p:grpSpPr bwMode="auto">
            <a:xfrm>
              <a:off x="2897" y="1319"/>
              <a:ext cx="7" cy="2"/>
              <a:chOff x="2897" y="1319"/>
              <a:chExt cx="7" cy="2"/>
            </a:xfrm>
          </p:grpSpPr>
          <p:sp>
            <p:nvSpPr>
              <p:cNvPr id="1210" name="Freeform 186"/>
              <p:cNvSpPr>
                <a:spLocks/>
              </p:cNvSpPr>
              <p:nvPr/>
            </p:nvSpPr>
            <p:spPr bwMode="auto">
              <a:xfrm>
                <a:off x="2897" y="131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38" name="Group 187"/>
            <p:cNvGrpSpPr>
              <a:grpSpLocks/>
            </p:cNvGrpSpPr>
            <p:nvPr/>
          </p:nvGrpSpPr>
          <p:grpSpPr bwMode="auto">
            <a:xfrm>
              <a:off x="4337" y="1327"/>
              <a:ext cx="9" cy="2"/>
              <a:chOff x="4337" y="1327"/>
              <a:chExt cx="9" cy="2"/>
            </a:xfrm>
          </p:grpSpPr>
          <p:sp>
            <p:nvSpPr>
              <p:cNvPr id="1212" name="Freeform 188"/>
              <p:cNvSpPr>
                <a:spLocks/>
              </p:cNvSpPr>
              <p:nvPr/>
            </p:nvSpPr>
            <p:spPr bwMode="auto">
              <a:xfrm>
                <a:off x="4337" y="1327"/>
                <a:ext cx="9" cy="2"/>
              </a:xfrm>
              <a:custGeom>
                <a:avLst/>
                <a:gdLst/>
                <a:ahLst/>
                <a:cxnLst>
                  <a:cxn ang="0">
                    <a:pos x="0" y="0"/>
                  </a:cxn>
                  <a:cxn ang="0">
                    <a:pos x="9" y="0"/>
                  </a:cxn>
                </a:cxnLst>
                <a:rect l="0" t="0" r="r" b="b"/>
                <a:pathLst>
                  <a:path w="9">
                    <a:moveTo>
                      <a:pt x="0" y="0"/>
                    </a:moveTo>
                    <a:lnTo>
                      <a:pt x="9"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13" name="Picture 189"/>
              <p:cNvPicPr>
                <a:picLocks noChangeAspect="1" noChangeArrowheads="1"/>
              </p:cNvPicPr>
              <p:nvPr/>
            </p:nvPicPr>
            <p:blipFill>
              <a:blip r:embed="rId42" cstate="print"/>
              <a:srcRect/>
              <a:stretch>
                <a:fillRect/>
              </a:stretch>
            </p:blipFill>
            <p:spPr bwMode="auto">
              <a:xfrm>
                <a:off x="2823" y="1323"/>
                <a:ext cx="82" cy="13"/>
              </a:xfrm>
              <a:prstGeom prst="rect">
                <a:avLst/>
              </a:prstGeom>
              <a:noFill/>
            </p:spPr>
          </p:pic>
        </p:grpSp>
        <p:grpSp>
          <p:nvGrpSpPr>
            <p:cNvPr id="1141" name="Group 190"/>
            <p:cNvGrpSpPr>
              <a:grpSpLocks/>
            </p:cNvGrpSpPr>
            <p:nvPr/>
          </p:nvGrpSpPr>
          <p:grpSpPr bwMode="auto">
            <a:xfrm>
              <a:off x="2891" y="1333"/>
              <a:ext cx="6" cy="2"/>
              <a:chOff x="2891" y="1333"/>
              <a:chExt cx="6" cy="2"/>
            </a:xfrm>
          </p:grpSpPr>
          <p:sp>
            <p:nvSpPr>
              <p:cNvPr id="1215" name="Freeform 191"/>
              <p:cNvSpPr>
                <a:spLocks/>
              </p:cNvSpPr>
              <p:nvPr/>
            </p:nvSpPr>
            <p:spPr bwMode="auto">
              <a:xfrm>
                <a:off x="2891" y="1333"/>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45" name="Group 192"/>
            <p:cNvGrpSpPr>
              <a:grpSpLocks/>
            </p:cNvGrpSpPr>
            <p:nvPr/>
          </p:nvGrpSpPr>
          <p:grpSpPr bwMode="auto">
            <a:xfrm>
              <a:off x="4061" y="1355"/>
              <a:ext cx="7" cy="2"/>
              <a:chOff x="4061" y="1355"/>
              <a:chExt cx="7" cy="2"/>
            </a:xfrm>
          </p:grpSpPr>
          <p:sp>
            <p:nvSpPr>
              <p:cNvPr id="1217" name="Freeform 193"/>
              <p:cNvSpPr>
                <a:spLocks/>
              </p:cNvSpPr>
              <p:nvPr/>
            </p:nvSpPr>
            <p:spPr bwMode="auto">
              <a:xfrm>
                <a:off x="4061" y="135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18" name="Picture 194"/>
              <p:cNvPicPr>
                <a:picLocks noChangeAspect="1" noChangeArrowheads="1"/>
              </p:cNvPicPr>
              <p:nvPr/>
            </p:nvPicPr>
            <p:blipFill>
              <a:blip r:embed="rId43" cstate="print"/>
              <a:srcRect/>
              <a:stretch>
                <a:fillRect/>
              </a:stretch>
            </p:blipFill>
            <p:spPr bwMode="auto">
              <a:xfrm>
                <a:off x="4375" y="1143"/>
                <a:ext cx="74" cy="215"/>
              </a:xfrm>
              <a:prstGeom prst="rect">
                <a:avLst/>
              </a:prstGeom>
              <a:noFill/>
            </p:spPr>
          </p:pic>
        </p:grpSp>
        <p:grpSp>
          <p:nvGrpSpPr>
            <p:cNvPr id="1147" name="Group 195"/>
            <p:cNvGrpSpPr>
              <a:grpSpLocks/>
            </p:cNvGrpSpPr>
            <p:nvPr/>
          </p:nvGrpSpPr>
          <p:grpSpPr bwMode="auto">
            <a:xfrm>
              <a:off x="4061" y="1363"/>
              <a:ext cx="7" cy="2"/>
              <a:chOff x="4061" y="1363"/>
              <a:chExt cx="7" cy="2"/>
            </a:xfrm>
          </p:grpSpPr>
          <p:sp>
            <p:nvSpPr>
              <p:cNvPr id="1220" name="Freeform 196"/>
              <p:cNvSpPr>
                <a:spLocks/>
              </p:cNvSpPr>
              <p:nvPr/>
            </p:nvSpPr>
            <p:spPr bwMode="auto">
              <a:xfrm>
                <a:off x="4061" y="136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21" name="Picture 197"/>
              <p:cNvPicPr>
                <a:picLocks noChangeAspect="1" noChangeArrowheads="1"/>
              </p:cNvPicPr>
              <p:nvPr/>
            </p:nvPicPr>
            <p:blipFill>
              <a:blip r:embed="rId44" cstate="print"/>
              <a:srcRect/>
              <a:stretch>
                <a:fillRect/>
              </a:stretch>
            </p:blipFill>
            <p:spPr bwMode="auto">
              <a:xfrm>
                <a:off x="5321" y="999"/>
                <a:ext cx="67" cy="367"/>
              </a:xfrm>
              <a:prstGeom prst="rect">
                <a:avLst/>
              </a:prstGeom>
              <a:noFill/>
            </p:spPr>
          </p:pic>
          <p:pic>
            <p:nvPicPr>
              <p:cNvPr id="1222" name="Picture 198"/>
              <p:cNvPicPr>
                <a:picLocks noChangeAspect="1" noChangeArrowheads="1"/>
              </p:cNvPicPr>
              <p:nvPr/>
            </p:nvPicPr>
            <p:blipFill>
              <a:blip r:embed="rId45" cstate="print"/>
              <a:srcRect/>
              <a:stretch>
                <a:fillRect/>
              </a:stretch>
            </p:blipFill>
            <p:spPr bwMode="auto">
              <a:xfrm>
                <a:off x="4742" y="677"/>
                <a:ext cx="518" cy="713"/>
              </a:xfrm>
              <a:prstGeom prst="rect">
                <a:avLst/>
              </a:prstGeom>
              <a:noFill/>
            </p:spPr>
          </p:pic>
        </p:grpSp>
        <p:grpSp>
          <p:nvGrpSpPr>
            <p:cNvPr id="1150" name="Group 199"/>
            <p:cNvGrpSpPr>
              <a:grpSpLocks/>
            </p:cNvGrpSpPr>
            <p:nvPr/>
          </p:nvGrpSpPr>
          <p:grpSpPr bwMode="auto">
            <a:xfrm>
              <a:off x="5057" y="1387"/>
              <a:ext cx="9" cy="2"/>
              <a:chOff x="5057" y="1387"/>
              <a:chExt cx="9" cy="2"/>
            </a:xfrm>
          </p:grpSpPr>
          <p:sp>
            <p:nvSpPr>
              <p:cNvPr id="1224" name="Freeform 200"/>
              <p:cNvSpPr>
                <a:spLocks/>
              </p:cNvSpPr>
              <p:nvPr/>
            </p:nvSpPr>
            <p:spPr bwMode="auto">
              <a:xfrm>
                <a:off x="5057" y="1387"/>
                <a:ext cx="9" cy="2"/>
              </a:xfrm>
              <a:custGeom>
                <a:avLst/>
                <a:gdLst/>
                <a:ahLst/>
                <a:cxnLst>
                  <a:cxn ang="0">
                    <a:pos x="0" y="0"/>
                  </a:cxn>
                  <a:cxn ang="0">
                    <a:pos x="9" y="0"/>
                  </a:cxn>
                </a:cxnLst>
                <a:rect l="0" t="0" r="r" b="b"/>
                <a:pathLst>
                  <a:path w="9">
                    <a:moveTo>
                      <a:pt x="0" y="0"/>
                    </a:moveTo>
                    <a:lnTo>
                      <a:pt x="9"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52" name="Group 201"/>
            <p:cNvGrpSpPr>
              <a:grpSpLocks/>
            </p:cNvGrpSpPr>
            <p:nvPr/>
          </p:nvGrpSpPr>
          <p:grpSpPr bwMode="auto">
            <a:xfrm>
              <a:off x="5035" y="1409"/>
              <a:ext cx="6" cy="2"/>
              <a:chOff x="5035" y="1409"/>
              <a:chExt cx="6" cy="2"/>
            </a:xfrm>
          </p:grpSpPr>
          <p:sp>
            <p:nvSpPr>
              <p:cNvPr id="1226" name="Freeform 202"/>
              <p:cNvSpPr>
                <a:spLocks/>
              </p:cNvSpPr>
              <p:nvPr/>
            </p:nvSpPr>
            <p:spPr bwMode="auto">
              <a:xfrm>
                <a:off x="5035" y="1409"/>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55" name="Group 203"/>
            <p:cNvGrpSpPr>
              <a:grpSpLocks/>
            </p:cNvGrpSpPr>
            <p:nvPr/>
          </p:nvGrpSpPr>
          <p:grpSpPr bwMode="auto">
            <a:xfrm>
              <a:off x="3461" y="1415"/>
              <a:ext cx="7" cy="2"/>
              <a:chOff x="3461" y="1415"/>
              <a:chExt cx="7" cy="2"/>
            </a:xfrm>
          </p:grpSpPr>
          <p:sp>
            <p:nvSpPr>
              <p:cNvPr id="1228" name="Freeform 204"/>
              <p:cNvSpPr>
                <a:spLocks/>
              </p:cNvSpPr>
              <p:nvPr/>
            </p:nvSpPr>
            <p:spPr bwMode="auto">
              <a:xfrm>
                <a:off x="3461" y="141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29" name="Picture 205"/>
              <p:cNvPicPr>
                <a:picLocks noChangeAspect="1" noChangeArrowheads="1"/>
              </p:cNvPicPr>
              <p:nvPr/>
            </p:nvPicPr>
            <p:blipFill>
              <a:blip r:embed="rId46" cstate="print"/>
              <a:srcRect/>
              <a:stretch>
                <a:fillRect/>
              </a:stretch>
            </p:blipFill>
            <p:spPr bwMode="auto">
              <a:xfrm>
                <a:off x="5014" y="1411"/>
                <a:ext cx="28" cy="31"/>
              </a:xfrm>
              <a:prstGeom prst="rect">
                <a:avLst/>
              </a:prstGeom>
              <a:noFill/>
            </p:spPr>
          </p:pic>
          <p:pic>
            <p:nvPicPr>
              <p:cNvPr id="1230" name="Picture 206"/>
              <p:cNvPicPr>
                <a:picLocks noChangeAspect="1" noChangeArrowheads="1"/>
              </p:cNvPicPr>
              <p:nvPr/>
            </p:nvPicPr>
            <p:blipFill>
              <a:blip r:embed="rId47" cstate="print"/>
              <a:srcRect/>
              <a:stretch>
                <a:fillRect/>
              </a:stretch>
            </p:blipFill>
            <p:spPr bwMode="auto">
              <a:xfrm>
                <a:off x="4707" y="1390"/>
                <a:ext cx="162" cy="66"/>
              </a:xfrm>
              <a:prstGeom prst="rect">
                <a:avLst/>
              </a:prstGeom>
              <a:noFill/>
            </p:spPr>
          </p:pic>
        </p:grpSp>
        <p:grpSp>
          <p:nvGrpSpPr>
            <p:cNvPr id="1157" name="Group 207"/>
            <p:cNvGrpSpPr>
              <a:grpSpLocks/>
            </p:cNvGrpSpPr>
            <p:nvPr/>
          </p:nvGrpSpPr>
          <p:grpSpPr bwMode="auto">
            <a:xfrm>
              <a:off x="4841" y="1453"/>
              <a:ext cx="7" cy="2"/>
              <a:chOff x="4841" y="1453"/>
              <a:chExt cx="7" cy="2"/>
            </a:xfrm>
          </p:grpSpPr>
          <p:sp>
            <p:nvSpPr>
              <p:cNvPr id="1232" name="Freeform 208"/>
              <p:cNvSpPr>
                <a:spLocks/>
              </p:cNvSpPr>
              <p:nvPr/>
            </p:nvSpPr>
            <p:spPr bwMode="auto">
              <a:xfrm>
                <a:off x="4841" y="145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59" name="Group 209"/>
            <p:cNvGrpSpPr>
              <a:grpSpLocks/>
            </p:cNvGrpSpPr>
            <p:nvPr/>
          </p:nvGrpSpPr>
          <p:grpSpPr bwMode="auto">
            <a:xfrm>
              <a:off x="4834" y="1461"/>
              <a:ext cx="6" cy="2"/>
              <a:chOff x="4834" y="1461"/>
              <a:chExt cx="6" cy="2"/>
            </a:xfrm>
          </p:grpSpPr>
          <p:sp>
            <p:nvSpPr>
              <p:cNvPr id="1234" name="Freeform 210"/>
              <p:cNvSpPr>
                <a:spLocks/>
              </p:cNvSpPr>
              <p:nvPr/>
            </p:nvSpPr>
            <p:spPr bwMode="auto">
              <a:xfrm>
                <a:off x="4834" y="1461"/>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61" name="Group 211"/>
            <p:cNvGrpSpPr>
              <a:grpSpLocks/>
            </p:cNvGrpSpPr>
            <p:nvPr/>
          </p:nvGrpSpPr>
          <p:grpSpPr bwMode="auto">
            <a:xfrm>
              <a:off x="4802" y="1469"/>
              <a:ext cx="7" cy="2"/>
              <a:chOff x="4802" y="1469"/>
              <a:chExt cx="7" cy="2"/>
            </a:xfrm>
          </p:grpSpPr>
          <p:sp>
            <p:nvSpPr>
              <p:cNvPr id="1236" name="Freeform 212"/>
              <p:cNvSpPr>
                <a:spLocks/>
              </p:cNvSpPr>
              <p:nvPr/>
            </p:nvSpPr>
            <p:spPr bwMode="auto">
              <a:xfrm>
                <a:off x="4802" y="1469"/>
                <a:ext cx="7" cy="2"/>
              </a:xfrm>
              <a:custGeom>
                <a:avLst/>
                <a:gdLst/>
                <a:ahLst/>
                <a:cxnLst>
                  <a:cxn ang="0">
                    <a:pos x="0" y="0"/>
                  </a:cxn>
                  <a:cxn ang="0">
                    <a:pos x="8" y="0"/>
                  </a:cxn>
                </a:cxnLst>
                <a:rect l="0" t="0" r="r" b="b"/>
                <a:pathLst>
                  <a:path w="7">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63" name="Group 213"/>
            <p:cNvGrpSpPr>
              <a:grpSpLocks/>
            </p:cNvGrpSpPr>
            <p:nvPr/>
          </p:nvGrpSpPr>
          <p:grpSpPr bwMode="auto">
            <a:xfrm>
              <a:off x="4848" y="1469"/>
              <a:ext cx="7" cy="2"/>
              <a:chOff x="4848" y="1469"/>
              <a:chExt cx="7" cy="2"/>
            </a:xfrm>
          </p:grpSpPr>
          <p:sp>
            <p:nvSpPr>
              <p:cNvPr id="1238" name="Freeform 214"/>
              <p:cNvSpPr>
                <a:spLocks/>
              </p:cNvSpPr>
              <p:nvPr/>
            </p:nvSpPr>
            <p:spPr bwMode="auto">
              <a:xfrm>
                <a:off x="4848" y="146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65" name="Group 215"/>
            <p:cNvGrpSpPr>
              <a:grpSpLocks/>
            </p:cNvGrpSpPr>
            <p:nvPr/>
          </p:nvGrpSpPr>
          <p:grpSpPr bwMode="auto">
            <a:xfrm>
              <a:off x="4841" y="1475"/>
              <a:ext cx="7" cy="2"/>
              <a:chOff x="4841" y="1475"/>
              <a:chExt cx="7" cy="2"/>
            </a:xfrm>
          </p:grpSpPr>
          <p:sp>
            <p:nvSpPr>
              <p:cNvPr id="1240" name="Freeform 216"/>
              <p:cNvSpPr>
                <a:spLocks/>
              </p:cNvSpPr>
              <p:nvPr/>
            </p:nvSpPr>
            <p:spPr bwMode="auto">
              <a:xfrm>
                <a:off x="4841" y="147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67" name="Group 217"/>
            <p:cNvGrpSpPr>
              <a:grpSpLocks/>
            </p:cNvGrpSpPr>
            <p:nvPr/>
          </p:nvGrpSpPr>
          <p:grpSpPr bwMode="auto">
            <a:xfrm>
              <a:off x="4054" y="1513"/>
              <a:ext cx="6" cy="2"/>
              <a:chOff x="4054" y="1513"/>
              <a:chExt cx="6" cy="2"/>
            </a:xfrm>
          </p:grpSpPr>
          <p:sp>
            <p:nvSpPr>
              <p:cNvPr id="1242" name="Freeform 218"/>
              <p:cNvSpPr>
                <a:spLocks/>
              </p:cNvSpPr>
              <p:nvPr/>
            </p:nvSpPr>
            <p:spPr bwMode="auto">
              <a:xfrm>
                <a:off x="4054" y="1513"/>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43" name="Picture 219"/>
              <p:cNvPicPr>
                <a:picLocks noChangeAspect="1" noChangeArrowheads="1"/>
              </p:cNvPicPr>
              <p:nvPr/>
            </p:nvPicPr>
            <p:blipFill>
              <a:blip r:embed="rId48" cstate="print"/>
              <a:srcRect/>
              <a:stretch>
                <a:fillRect/>
              </a:stretch>
            </p:blipFill>
            <p:spPr bwMode="auto">
              <a:xfrm>
                <a:off x="3394" y="1247"/>
                <a:ext cx="313" cy="345"/>
              </a:xfrm>
              <a:prstGeom prst="rect">
                <a:avLst/>
              </a:prstGeom>
              <a:noFill/>
            </p:spPr>
          </p:pic>
        </p:grpSp>
        <p:grpSp>
          <p:nvGrpSpPr>
            <p:cNvPr id="1169" name="Group 220"/>
            <p:cNvGrpSpPr>
              <a:grpSpLocks/>
            </p:cNvGrpSpPr>
            <p:nvPr/>
          </p:nvGrpSpPr>
          <p:grpSpPr bwMode="auto">
            <a:xfrm>
              <a:off x="3649" y="1589"/>
              <a:ext cx="7" cy="2"/>
              <a:chOff x="3649" y="1589"/>
              <a:chExt cx="7" cy="2"/>
            </a:xfrm>
          </p:grpSpPr>
          <p:sp>
            <p:nvSpPr>
              <p:cNvPr id="1245" name="Freeform 221"/>
              <p:cNvSpPr>
                <a:spLocks/>
              </p:cNvSpPr>
              <p:nvPr/>
            </p:nvSpPr>
            <p:spPr bwMode="auto">
              <a:xfrm>
                <a:off x="3649" y="1589"/>
                <a:ext cx="7" cy="2"/>
              </a:xfrm>
              <a:custGeom>
                <a:avLst/>
                <a:gdLst/>
                <a:ahLst/>
                <a:cxnLst>
                  <a:cxn ang="0">
                    <a:pos x="0" y="0"/>
                  </a:cxn>
                  <a:cxn ang="0">
                    <a:pos x="6" y="0"/>
                  </a:cxn>
                </a:cxnLst>
                <a:rect l="0" t="0" r="r" b="b"/>
                <a:pathLst>
                  <a:path w="7">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72" name="Group 222"/>
            <p:cNvGrpSpPr>
              <a:grpSpLocks/>
            </p:cNvGrpSpPr>
            <p:nvPr/>
          </p:nvGrpSpPr>
          <p:grpSpPr bwMode="auto">
            <a:xfrm>
              <a:off x="3649" y="1595"/>
              <a:ext cx="7" cy="2"/>
              <a:chOff x="3649" y="1595"/>
              <a:chExt cx="7" cy="2"/>
            </a:xfrm>
          </p:grpSpPr>
          <p:sp>
            <p:nvSpPr>
              <p:cNvPr id="1247" name="Freeform 223"/>
              <p:cNvSpPr>
                <a:spLocks/>
              </p:cNvSpPr>
              <p:nvPr/>
            </p:nvSpPr>
            <p:spPr bwMode="auto">
              <a:xfrm>
                <a:off x="3649" y="1595"/>
                <a:ext cx="7" cy="2"/>
              </a:xfrm>
              <a:custGeom>
                <a:avLst/>
                <a:gdLst/>
                <a:ahLst/>
                <a:cxnLst>
                  <a:cxn ang="0">
                    <a:pos x="0" y="0"/>
                  </a:cxn>
                  <a:cxn ang="0">
                    <a:pos x="6" y="0"/>
                  </a:cxn>
                </a:cxnLst>
                <a:rect l="0" t="0" r="r" b="b"/>
                <a:pathLst>
                  <a:path w="7">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75" name="Group 224"/>
            <p:cNvGrpSpPr>
              <a:grpSpLocks/>
            </p:cNvGrpSpPr>
            <p:nvPr/>
          </p:nvGrpSpPr>
          <p:grpSpPr bwMode="auto">
            <a:xfrm>
              <a:off x="3617" y="1603"/>
              <a:ext cx="7" cy="2"/>
              <a:chOff x="3617" y="1603"/>
              <a:chExt cx="7" cy="2"/>
            </a:xfrm>
          </p:grpSpPr>
          <p:sp>
            <p:nvSpPr>
              <p:cNvPr id="1249" name="Freeform 225"/>
              <p:cNvSpPr>
                <a:spLocks/>
              </p:cNvSpPr>
              <p:nvPr/>
            </p:nvSpPr>
            <p:spPr bwMode="auto">
              <a:xfrm>
                <a:off x="3617" y="160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50" name="Picture 226"/>
              <p:cNvPicPr>
                <a:picLocks noChangeAspect="1" noChangeArrowheads="1"/>
              </p:cNvPicPr>
              <p:nvPr/>
            </p:nvPicPr>
            <p:blipFill>
              <a:blip r:embed="rId49" cstate="print"/>
              <a:srcRect/>
              <a:stretch>
                <a:fillRect/>
              </a:stretch>
            </p:blipFill>
            <p:spPr bwMode="auto">
              <a:xfrm>
                <a:off x="4044" y="1210"/>
                <a:ext cx="158" cy="412"/>
              </a:xfrm>
              <a:prstGeom prst="rect">
                <a:avLst/>
              </a:prstGeom>
              <a:noFill/>
            </p:spPr>
          </p:pic>
        </p:grpSp>
        <p:grpSp>
          <p:nvGrpSpPr>
            <p:cNvPr id="1178" name="Group 227"/>
            <p:cNvGrpSpPr>
              <a:grpSpLocks/>
            </p:cNvGrpSpPr>
            <p:nvPr/>
          </p:nvGrpSpPr>
          <p:grpSpPr bwMode="auto">
            <a:xfrm>
              <a:off x="4181" y="1619"/>
              <a:ext cx="7" cy="2"/>
              <a:chOff x="4181" y="1619"/>
              <a:chExt cx="7" cy="2"/>
            </a:xfrm>
          </p:grpSpPr>
          <p:sp>
            <p:nvSpPr>
              <p:cNvPr id="1252" name="Freeform 228"/>
              <p:cNvSpPr>
                <a:spLocks/>
              </p:cNvSpPr>
              <p:nvPr/>
            </p:nvSpPr>
            <p:spPr bwMode="auto">
              <a:xfrm>
                <a:off x="4181" y="161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81" name="Group 229"/>
            <p:cNvGrpSpPr>
              <a:grpSpLocks/>
            </p:cNvGrpSpPr>
            <p:nvPr/>
          </p:nvGrpSpPr>
          <p:grpSpPr bwMode="auto">
            <a:xfrm>
              <a:off x="4181" y="1627"/>
              <a:ext cx="7" cy="2"/>
              <a:chOff x="4181" y="1627"/>
              <a:chExt cx="7" cy="2"/>
            </a:xfrm>
          </p:grpSpPr>
          <p:sp>
            <p:nvSpPr>
              <p:cNvPr id="1254" name="Freeform 230"/>
              <p:cNvSpPr>
                <a:spLocks/>
              </p:cNvSpPr>
              <p:nvPr/>
            </p:nvSpPr>
            <p:spPr bwMode="auto">
              <a:xfrm>
                <a:off x="4181" y="162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83" name="Group 231"/>
            <p:cNvGrpSpPr>
              <a:grpSpLocks/>
            </p:cNvGrpSpPr>
            <p:nvPr/>
          </p:nvGrpSpPr>
          <p:grpSpPr bwMode="auto">
            <a:xfrm>
              <a:off x="4181" y="1633"/>
              <a:ext cx="7" cy="2"/>
              <a:chOff x="4181" y="1633"/>
              <a:chExt cx="7" cy="2"/>
            </a:xfrm>
          </p:grpSpPr>
          <p:sp>
            <p:nvSpPr>
              <p:cNvPr id="1256" name="Freeform 232"/>
              <p:cNvSpPr>
                <a:spLocks/>
              </p:cNvSpPr>
              <p:nvPr/>
            </p:nvSpPr>
            <p:spPr bwMode="auto">
              <a:xfrm>
                <a:off x="4181" y="163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85" name="Group 233"/>
            <p:cNvGrpSpPr>
              <a:grpSpLocks/>
            </p:cNvGrpSpPr>
            <p:nvPr/>
          </p:nvGrpSpPr>
          <p:grpSpPr bwMode="auto">
            <a:xfrm>
              <a:off x="4181" y="1641"/>
              <a:ext cx="7" cy="2"/>
              <a:chOff x="4181" y="1641"/>
              <a:chExt cx="7" cy="2"/>
            </a:xfrm>
          </p:grpSpPr>
          <p:sp>
            <p:nvSpPr>
              <p:cNvPr id="1258" name="Freeform 234"/>
              <p:cNvSpPr>
                <a:spLocks/>
              </p:cNvSpPr>
              <p:nvPr/>
            </p:nvSpPr>
            <p:spPr bwMode="auto">
              <a:xfrm>
                <a:off x="4181" y="164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88" name="Group 235"/>
            <p:cNvGrpSpPr>
              <a:grpSpLocks/>
            </p:cNvGrpSpPr>
            <p:nvPr/>
          </p:nvGrpSpPr>
          <p:grpSpPr bwMode="auto">
            <a:xfrm>
              <a:off x="3611" y="1649"/>
              <a:ext cx="6" cy="2"/>
              <a:chOff x="3611" y="1649"/>
              <a:chExt cx="6" cy="2"/>
            </a:xfrm>
          </p:grpSpPr>
          <p:sp>
            <p:nvSpPr>
              <p:cNvPr id="1260" name="Freeform 236"/>
              <p:cNvSpPr>
                <a:spLocks/>
              </p:cNvSpPr>
              <p:nvPr/>
            </p:nvSpPr>
            <p:spPr bwMode="auto">
              <a:xfrm>
                <a:off x="3611" y="164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90" name="Group 237"/>
            <p:cNvGrpSpPr>
              <a:grpSpLocks/>
            </p:cNvGrpSpPr>
            <p:nvPr/>
          </p:nvGrpSpPr>
          <p:grpSpPr bwMode="auto">
            <a:xfrm>
              <a:off x="3483" y="1693"/>
              <a:ext cx="7" cy="2"/>
              <a:chOff x="3483" y="1693"/>
              <a:chExt cx="7" cy="2"/>
            </a:xfrm>
          </p:grpSpPr>
          <p:sp>
            <p:nvSpPr>
              <p:cNvPr id="1262" name="Freeform 238"/>
              <p:cNvSpPr>
                <a:spLocks/>
              </p:cNvSpPr>
              <p:nvPr/>
            </p:nvSpPr>
            <p:spPr bwMode="auto">
              <a:xfrm>
                <a:off x="3483" y="169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193" name="Group 239"/>
            <p:cNvGrpSpPr>
              <a:grpSpLocks/>
            </p:cNvGrpSpPr>
            <p:nvPr/>
          </p:nvGrpSpPr>
          <p:grpSpPr bwMode="auto">
            <a:xfrm>
              <a:off x="3634" y="1761"/>
              <a:ext cx="6" cy="2"/>
              <a:chOff x="3634" y="1761"/>
              <a:chExt cx="6" cy="2"/>
            </a:xfrm>
          </p:grpSpPr>
          <p:sp>
            <p:nvSpPr>
              <p:cNvPr id="1264" name="Freeform 240"/>
              <p:cNvSpPr>
                <a:spLocks/>
              </p:cNvSpPr>
              <p:nvPr/>
            </p:nvSpPr>
            <p:spPr bwMode="auto">
              <a:xfrm>
                <a:off x="3634" y="1761"/>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65" name="Picture 241"/>
              <p:cNvPicPr>
                <a:picLocks noChangeAspect="1" noChangeArrowheads="1"/>
              </p:cNvPicPr>
              <p:nvPr/>
            </p:nvPicPr>
            <p:blipFill>
              <a:blip r:embed="rId50" cstate="print"/>
              <a:srcRect/>
              <a:stretch>
                <a:fillRect/>
              </a:stretch>
            </p:blipFill>
            <p:spPr bwMode="auto">
              <a:xfrm>
                <a:off x="3611" y="1591"/>
                <a:ext cx="83" cy="218"/>
              </a:xfrm>
              <a:prstGeom prst="rect">
                <a:avLst/>
              </a:prstGeom>
              <a:noFill/>
            </p:spPr>
          </p:pic>
        </p:grpSp>
        <p:grpSp>
          <p:nvGrpSpPr>
            <p:cNvPr id="1195" name="Group 242"/>
            <p:cNvGrpSpPr>
              <a:grpSpLocks/>
            </p:cNvGrpSpPr>
            <p:nvPr/>
          </p:nvGrpSpPr>
          <p:grpSpPr bwMode="auto">
            <a:xfrm>
              <a:off x="3655" y="1813"/>
              <a:ext cx="6" cy="2"/>
              <a:chOff x="3655" y="1813"/>
              <a:chExt cx="6" cy="2"/>
            </a:xfrm>
          </p:grpSpPr>
          <p:sp>
            <p:nvSpPr>
              <p:cNvPr id="1267" name="Freeform 243"/>
              <p:cNvSpPr>
                <a:spLocks/>
              </p:cNvSpPr>
              <p:nvPr/>
            </p:nvSpPr>
            <p:spPr bwMode="auto">
              <a:xfrm>
                <a:off x="3655" y="1813"/>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68" name="Picture 244"/>
              <p:cNvPicPr>
                <a:picLocks noChangeAspect="1" noChangeArrowheads="1"/>
              </p:cNvPicPr>
              <p:nvPr/>
            </p:nvPicPr>
            <p:blipFill>
              <a:blip r:embed="rId51" cstate="print"/>
              <a:srcRect/>
              <a:stretch>
                <a:fillRect/>
              </a:stretch>
            </p:blipFill>
            <p:spPr bwMode="auto">
              <a:xfrm>
                <a:off x="4097" y="1623"/>
                <a:ext cx="173" cy="193"/>
              </a:xfrm>
              <a:prstGeom prst="rect">
                <a:avLst/>
              </a:prstGeom>
              <a:noFill/>
            </p:spPr>
          </p:pic>
        </p:grpSp>
        <p:grpSp>
          <p:nvGrpSpPr>
            <p:cNvPr id="1198" name="Group 245"/>
            <p:cNvGrpSpPr>
              <a:grpSpLocks/>
            </p:cNvGrpSpPr>
            <p:nvPr/>
          </p:nvGrpSpPr>
          <p:grpSpPr bwMode="auto">
            <a:xfrm>
              <a:off x="4255" y="1821"/>
              <a:ext cx="6" cy="2"/>
              <a:chOff x="4255" y="1821"/>
              <a:chExt cx="6" cy="2"/>
            </a:xfrm>
          </p:grpSpPr>
          <p:sp>
            <p:nvSpPr>
              <p:cNvPr id="1270" name="Freeform 246"/>
              <p:cNvSpPr>
                <a:spLocks/>
              </p:cNvSpPr>
              <p:nvPr/>
            </p:nvSpPr>
            <p:spPr bwMode="auto">
              <a:xfrm>
                <a:off x="4255" y="1821"/>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71" name="Picture 247"/>
              <p:cNvPicPr>
                <a:picLocks noChangeAspect="1" noChangeArrowheads="1"/>
              </p:cNvPicPr>
              <p:nvPr/>
            </p:nvPicPr>
            <p:blipFill>
              <a:blip r:embed="rId52" cstate="print"/>
              <a:srcRect/>
              <a:stretch>
                <a:fillRect/>
              </a:stretch>
            </p:blipFill>
            <p:spPr bwMode="auto">
              <a:xfrm>
                <a:off x="4331" y="1457"/>
                <a:ext cx="1089" cy="473"/>
              </a:xfrm>
              <a:prstGeom prst="rect">
                <a:avLst/>
              </a:prstGeom>
              <a:noFill/>
            </p:spPr>
          </p:pic>
        </p:grpSp>
        <p:grpSp>
          <p:nvGrpSpPr>
            <p:cNvPr id="1200" name="Group 248"/>
            <p:cNvGrpSpPr>
              <a:grpSpLocks/>
            </p:cNvGrpSpPr>
            <p:nvPr/>
          </p:nvGrpSpPr>
          <p:grpSpPr bwMode="auto">
            <a:xfrm>
              <a:off x="5187" y="1927"/>
              <a:ext cx="7" cy="2"/>
              <a:chOff x="5187" y="1927"/>
              <a:chExt cx="7" cy="2"/>
            </a:xfrm>
          </p:grpSpPr>
          <p:sp>
            <p:nvSpPr>
              <p:cNvPr id="1273" name="Freeform 249"/>
              <p:cNvSpPr>
                <a:spLocks/>
              </p:cNvSpPr>
              <p:nvPr/>
            </p:nvSpPr>
            <p:spPr bwMode="auto">
              <a:xfrm>
                <a:off x="5187" y="192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02" name="Group 250"/>
            <p:cNvGrpSpPr>
              <a:grpSpLocks/>
            </p:cNvGrpSpPr>
            <p:nvPr/>
          </p:nvGrpSpPr>
          <p:grpSpPr bwMode="auto">
            <a:xfrm>
              <a:off x="4241" y="1973"/>
              <a:ext cx="7" cy="2"/>
              <a:chOff x="4241" y="1973"/>
              <a:chExt cx="7" cy="2"/>
            </a:xfrm>
          </p:grpSpPr>
          <p:sp>
            <p:nvSpPr>
              <p:cNvPr id="1275" name="Freeform 251"/>
              <p:cNvSpPr>
                <a:spLocks/>
              </p:cNvSpPr>
              <p:nvPr/>
            </p:nvSpPr>
            <p:spPr bwMode="auto">
              <a:xfrm>
                <a:off x="4241" y="197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76" name="Picture 252"/>
              <p:cNvPicPr>
                <a:picLocks noChangeAspect="1" noChangeArrowheads="1"/>
              </p:cNvPicPr>
              <p:nvPr/>
            </p:nvPicPr>
            <p:blipFill>
              <a:blip r:embed="rId53" cstate="print"/>
              <a:srcRect/>
              <a:stretch>
                <a:fillRect/>
              </a:stretch>
            </p:blipFill>
            <p:spPr bwMode="auto">
              <a:xfrm>
                <a:off x="4135" y="1923"/>
                <a:ext cx="1284" cy="112"/>
              </a:xfrm>
              <a:prstGeom prst="rect">
                <a:avLst/>
              </a:prstGeom>
              <a:noFill/>
            </p:spPr>
          </p:pic>
        </p:grpSp>
        <p:grpSp>
          <p:nvGrpSpPr>
            <p:cNvPr id="1204" name="Group 253"/>
            <p:cNvGrpSpPr>
              <a:grpSpLocks/>
            </p:cNvGrpSpPr>
            <p:nvPr/>
          </p:nvGrpSpPr>
          <p:grpSpPr bwMode="auto">
            <a:xfrm>
              <a:off x="5411" y="2033"/>
              <a:ext cx="9" cy="2"/>
              <a:chOff x="5411" y="2033"/>
              <a:chExt cx="9" cy="2"/>
            </a:xfrm>
          </p:grpSpPr>
          <p:sp>
            <p:nvSpPr>
              <p:cNvPr id="1278" name="Freeform 254"/>
              <p:cNvSpPr>
                <a:spLocks/>
              </p:cNvSpPr>
              <p:nvPr/>
            </p:nvSpPr>
            <p:spPr bwMode="auto">
              <a:xfrm>
                <a:off x="5411" y="2033"/>
                <a:ext cx="9" cy="2"/>
              </a:xfrm>
              <a:custGeom>
                <a:avLst/>
                <a:gdLst/>
                <a:ahLst/>
                <a:cxnLst>
                  <a:cxn ang="0">
                    <a:pos x="0" y="0"/>
                  </a:cxn>
                  <a:cxn ang="0">
                    <a:pos x="8" y="0"/>
                  </a:cxn>
                </a:cxnLst>
                <a:rect l="0" t="0" r="r" b="b"/>
                <a:pathLst>
                  <a:path w="9">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79" name="Picture 255"/>
              <p:cNvPicPr>
                <a:picLocks noChangeAspect="1" noChangeArrowheads="1"/>
              </p:cNvPicPr>
              <p:nvPr/>
            </p:nvPicPr>
            <p:blipFill>
              <a:blip r:embed="rId54" cstate="print"/>
              <a:srcRect/>
              <a:stretch>
                <a:fillRect/>
              </a:stretch>
            </p:blipFill>
            <p:spPr bwMode="auto">
              <a:xfrm>
                <a:off x="2508" y="1337"/>
                <a:ext cx="988" cy="885"/>
              </a:xfrm>
              <a:prstGeom prst="rect">
                <a:avLst/>
              </a:prstGeom>
              <a:noFill/>
            </p:spPr>
          </p:pic>
        </p:grpSp>
        <p:grpSp>
          <p:nvGrpSpPr>
            <p:cNvPr id="1206" name="Group 256"/>
            <p:cNvGrpSpPr>
              <a:grpSpLocks/>
            </p:cNvGrpSpPr>
            <p:nvPr/>
          </p:nvGrpSpPr>
          <p:grpSpPr bwMode="auto">
            <a:xfrm>
              <a:off x="3324" y="2219"/>
              <a:ext cx="9" cy="2"/>
              <a:chOff x="3324" y="2219"/>
              <a:chExt cx="9" cy="2"/>
            </a:xfrm>
          </p:grpSpPr>
          <p:sp>
            <p:nvSpPr>
              <p:cNvPr id="1281" name="Freeform 257"/>
              <p:cNvSpPr>
                <a:spLocks/>
              </p:cNvSpPr>
              <p:nvPr/>
            </p:nvSpPr>
            <p:spPr bwMode="auto">
              <a:xfrm>
                <a:off x="3324" y="2219"/>
                <a:ext cx="9" cy="2"/>
              </a:xfrm>
              <a:custGeom>
                <a:avLst/>
                <a:gdLst/>
                <a:ahLst/>
                <a:cxnLst>
                  <a:cxn ang="0">
                    <a:pos x="0" y="0"/>
                  </a:cxn>
                  <a:cxn ang="0">
                    <a:pos x="10" y="0"/>
                  </a:cxn>
                </a:cxnLst>
                <a:rect l="0" t="0" r="r" b="b"/>
                <a:pathLst>
                  <a:path w="9">
                    <a:moveTo>
                      <a:pt x="0" y="0"/>
                    </a:moveTo>
                    <a:lnTo>
                      <a:pt x="10"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82" name="Picture 258"/>
              <p:cNvPicPr>
                <a:picLocks noChangeAspect="1" noChangeArrowheads="1"/>
              </p:cNvPicPr>
              <p:nvPr/>
            </p:nvPicPr>
            <p:blipFill>
              <a:blip r:embed="rId55" cstate="print"/>
              <a:srcRect/>
              <a:stretch>
                <a:fillRect/>
              </a:stretch>
            </p:blipFill>
            <p:spPr bwMode="auto">
              <a:xfrm>
                <a:off x="2477" y="1870"/>
                <a:ext cx="1440" cy="390"/>
              </a:xfrm>
              <a:prstGeom prst="rect">
                <a:avLst/>
              </a:prstGeom>
              <a:noFill/>
            </p:spPr>
          </p:pic>
        </p:grpSp>
        <p:grpSp>
          <p:nvGrpSpPr>
            <p:cNvPr id="1209" name="Group 259"/>
            <p:cNvGrpSpPr>
              <a:grpSpLocks/>
            </p:cNvGrpSpPr>
            <p:nvPr/>
          </p:nvGrpSpPr>
          <p:grpSpPr bwMode="auto">
            <a:xfrm>
              <a:off x="3783" y="2255"/>
              <a:ext cx="7" cy="2"/>
              <a:chOff x="3783" y="2255"/>
              <a:chExt cx="7" cy="2"/>
            </a:xfrm>
          </p:grpSpPr>
          <p:sp>
            <p:nvSpPr>
              <p:cNvPr id="1284" name="Freeform 260"/>
              <p:cNvSpPr>
                <a:spLocks/>
              </p:cNvSpPr>
              <p:nvPr/>
            </p:nvSpPr>
            <p:spPr bwMode="auto">
              <a:xfrm>
                <a:off x="3783" y="2255"/>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85" name="Picture 261"/>
              <p:cNvPicPr>
                <a:picLocks noChangeAspect="1" noChangeArrowheads="1"/>
              </p:cNvPicPr>
              <p:nvPr/>
            </p:nvPicPr>
            <p:blipFill>
              <a:blip r:embed="rId56" cstate="print"/>
              <a:srcRect/>
              <a:stretch>
                <a:fillRect/>
              </a:stretch>
            </p:blipFill>
            <p:spPr bwMode="auto">
              <a:xfrm>
                <a:off x="2568" y="2261"/>
                <a:ext cx="1168" cy="14"/>
              </a:xfrm>
              <a:prstGeom prst="rect">
                <a:avLst/>
              </a:prstGeom>
              <a:noFill/>
            </p:spPr>
          </p:pic>
        </p:grpSp>
        <p:grpSp>
          <p:nvGrpSpPr>
            <p:cNvPr id="1211" name="Group 262"/>
            <p:cNvGrpSpPr>
              <a:grpSpLocks/>
            </p:cNvGrpSpPr>
            <p:nvPr/>
          </p:nvGrpSpPr>
          <p:grpSpPr bwMode="auto">
            <a:xfrm>
              <a:off x="3709" y="2273"/>
              <a:ext cx="7" cy="2"/>
              <a:chOff x="3709" y="2273"/>
              <a:chExt cx="7" cy="2"/>
            </a:xfrm>
          </p:grpSpPr>
          <p:sp>
            <p:nvSpPr>
              <p:cNvPr id="1287" name="Freeform 263"/>
              <p:cNvSpPr>
                <a:spLocks/>
              </p:cNvSpPr>
              <p:nvPr/>
            </p:nvSpPr>
            <p:spPr bwMode="auto">
              <a:xfrm>
                <a:off x="3709" y="2273"/>
                <a:ext cx="7" cy="2"/>
              </a:xfrm>
              <a:custGeom>
                <a:avLst/>
                <a:gdLst/>
                <a:ahLst/>
                <a:cxnLst>
                  <a:cxn ang="0">
                    <a:pos x="0" y="0"/>
                  </a:cxn>
                  <a:cxn ang="0">
                    <a:pos x="6" y="0"/>
                  </a:cxn>
                </a:cxnLst>
                <a:rect l="0" t="0" r="r" b="b"/>
                <a:pathLst>
                  <a:path w="7">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14" name="Group 264"/>
            <p:cNvGrpSpPr>
              <a:grpSpLocks/>
            </p:cNvGrpSpPr>
            <p:nvPr/>
          </p:nvGrpSpPr>
          <p:grpSpPr bwMode="auto">
            <a:xfrm>
              <a:off x="5411" y="2177"/>
              <a:ext cx="9" cy="2"/>
              <a:chOff x="5411" y="2177"/>
              <a:chExt cx="9" cy="2"/>
            </a:xfrm>
          </p:grpSpPr>
          <p:sp>
            <p:nvSpPr>
              <p:cNvPr id="1289" name="Freeform 265"/>
              <p:cNvSpPr>
                <a:spLocks/>
              </p:cNvSpPr>
              <p:nvPr/>
            </p:nvSpPr>
            <p:spPr bwMode="auto">
              <a:xfrm>
                <a:off x="5411" y="2177"/>
                <a:ext cx="9" cy="2"/>
              </a:xfrm>
              <a:custGeom>
                <a:avLst/>
                <a:gdLst/>
                <a:ahLst/>
                <a:cxnLst>
                  <a:cxn ang="0">
                    <a:pos x="0" y="0"/>
                  </a:cxn>
                  <a:cxn ang="0">
                    <a:pos x="8" y="0"/>
                  </a:cxn>
                </a:cxnLst>
                <a:rect l="0" t="0" r="r" b="b"/>
                <a:pathLst>
                  <a:path w="9">
                    <a:moveTo>
                      <a:pt x="0" y="0"/>
                    </a:moveTo>
                    <a:lnTo>
                      <a:pt x="8" y="0"/>
                    </a:lnTo>
                  </a:path>
                </a:pathLst>
              </a:custGeom>
              <a:noFill/>
              <a:ln w="9081">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90" name="Picture 266"/>
              <p:cNvPicPr>
                <a:picLocks noChangeAspect="1" noChangeArrowheads="1"/>
              </p:cNvPicPr>
              <p:nvPr/>
            </p:nvPicPr>
            <p:blipFill>
              <a:blip r:embed="rId57" cstate="print"/>
              <a:srcRect/>
              <a:stretch>
                <a:fillRect/>
              </a:stretch>
            </p:blipFill>
            <p:spPr bwMode="auto">
              <a:xfrm>
                <a:off x="4023" y="2035"/>
                <a:ext cx="1397" cy="240"/>
              </a:xfrm>
              <a:prstGeom prst="rect">
                <a:avLst/>
              </a:prstGeom>
              <a:noFill/>
            </p:spPr>
          </p:pic>
        </p:grpSp>
        <p:grpSp>
          <p:nvGrpSpPr>
            <p:cNvPr id="1216" name="Group 267"/>
            <p:cNvGrpSpPr>
              <a:grpSpLocks/>
            </p:cNvGrpSpPr>
            <p:nvPr/>
          </p:nvGrpSpPr>
          <p:grpSpPr bwMode="auto">
            <a:xfrm>
              <a:off x="5014" y="2273"/>
              <a:ext cx="6" cy="2"/>
              <a:chOff x="5014" y="2273"/>
              <a:chExt cx="6" cy="2"/>
            </a:xfrm>
          </p:grpSpPr>
          <p:sp>
            <p:nvSpPr>
              <p:cNvPr id="1292" name="Freeform 268"/>
              <p:cNvSpPr>
                <a:spLocks/>
              </p:cNvSpPr>
              <p:nvPr/>
            </p:nvSpPr>
            <p:spPr bwMode="auto">
              <a:xfrm>
                <a:off x="5014" y="2273"/>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19" name="Group 269"/>
            <p:cNvGrpSpPr>
              <a:grpSpLocks/>
            </p:cNvGrpSpPr>
            <p:nvPr/>
          </p:nvGrpSpPr>
          <p:grpSpPr bwMode="auto">
            <a:xfrm>
              <a:off x="2995" y="2279"/>
              <a:ext cx="6" cy="2"/>
              <a:chOff x="2995" y="2279"/>
              <a:chExt cx="6" cy="2"/>
            </a:xfrm>
          </p:grpSpPr>
          <p:sp>
            <p:nvSpPr>
              <p:cNvPr id="1294" name="Freeform 270"/>
              <p:cNvSpPr>
                <a:spLocks/>
              </p:cNvSpPr>
              <p:nvPr/>
            </p:nvSpPr>
            <p:spPr bwMode="auto">
              <a:xfrm>
                <a:off x="2995" y="2279"/>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295" name="Picture 271"/>
              <p:cNvPicPr>
                <a:picLocks noChangeAspect="1" noChangeArrowheads="1"/>
              </p:cNvPicPr>
              <p:nvPr/>
            </p:nvPicPr>
            <p:blipFill>
              <a:blip r:embed="rId58" cstate="print"/>
              <a:srcRect/>
              <a:stretch>
                <a:fillRect/>
              </a:stretch>
            </p:blipFill>
            <p:spPr bwMode="auto">
              <a:xfrm>
                <a:off x="3874" y="2251"/>
                <a:ext cx="1545" cy="53"/>
              </a:xfrm>
              <a:prstGeom prst="rect">
                <a:avLst/>
              </a:prstGeom>
              <a:noFill/>
            </p:spPr>
          </p:pic>
        </p:grpSp>
        <p:grpSp>
          <p:nvGrpSpPr>
            <p:cNvPr id="1223" name="Group 272"/>
            <p:cNvGrpSpPr>
              <a:grpSpLocks/>
            </p:cNvGrpSpPr>
            <p:nvPr/>
          </p:nvGrpSpPr>
          <p:grpSpPr bwMode="auto">
            <a:xfrm>
              <a:off x="3971" y="2301"/>
              <a:ext cx="6" cy="2"/>
              <a:chOff x="3971" y="2301"/>
              <a:chExt cx="6" cy="2"/>
            </a:xfrm>
          </p:grpSpPr>
          <p:sp>
            <p:nvSpPr>
              <p:cNvPr id="1297" name="Freeform 273"/>
              <p:cNvSpPr>
                <a:spLocks/>
              </p:cNvSpPr>
              <p:nvPr/>
            </p:nvSpPr>
            <p:spPr bwMode="auto">
              <a:xfrm>
                <a:off x="3971" y="2301"/>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25" name="Group 274"/>
            <p:cNvGrpSpPr>
              <a:grpSpLocks/>
            </p:cNvGrpSpPr>
            <p:nvPr/>
          </p:nvGrpSpPr>
          <p:grpSpPr bwMode="auto">
            <a:xfrm>
              <a:off x="4001" y="2309"/>
              <a:ext cx="7" cy="2"/>
              <a:chOff x="4001" y="2309"/>
              <a:chExt cx="7" cy="2"/>
            </a:xfrm>
          </p:grpSpPr>
          <p:sp>
            <p:nvSpPr>
              <p:cNvPr id="1299" name="Freeform 275"/>
              <p:cNvSpPr>
                <a:spLocks/>
              </p:cNvSpPr>
              <p:nvPr/>
            </p:nvSpPr>
            <p:spPr bwMode="auto">
              <a:xfrm>
                <a:off x="4001" y="230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00" name="Picture 276"/>
              <p:cNvPicPr>
                <a:picLocks noChangeAspect="1" noChangeArrowheads="1"/>
              </p:cNvPicPr>
              <p:nvPr/>
            </p:nvPicPr>
            <p:blipFill>
              <a:blip r:embed="rId59" cstate="print"/>
              <a:srcRect/>
              <a:stretch>
                <a:fillRect/>
              </a:stretch>
            </p:blipFill>
            <p:spPr bwMode="auto">
              <a:xfrm>
                <a:off x="3889" y="2297"/>
                <a:ext cx="1531" cy="31"/>
              </a:xfrm>
              <a:prstGeom prst="rect">
                <a:avLst/>
              </a:prstGeom>
              <a:noFill/>
            </p:spPr>
          </p:pic>
        </p:grpSp>
        <p:grpSp>
          <p:nvGrpSpPr>
            <p:cNvPr id="1227" name="Group 277"/>
            <p:cNvGrpSpPr>
              <a:grpSpLocks/>
            </p:cNvGrpSpPr>
            <p:nvPr/>
          </p:nvGrpSpPr>
          <p:grpSpPr bwMode="auto">
            <a:xfrm>
              <a:off x="5187" y="2325"/>
              <a:ext cx="7" cy="2"/>
              <a:chOff x="5187" y="2325"/>
              <a:chExt cx="7" cy="2"/>
            </a:xfrm>
          </p:grpSpPr>
          <p:sp>
            <p:nvSpPr>
              <p:cNvPr id="1302" name="Freeform 278"/>
              <p:cNvSpPr>
                <a:spLocks/>
              </p:cNvSpPr>
              <p:nvPr/>
            </p:nvSpPr>
            <p:spPr bwMode="auto">
              <a:xfrm>
                <a:off x="5187" y="232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31" name="Group 279"/>
            <p:cNvGrpSpPr>
              <a:grpSpLocks/>
            </p:cNvGrpSpPr>
            <p:nvPr/>
          </p:nvGrpSpPr>
          <p:grpSpPr bwMode="auto">
            <a:xfrm>
              <a:off x="5411" y="2336"/>
              <a:ext cx="9" cy="2"/>
              <a:chOff x="5411" y="2336"/>
              <a:chExt cx="9" cy="2"/>
            </a:xfrm>
          </p:grpSpPr>
          <p:sp>
            <p:nvSpPr>
              <p:cNvPr id="1304" name="Freeform 280"/>
              <p:cNvSpPr>
                <a:spLocks/>
              </p:cNvSpPr>
              <p:nvPr/>
            </p:nvSpPr>
            <p:spPr bwMode="auto">
              <a:xfrm>
                <a:off x="5411" y="2336"/>
                <a:ext cx="9" cy="2"/>
              </a:xfrm>
              <a:custGeom>
                <a:avLst/>
                <a:gdLst/>
                <a:ahLst/>
                <a:cxnLst>
                  <a:cxn ang="0">
                    <a:pos x="0" y="0"/>
                  </a:cxn>
                  <a:cxn ang="0">
                    <a:pos x="8" y="0"/>
                  </a:cxn>
                </a:cxnLst>
                <a:rect l="0" t="0" r="r" b="b"/>
                <a:pathLst>
                  <a:path w="9">
                    <a:moveTo>
                      <a:pt x="0" y="0"/>
                    </a:moveTo>
                    <a:lnTo>
                      <a:pt x="8" y="0"/>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05" name="Picture 281"/>
              <p:cNvPicPr>
                <a:picLocks noChangeAspect="1" noChangeArrowheads="1"/>
              </p:cNvPicPr>
              <p:nvPr/>
            </p:nvPicPr>
            <p:blipFill>
              <a:blip r:embed="rId60" cstate="print"/>
              <a:srcRect/>
              <a:stretch>
                <a:fillRect/>
              </a:stretch>
            </p:blipFill>
            <p:spPr bwMode="auto">
              <a:xfrm>
                <a:off x="2463" y="2275"/>
                <a:ext cx="1207" cy="120"/>
              </a:xfrm>
              <a:prstGeom prst="rect">
                <a:avLst/>
              </a:prstGeom>
              <a:noFill/>
            </p:spPr>
          </p:pic>
        </p:grpSp>
        <p:grpSp>
          <p:nvGrpSpPr>
            <p:cNvPr id="1233" name="Group 282"/>
            <p:cNvGrpSpPr>
              <a:grpSpLocks/>
            </p:cNvGrpSpPr>
            <p:nvPr/>
          </p:nvGrpSpPr>
          <p:grpSpPr bwMode="auto">
            <a:xfrm>
              <a:off x="2777" y="2393"/>
              <a:ext cx="7" cy="2"/>
              <a:chOff x="2777" y="2393"/>
              <a:chExt cx="7" cy="2"/>
            </a:xfrm>
          </p:grpSpPr>
          <p:sp>
            <p:nvSpPr>
              <p:cNvPr id="1307" name="Freeform 283"/>
              <p:cNvSpPr>
                <a:spLocks/>
              </p:cNvSpPr>
              <p:nvPr/>
            </p:nvSpPr>
            <p:spPr bwMode="auto">
              <a:xfrm>
                <a:off x="2777" y="239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35" name="Group 284"/>
            <p:cNvGrpSpPr>
              <a:grpSpLocks/>
            </p:cNvGrpSpPr>
            <p:nvPr/>
          </p:nvGrpSpPr>
          <p:grpSpPr bwMode="auto">
            <a:xfrm>
              <a:off x="2357" y="2407"/>
              <a:ext cx="7" cy="2"/>
              <a:chOff x="2357" y="2407"/>
              <a:chExt cx="7" cy="2"/>
            </a:xfrm>
          </p:grpSpPr>
          <p:sp>
            <p:nvSpPr>
              <p:cNvPr id="1309" name="Freeform 285"/>
              <p:cNvSpPr>
                <a:spLocks/>
              </p:cNvSpPr>
              <p:nvPr/>
            </p:nvSpPr>
            <p:spPr bwMode="auto">
              <a:xfrm>
                <a:off x="2357" y="240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10" name="Picture 286"/>
              <p:cNvPicPr>
                <a:picLocks noChangeAspect="1" noChangeArrowheads="1"/>
              </p:cNvPicPr>
              <p:nvPr/>
            </p:nvPicPr>
            <p:blipFill>
              <a:blip r:embed="rId61" cstate="print"/>
              <a:srcRect/>
              <a:stretch>
                <a:fillRect/>
              </a:stretch>
            </p:blipFill>
            <p:spPr bwMode="auto">
              <a:xfrm>
                <a:off x="3797" y="2321"/>
                <a:ext cx="1622" cy="110"/>
              </a:xfrm>
              <a:prstGeom prst="rect">
                <a:avLst/>
              </a:prstGeom>
              <a:noFill/>
            </p:spPr>
          </p:pic>
        </p:grpSp>
        <p:grpSp>
          <p:nvGrpSpPr>
            <p:cNvPr id="1237" name="Group 287"/>
            <p:cNvGrpSpPr>
              <a:grpSpLocks/>
            </p:cNvGrpSpPr>
            <p:nvPr/>
          </p:nvGrpSpPr>
          <p:grpSpPr bwMode="auto">
            <a:xfrm>
              <a:off x="4931" y="2429"/>
              <a:ext cx="6" cy="2"/>
              <a:chOff x="4931" y="2429"/>
              <a:chExt cx="6" cy="2"/>
            </a:xfrm>
          </p:grpSpPr>
          <p:sp>
            <p:nvSpPr>
              <p:cNvPr id="1312" name="Freeform 288"/>
              <p:cNvSpPr>
                <a:spLocks/>
              </p:cNvSpPr>
              <p:nvPr/>
            </p:nvSpPr>
            <p:spPr bwMode="auto">
              <a:xfrm>
                <a:off x="4931" y="242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13" name="Picture 289"/>
              <p:cNvPicPr>
                <a:picLocks noChangeAspect="1" noChangeArrowheads="1"/>
              </p:cNvPicPr>
              <p:nvPr/>
            </p:nvPicPr>
            <p:blipFill>
              <a:blip r:embed="rId62" cstate="print"/>
              <a:srcRect/>
              <a:stretch>
                <a:fillRect/>
              </a:stretch>
            </p:blipFill>
            <p:spPr bwMode="auto">
              <a:xfrm>
                <a:off x="2388" y="2389"/>
                <a:ext cx="988" cy="51"/>
              </a:xfrm>
              <a:prstGeom prst="rect">
                <a:avLst/>
              </a:prstGeom>
              <a:noFill/>
            </p:spPr>
          </p:pic>
        </p:grpSp>
        <p:grpSp>
          <p:nvGrpSpPr>
            <p:cNvPr id="1239" name="Group 290"/>
            <p:cNvGrpSpPr>
              <a:grpSpLocks/>
            </p:cNvGrpSpPr>
            <p:nvPr/>
          </p:nvGrpSpPr>
          <p:grpSpPr bwMode="auto">
            <a:xfrm>
              <a:off x="3243" y="2435"/>
              <a:ext cx="7" cy="2"/>
              <a:chOff x="3243" y="2435"/>
              <a:chExt cx="7" cy="2"/>
            </a:xfrm>
          </p:grpSpPr>
          <p:sp>
            <p:nvSpPr>
              <p:cNvPr id="1315" name="Freeform 291"/>
              <p:cNvSpPr>
                <a:spLocks/>
              </p:cNvSpPr>
              <p:nvPr/>
            </p:nvSpPr>
            <p:spPr bwMode="auto">
              <a:xfrm>
                <a:off x="3243" y="2435"/>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16" name="Picture 292"/>
              <p:cNvPicPr>
                <a:picLocks noChangeAspect="1" noChangeArrowheads="1"/>
              </p:cNvPicPr>
              <p:nvPr/>
            </p:nvPicPr>
            <p:blipFill>
              <a:blip r:embed="rId63" cstate="print"/>
              <a:srcRect/>
              <a:stretch>
                <a:fillRect/>
              </a:stretch>
            </p:blipFill>
            <p:spPr bwMode="auto">
              <a:xfrm>
                <a:off x="3829" y="2425"/>
                <a:ext cx="1591" cy="51"/>
              </a:xfrm>
              <a:prstGeom prst="rect">
                <a:avLst/>
              </a:prstGeom>
              <a:noFill/>
            </p:spPr>
          </p:pic>
        </p:grpSp>
        <p:grpSp>
          <p:nvGrpSpPr>
            <p:cNvPr id="1241" name="Group 293"/>
            <p:cNvGrpSpPr>
              <a:grpSpLocks/>
            </p:cNvGrpSpPr>
            <p:nvPr/>
          </p:nvGrpSpPr>
          <p:grpSpPr bwMode="auto">
            <a:xfrm>
              <a:off x="5411" y="2473"/>
              <a:ext cx="9" cy="2"/>
              <a:chOff x="5411" y="2473"/>
              <a:chExt cx="9" cy="2"/>
            </a:xfrm>
          </p:grpSpPr>
          <p:sp>
            <p:nvSpPr>
              <p:cNvPr id="1318" name="Freeform 294"/>
              <p:cNvSpPr>
                <a:spLocks/>
              </p:cNvSpPr>
              <p:nvPr/>
            </p:nvSpPr>
            <p:spPr bwMode="auto">
              <a:xfrm>
                <a:off x="5411" y="2473"/>
                <a:ext cx="9" cy="2"/>
              </a:xfrm>
              <a:custGeom>
                <a:avLst/>
                <a:gdLst/>
                <a:ahLst/>
                <a:cxnLst>
                  <a:cxn ang="0">
                    <a:pos x="0" y="0"/>
                  </a:cxn>
                  <a:cxn ang="0">
                    <a:pos x="8" y="0"/>
                  </a:cxn>
                </a:cxnLst>
                <a:rect l="0" t="0" r="r" b="b"/>
                <a:pathLst>
                  <a:path w="9">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19" name="Picture 295"/>
              <p:cNvPicPr>
                <a:picLocks noChangeAspect="1" noChangeArrowheads="1"/>
              </p:cNvPicPr>
              <p:nvPr/>
            </p:nvPicPr>
            <p:blipFill>
              <a:blip r:embed="rId64" cstate="print"/>
              <a:srcRect/>
              <a:stretch>
                <a:fillRect/>
              </a:stretch>
            </p:blipFill>
            <p:spPr bwMode="auto">
              <a:xfrm>
                <a:off x="3804" y="2477"/>
                <a:ext cx="1615" cy="45"/>
              </a:xfrm>
              <a:prstGeom prst="rect">
                <a:avLst/>
              </a:prstGeom>
              <a:noFill/>
            </p:spPr>
          </p:pic>
        </p:grpSp>
        <p:grpSp>
          <p:nvGrpSpPr>
            <p:cNvPr id="1244" name="Group 296"/>
            <p:cNvGrpSpPr>
              <a:grpSpLocks/>
            </p:cNvGrpSpPr>
            <p:nvPr/>
          </p:nvGrpSpPr>
          <p:grpSpPr bwMode="auto">
            <a:xfrm>
              <a:off x="5177" y="2519"/>
              <a:ext cx="9" cy="2"/>
              <a:chOff x="5177" y="2519"/>
              <a:chExt cx="9" cy="2"/>
            </a:xfrm>
          </p:grpSpPr>
          <p:sp>
            <p:nvSpPr>
              <p:cNvPr id="1321" name="Freeform 297"/>
              <p:cNvSpPr>
                <a:spLocks/>
              </p:cNvSpPr>
              <p:nvPr/>
            </p:nvSpPr>
            <p:spPr bwMode="auto">
              <a:xfrm>
                <a:off x="5177" y="2519"/>
                <a:ext cx="9" cy="2"/>
              </a:xfrm>
              <a:custGeom>
                <a:avLst/>
                <a:gdLst/>
                <a:ahLst/>
                <a:cxnLst>
                  <a:cxn ang="0">
                    <a:pos x="0" y="0"/>
                  </a:cxn>
                  <a:cxn ang="0">
                    <a:pos x="9" y="0"/>
                  </a:cxn>
                </a:cxnLst>
                <a:rect l="0" t="0" r="r" b="b"/>
                <a:pathLst>
                  <a:path w="9">
                    <a:moveTo>
                      <a:pt x="0" y="0"/>
                    </a:moveTo>
                    <a:lnTo>
                      <a:pt x="9"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46" name="Group 298"/>
            <p:cNvGrpSpPr>
              <a:grpSpLocks/>
            </p:cNvGrpSpPr>
            <p:nvPr/>
          </p:nvGrpSpPr>
          <p:grpSpPr bwMode="auto">
            <a:xfrm>
              <a:off x="5201" y="2541"/>
              <a:ext cx="7" cy="2"/>
              <a:chOff x="5201" y="2541"/>
              <a:chExt cx="7" cy="2"/>
            </a:xfrm>
          </p:grpSpPr>
          <p:sp>
            <p:nvSpPr>
              <p:cNvPr id="1323" name="Freeform 299"/>
              <p:cNvSpPr>
                <a:spLocks/>
              </p:cNvSpPr>
              <p:nvPr/>
            </p:nvSpPr>
            <p:spPr bwMode="auto">
              <a:xfrm>
                <a:off x="5201" y="254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24" name="Picture 300"/>
              <p:cNvPicPr>
                <a:picLocks noChangeAspect="1" noChangeArrowheads="1"/>
              </p:cNvPicPr>
              <p:nvPr/>
            </p:nvPicPr>
            <p:blipFill>
              <a:blip r:embed="rId65" cstate="print"/>
              <a:srcRect/>
              <a:stretch>
                <a:fillRect/>
              </a:stretch>
            </p:blipFill>
            <p:spPr bwMode="auto">
              <a:xfrm>
                <a:off x="2223" y="2417"/>
                <a:ext cx="1171" cy="134"/>
              </a:xfrm>
              <a:prstGeom prst="rect">
                <a:avLst/>
              </a:prstGeom>
              <a:noFill/>
            </p:spPr>
          </p:pic>
        </p:grpSp>
        <p:grpSp>
          <p:nvGrpSpPr>
            <p:cNvPr id="1248" name="Group 301"/>
            <p:cNvGrpSpPr>
              <a:grpSpLocks/>
            </p:cNvGrpSpPr>
            <p:nvPr/>
          </p:nvGrpSpPr>
          <p:grpSpPr bwMode="auto">
            <a:xfrm>
              <a:off x="2711" y="2549"/>
              <a:ext cx="6" cy="2"/>
              <a:chOff x="2711" y="2549"/>
              <a:chExt cx="6" cy="2"/>
            </a:xfrm>
          </p:grpSpPr>
          <p:sp>
            <p:nvSpPr>
              <p:cNvPr id="1326" name="Freeform 302"/>
              <p:cNvSpPr>
                <a:spLocks/>
              </p:cNvSpPr>
              <p:nvPr/>
            </p:nvSpPr>
            <p:spPr bwMode="auto">
              <a:xfrm>
                <a:off x="2711" y="254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27" name="Picture 303"/>
              <p:cNvPicPr>
                <a:picLocks noChangeAspect="1" noChangeArrowheads="1"/>
              </p:cNvPicPr>
              <p:nvPr/>
            </p:nvPicPr>
            <p:blipFill>
              <a:blip r:embed="rId66" cstate="print"/>
              <a:srcRect/>
              <a:stretch>
                <a:fillRect/>
              </a:stretch>
            </p:blipFill>
            <p:spPr bwMode="auto">
              <a:xfrm>
                <a:off x="3701" y="2515"/>
                <a:ext cx="1718" cy="53"/>
              </a:xfrm>
              <a:prstGeom prst="rect">
                <a:avLst/>
              </a:prstGeom>
              <a:noFill/>
            </p:spPr>
          </p:pic>
        </p:grpSp>
        <p:grpSp>
          <p:nvGrpSpPr>
            <p:cNvPr id="1251" name="Group 304"/>
            <p:cNvGrpSpPr>
              <a:grpSpLocks/>
            </p:cNvGrpSpPr>
            <p:nvPr/>
          </p:nvGrpSpPr>
          <p:grpSpPr bwMode="auto">
            <a:xfrm>
              <a:off x="4622" y="2565"/>
              <a:ext cx="7" cy="2"/>
              <a:chOff x="4622" y="2565"/>
              <a:chExt cx="7" cy="2"/>
            </a:xfrm>
          </p:grpSpPr>
          <p:sp>
            <p:nvSpPr>
              <p:cNvPr id="1329" name="Freeform 305"/>
              <p:cNvSpPr>
                <a:spLocks/>
              </p:cNvSpPr>
              <p:nvPr/>
            </p:nvSpPr>
            <p:spPr bwMode="auto">
              <a:xfrm>
                <a:off x="4622" y="2565"/>
                <a:ext cx="7" cy="2"/>
              </a:xfrm>
              <a:custGeom>
                <a:avLst/>
                <a:gdLst/>
                <a:ahLst/>
                <a:cxnLst>
                  <a:cxn ang="0">
                    <a:pos x="0" y="0"/>
                  </a:cxn>
                  <a:cxn ang="0">
                    <a:pos x="8" y="0"/>
                  </a:cxn>
                </a:cxnLst>
                <a:rect l="0" t="0" r="r" b="b"/>
                <a:pathLst>
                  <a:path w="7">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30" name="Picture 306"/>
              <p:cNvPicPr>
                <a:picLocks noChangeAspect="1" noChangeArrowheads="1"/>
              </p:cNvPicPr>
              <p:nvPr/>
            </p:nvPicPr>
            <p:blipFill>
              <a:blip r:embed="rId67" cstate="print"/>
              <a:srcRect/>
              <a:stretch>
                <a:fillRect/>
              </a:stretch>
            </p:blipFill>
            <p:spPr bwMode="auto">
              <a:xfrm>
                <a:off x="2201" y="2545"/>
                <a:ext cx="1115" cy="51"/>
              </a:xfrm>
              <a:prstGeom prst="rect">
                <a:avLst/>
              </a:prstGeom>
              <a:noFill/>
            </p:spPr>
          </p:pic>
        </p:grpSp>
        <p:grpSp>
          <p:nvGrpSpPr>
            <p:cNvPr id="1253" name="Group 307"/>
            <p:cNvGrpSpPr>
              <a:grpSpLocks/>
            </p:cNvGrpSpPr>
            <p:nvPr/>
          </p:nvGrpSpPr>
          <p:grpSpPr bwMode="auto">
            <a:xfrm>
              <a:off x="3281" y="2593"/>
              <a:ext cx="7" cy="2"/>
              <a:chOff x="3281" y="2593"/>
              <a:chExt cx="7" cy="2"/>
            </a:xfrm>
          </p:grpSpPr>
          <p:sp>
            <p:nvSpPr>
              <p:cNvPr id="1332" name="Freeform 308"/>
              <p:cNvSpPr>
                <a:spLocks/>
              </p:cNvSpPr>
              <p:nvPr/>
            </p:nvSpPr>
            <p:spPr bwMode="auto">
              <a:xfrm>
                <a:off x="3281" y="259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55" name="Group 309"/>
            <p:cNvGrpSpPr>
              <a:grpSpLocks/>
            </p:cNvGrpSpPr>
            <p:nvPr/>
          </p:nvGrpSpPr>
          <p:grpSpPr bwMode="auto">
            <a:xfrm>
              <a:off x="3274" y="2601"/>
              <a:ext cx="6" cy="2"/>
              <a:chOff x="3274" y="2601"/>
              <a:chExt cx="6" cy="2"/>
            </a:xfrm>
          </p:grpSpPr>
          <p:sp>
            <p:nvSpPr>
              <p:cNvPr id="1334" name="Freeform 310"/>
              <p:cNvSpPr>
                <a:spLocks/>
              </p:cNvSpPr>
              <p:nvPr/>
            </p:nvSpPr>
            <p:spPr bwMode="auto">
              <a:xfrm>
                <a:off x="3274" y="2601"/>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35" name="Picture 311"/>
              <p:cNvPicPr>
                <a:picLocks noChangeAspect="1" noChangeArrowheads="1"/>
              </p:cNvPicPr>
              <p:nvPr/>
            </p:nvPicPr>
            <p:blipFill>
              <a:blip r:embed="rId68" cstate="print"/>
              <a:srcRect/>
              <a:stretch>
                <a:fillRect/>
              </a:stretch>
            </p:blipFill>
            <p:spPr bwMode="auto">
              <a:xfrm>
                <a:off x="3649" y="2561"/>
                <a:ext cx="1771" cy="43"/>
              </a:xfrm>
              <a:prstGeom prst="rect">
                <a:avLst/>
              </a:prstGeom>
              <a:noFill/>
            </p:spPr>
          </p:pic>
        </p:grpSp>
        <p:grpSp>
          <p:nvGrpSpPr>
            <p:cNvPr id="1257" name="Group 312"/>
            <p:cNvGrpSpPr>
              <a:grpSpLocks/>
            </p:cNvGrpSpPr>
            <p:nvPr/>
          </p:nvGrpSpPr>
          <p:grpSpPr bwMode="auto">
            <a:xfrm>
              <a:off x="4751" y="2601"/>
              <a:ext cx="6" cy="2"/>
              <a:chOff x="4751" y="2601"/>
              <a:chExt cx="6" cy="2"/>
            </a:xfrm>
          </p:grpSpPr>
          <p:sp>
            <p:nvSpPr>
              <p:cNvPr id="1337" name="Freeform 313"/>
              <p:cNvSpPr>
                <a:spLocks/>
              </p:cNvSpPr>
              <p:nvPr/>
            </p:nvSpPr>
            <p:spPr bwMode="auto">
              <a:xfrm>
                <a:off x="4751" y="2601"/>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59" name="Group 314"/>
            <p:cNvGrpSpPr>
              <a:grpSpLocks/>
            </p:cNvGrpSpPr>
            <p:nvPr/>
          </p:nvGrpSpPr>
          <p:grpSpPr bwMode="auto">
            <a:xfrm>
              <a:off x="2170" y="2609"/>
              <a:ext cx="6" cy="2"/>
              <a:chOff x="2170" y="2609"/>
              <a:chExt cx="6" cy="2"/>
            </a:xfrm>
          </p:grpSpPr>
          <p:sp>
            <p:nvSpPr>
              <p:cNvPr id="1339" name="Freeform 315"/>
              <p:cNvSpPr>
                <a:spLocks/>
              </p:cNvSpPr>
              <p:nvPr/>
            </p:nvSpPr>
            <p:spPr bwMode="auto">
              <a:xfrm>
                <a:off x="2170" y="2609"/>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61" name="Group 316"/>
            <p:cNvGrpSpPr>
              <a:grpSpLocks/>
            </p:cNvGrpSpPr>
            <p:nvPr/>
          </p:nvGrpSpPr>
          <p:grpSpPr bwMode="auto">
            <a:xfrm>
              <a:off x="3491" y="2633"/>
              <a:ext cx="6" cy="2"/>
              <a:chOff x="3491" y="2633"/>
              <a:chExt cx="6" cy="2"/>
            </a:xfrm>
          </p:grpSpPr>
          <p:sp>
            <p:nvSpPr>
              <p:cNvPr id="1341" name="Freeform 317"/>
              <p:cNvSpPr>
                <a:spLocks/>
              </p:cNvSpPr>
              <p:nvPr/>
            </p:nvSpPr>
            <p:spPr bwMode="auto">
              <a:xfrm>
                <a:off x="3491" y="2633"/>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63" name="Group 318"/>
            <p:cNvGrpSpPr>
              <a:grpSpLocks/>
            </p:cNvGrpSpPr>
            <p:nvPr/>
          </p:nvGrpSpPr>
          <p:grpSpPr bwMode="auto">
            <a:xfrm>
              <a:off x="3611" y="2639"/>
              <a:ext cx="6" cy="2"/>
              <a:chOff x="3611" y="2639"/>
              <a:chExt cx="6" cy="2"/>
            </a:xfrm>
          </p:grpSpPr>
          <p:sp>
            <p:nvSpPr>
              <p:cNvPr id="1343" name="Freeform 319"/>
              <p:cNvSpPr>
                <a:spLocks/>
              </p:cNvSpPr>
              <p:nvPr/>
            </p:nvSpPr>
            <p:spPr bwMode="auto">
              <a:xfrm>
                <a:off x="3611" y="263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66" name="Group 320"/>
            <p:cNvGrpSpPr>
              <a:grpSpLocks/>
            </p:cNvGrpSpPr>
            <p:nvPr/>
          </p:nvGrpSpPr>
          <p:grpSpPr bwMode="auto">
            <a:xfrm>
              <a:off x="5275" y="2647"/>
              <a:ext cx="6" cy="2"/>
              <a:chOff x="5275" y="2647"/>
              <a:chExt cx="6" cy="2"/>
            </a:xfrm>
          </p:grpSpPr>
          <p:sp>
            <p:nvSpPr>
              <p:cNvPr id="1345" name="Freeform 321"/>
              <p:cNvSpPr>
                <a:spLocks/>
              </p:cNvSpPr>
              <p:nvPr/>
            </p:nvSpPr>
            <p:spPr bwMode="auto">
              <a:xfrm>
                <a:off x="5275" y="2647"/>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46" name="Picture 322"/>
              <p:cNvPicPr>
                <a:picLocks noChangeAspect="1" noChangeArrowheads="1"/>
              </p:cNvPicPr>
              <p:nvPr/>
            </p:nvPicPr>
            <p:blipFill>
              <a:blip r:embed="rId69" cstate="print"/>
              <a:srcRect/>
              <a:stretch>
                <a:fillRect/>
              </a:stretch>
            </p:blipFill>
            <p:spPr bwMode="auto">
              <a:xfrm>
                <a:off x="2148" y="2597"/>
                <a:ext cx="1125" cy="59"/>
              </a:xfrm>
              <a:prstGeom prst="rect">
                <a:avLst/>
              </a:prstGeom>
              <a:noFill/>
            </p:spPr>
          </p:pic>
        </p:grpSp>
        <p:grpSp>
          <p:nvGrpSpPr>
            <p:cNvPr id="1269" name="Group 323"/>
            <p:cNvGrpSpPr>
              <a:grpSpLocks/>
            </p:cNvGrpSpPr>
            <p:nvPr/>
          </p:nvGrpSpPr>
          <p:grpSpPr bwMode="auto">
            <a:xfrm>
              <a:off x="2861" y="2653"/>
              <a:ext cx="7" cy="2"/>
              <a:chOff x="2861" y="2653"/>
              <a:chExt cx="7" cy="2"/>
            </a:xfrm>
          </p:grpSpPr>
          <p:sp>
            <p:nvSpPr>
              <p:cNvPr id="1348" name="Freeform 324"/>
              <p:cNvSpPr>
                <a:spLocks/>
              </p:cNvSpPr>
              <p:nvPr/>
            </p:nvSpPr>
            <p:spPr bwMode="auto">
              <a:xfrm>
                <a:off x="2861" y="265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49" name="Picture 325"/>
              <p:cNvPicPr>
                <a:picLocks noChangeAspect="1" noChangeArrowheads="1"/>
              </p:cNvPicPr>
              <p:nvPr/>
            </p:nvPicPr>
            <p:blipFill>
              <a:blip r:embed="rId70" cstate="print"/>
              <a:srcRect/>
              <a:stretch>
                <a:fillRect/>
              </a:stretch>
            </p:blipFill>
            <p:spPr bwMode="auto">
              <a:xfrm>
                <a:off x="3543" y="2561"/>
                <a:ext cx="1673" cy="103"/>
              </a:xfrm>
              <a:prstGeom prst="rect">
                <a:avLst/>
              </a:prstGeom>
              <a:noFill/>
            </p:spPr>
          </p:pic>
        </p:grpSp>
        <p:grpSp>
          <p:nvGrpSpPr>
            <p:cNvPr id="1272" name="Group 326"/>
            <p:cNvGrpSpPr>
              <a:grpSpLocks/>
            </p:cNvGrpSpPr>
            <p:nvPr/>
          </p:nvGrpSpPr>
          <p:grpSpPr bwMode="auto">
            <a:xfrm>
              <a:off x="5201" y="2661"/>
              <a:ext cx="7" cy="2"/>
              <a:chOff x="5201" y="2661"/>
              <a:chExt cx="7" cy="2"/>
            </a:xfrm>
          </p:grpSpPr>
          <p:sp>
            <p:nvSpPr>
              <p:cNvPr id="1351" name="Freeform 327"/>
              <p:cNvSpPr>
                <a:spLocks/>
              </p:cNvSpPr>
              <p:nvPr/>
            </p:nvSpPr>
            <p:spPr bwMode="auto">
              <a:xfrm>
                <a:off x="5201" y="266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52" name="Picture 328"/>
              <p:cNvPicPr>
                <a:picLocks noChangeAspect="1" noChangeArrowheads="1"/>
              </p:cNvPicPr>
              <p:nvPr/>
            </p:nvPicPr>
            <p:blipFill>
              <a:blip r:embed="rId71" cstate="print"/>
              <a:srcRect/>
              <a:stretch>
                <a:fillRect/>
              </a:stretch>
            </p:blipFill>
            <p:spPr bwMode="auto">
              <a:xfrm>
                <a:off x="2364" y="2650"/>
                <a:ext cx="878" cy="22"/>
              </a:xfrm>
              <a:prstGeom prst="rect">
                <a:avLst/>
              </a:prstGeom>
              <a:noFill/>
            </p:spPr>
          </p:pic>
        </p:grpSp>
        <p:grpSp>
          <p:nvGrpSpPr>
            <p:cNvPr id="1274" name="Group 329"/>
            <p:cNvGrpSpPr>
              <a:grpSpLocks/>
            </p:cNvGrpSpPr>
            <p:nvPr/>
          </p:nvGrpSpPr>
          <p:grpSpPr bwMode="auto">
            <a:xfrm>
              <a:off x="2755" y="2669"/>
              <a:ext cx="6" cy="2"/>
              <a:chOff x="2755" y="2669"/>
              <a:chExt cx="6" cy="2"/>
            </a:xfrm>
          </p:grpSpPr>
          <p:sp>
            <p:nvSpPr>
              <p:cNvPr id="1354" name="Freeform 330"/>
              <p:cNvSpPr>
                <a:spLocks/>
              </p:cNvSpPr>
              <p:nvPr/>
            </p:nvSpPr>
            <p:spPr bwMode="auto">
              <a:xfrm>
                <a:off x="2755" y="2669"/>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55" name="Picture 331"/>
              <p:cNvPicPr>
                <a:picLocks noChangeAspect="1" noChangeArrowheads="1"/>
              </p:cNvPicPr>
              <p:nvPr/>
            </p:nvPicPr>
            <p:blipFill>
              <a:blip r:embed="rId72" cstate="print"/>
              <a:srcRect/>
              <a:stretch>
                <a:fillRect/>
              </a:stretch>
            </p:blipFill>
            <p:spPr bwMode="auto">
              <a:xfrm>
                <a:off x="2088" y="2657"/>
                <a:ext cx="187" cy="31"/>
              </a:xfrm>
              <a:prstGeom prst="rect">
                <a:avLst/>
              </a:prstGeom>
              <a:noFill/>
            </p:spPr>
          </p:pic>
        </p:grpSp>
        <p:grpSp>
          <p:nvGrpSpPr>
            <p:cNvPr id="1277" name="Group 332"/>
            <p:cNvGrpSpPr>
              <a:grpSpLocks/>
            </p:cNvGrpSpPr>
            <p:nvPr/>
          </p:nvGrpSpPr>
          <p:grpSpPr bwMode="auto">
            <a:xfrm>
              <a:off x="2261" y="2685"/>
              <a:ext cx="7" cy="2"/>
              <a:chOff x="2261" y="2685"/>
              <a:chExt cx="7" cy="2"/>
            </a:xfrm>
          </p:grpSpPr>
          <p:sp>
            <p:nvSpPr>
              <p:cNvPr id="1357" name="Freeform 333"/>
              <p:cNvSpPr>
                <a:spLocks/>
              </p:cNvSpPr>
              <p:nvPr/>
            </p:nvSpPr>
            <p:spPr bwMode="auto">
              <a:xfrm>
                <a:off x="2261" y="268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58" name="Picture 334"/>
              <p:cNvPicPr>
                <a:picLocks noChangeAspect="1" noChangeArrowheads="1"/>
              </p:cNvPicPr>
              <p:nvPr/>
            </p:nvPicPr>
            <p:blipFill>
              <a:blip r:embed="rId73" cstate="print"/>
              <a:srcRect/>
              <a:stretch>
                <a:fillRect/>
              </a:stretch>
            </p:blipFill>
            <p:spPr bwMode="auto">
              <a:xfrm>
                <a:off x="2297" y="2665"/>
                <a:ext cx="938" cy="37"/>
              </a:xfrm>
              <a:prstGeom prst="rect">
                <a:avLst/>
              </a:prstGeom>
              <a:noFill/>
            </p:spPr>
          </p:pic>
        </p:grpSp>
        <p:grpSp>
          <p:nvGrpSpPr>
            <p:cNvPr id="1280" name="Group 335"/>
            <p:cNvGrpSpPr>
              <a:grpSpLocks/>
            </p:cNvGrpSpPr>
            <p:nvPr/>
          </p:nvGrpSpPr>
          <p:grpSpPr bwMode="auto">
            <a:xfrm>
              <a:off x="3094" y="2699"/>
              <a:ext cx="6" cy="2"/>
              <a:chOff x="3094" y="2699"/>
              <a:chExt cx="6" cy="2"/>
            </a:xfrm>
          </p:grpSpPr>
          <p:sp>
            <p:nvSpPr>
              <p:cNvPr id="1360" name="Freeform 336"/>
              <p:cNvSpPr>
                <a:spLocks/>
              </p:cNvSpPr>
              <p:nvPr/>
            </p:nvSpPr>
            <p:spPr bwMode="auto">
              <a:xfrm>
                <a:off x="3094" y="2699"/>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61" name="Picture 337"/>
              <p:cNvPicPr>
                <a:picLocks noChangeAspect="1" noChangeArrowheads="1"/>
              </p:cNvPicPr>
              <p:nvPr/>
            </p:nvPicPr>
            <p:blipFill>
              <a:blip r:embed="rId74" cstate="print"/>
              <a:srcRect/>
              <a:stretch>
                <a:fillRect/>
              </a:stretch>
            </p:blipFill>
            <p:spPr bwMode="auto">
              <a:xfrm>
                <a:off x="3491" y="2597"/>
                <a:ext cx="1929" cy="105"/>
              </a:xfrm>
              <a:prstGeom prst="rect">
                <a:avLst/>
              </a:prstGeom>
              <a:noFill/>
            </p:spPr>
          </p:pic>
        </p:grpSp>
        <p:grpSp>
          <p:nvGrpSpPr>
            <p:cNvPr id="1283" name="Group 338"/>
            <p:cNvGrpSpPr>
              <a:grpSpLocks/>
            </p:cNvGrpSpPr>
            <p:nvPr/>
          </p:nvGrpSpPr>
          <p:grpSpPr bwMode="auto">
            <a:xfrm>
              <a:off x="5411" y="2699"/>
              <a:ext cx="9" cy="2"/>
              <a:chOff x="5411" y="2699"/>
              <a:chExt cx="9" cy="2"/>
            </a:xfrm>
          </p:grpSpPr>
          <p:sp>
            <p:nvSpPr>
              <p:cNvPr id="1363" name="Freeform 339"/>
              <p:cNvSpPr>
                <a:spLocks/>
              </p:cNvSpPr>
              <p:nvPr/>
            </p:nvSpPr>
            <p:spPr bwMode="auto">
              <a:xfrm>
                <a:off x="5411" y="2699"/>
                <a:ext cx="9" cy="2"/>
              </a:xfrm>
              <a:custGeom>
                <a:avLst/>
                <a:gdLst/>
                <a:ahLst/>
                <a:cxnLst>
                  <a:cxn ang="0">
                    <a:pos x="0" y="0"/>
                  </a:cxn>
                  <a:cxn ang="0">
                    <a:pos x="8" y="0"/>
                  </a:cxn>
                </a:cxnLst>
                <a:rect l="0" t="0" r="r" b="b"/>
                <a:pathLst>
                  <a:path w="9">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86" name="Group 340"/>
            <p:cNvGrpSpPr>
              <a:grpSpLocks/>
            </p:cNvGrpSpPr>
            <p:nvPr/>
          </p:nvGrpSpPr>
          <p:grpSpPr bwMode="auto">
            <a:xfrm>
              <a:off x="2351" y="2707"/>
              <a:ext cx="6" cy="2"/>
              <a:chOff x="2351" y="2707"/>
              <a:chExt cx="6" cy="2"/>
            </a:xfrm>
          </p:grpSpPr>
          <p:sp>
            <p:nvSpPr>
              <p:cNvPr id="1365" name="Freeform 341"/>
              <p:cNvSpPr>
                <a:spLocks/>
              </p:cNvSpPr>
              <p:nvPr/>
            </p:nvSpPr>
            <p:spPr bwMode="auto">
              <a:xfrm>
                <a:off x="2351" y="2707"/>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88" name="Group 342"/>
            <p:cNvGrpSpPr>
              <a:grpSpLocks/>
            </p:cNvGrpSpPr>
            <p:nvPr/>
          </p:nvGrpSpPr>
          <p:grpSpPr bwMode="auto">
            <a:xfrm>
              <a:off x="5231" y="2707"/>
              <a:ext cx="6" cy="2"/>
              <a:chOff x="5231" y="2707"/>
              <a:chExt cx="6" cy="2"/>
            </a:xfrm>
          </p:grpSpPr>
          <p:sp>
            <p:nvSpPr>
              <p:cNvPr id="1367" name="Freeform 343"/>
              <p:cNvSpPr>
                <a:spLocks/>
              </p:cNvSpPr>
              <p:nvPr/>
            </p:nvSpPr>
            <p:spPr bwMode="auto">
              <a:xfrm>
                <a:off x="5231" y="2707"/>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68" name="Picture 344"/>
              <p:cNvPicPr>
                <a:picLocks noChangeAspect="1" noChangeArrowheads="1"/>
              </p:cNvPicPr>
              <p:nvPr/>
            </p:nvPicPr>
            <p:blipFill>
              <a:blip r:embed="rId75" cstate="print"/>
              <a:srcRect/>
              <a:stretch>
                <a:fillRect/>
              </a:stretch>
            </p:blipFill>
            <p:spPr bwMode="auto">
              <a:xfrm>
                <a:off x="2050" y="2689"/>
                <a:ext cx="1170" cy="42"/>
              </a:xfrm>
              <a:prstGeom prst="rect">
                <a:avLst/>
              </a:prstGeom>
              <a:noFill/>
            </p:spPr>
          </p:pic>
        </p:grpSp>
        <p:grpSp>
          <p:nvGrpSpPr>
            <p:cNvPr id="1291" name="Group 345"/>
            <p:cNvGrpSpPr>
              <a:grpSpLocks/>
            </p:cNvGrpSpPr>
            <p:nvPr/>
          </p:nvGrpSpPr>
          <p:grpSpPr bwMode="auto">
            <a:xfrm>
              <a:off x="2351" y="2729"/>
              <a:ext cx="6" cy="2"/>
              <a:chOff x="2351" y="2729"/>
              <a:chExt cx="6" cy="2"/>
            </a:xfrm>
          </p:grpSpPr>
          <p:sp>
            <p:nvSpPr>
              <p:cNvPr id="1370" name="Freeform 346"/>
              <p:cNvSpPr>
                <a:spLocks/>
              </p:cNvSpPr>
              <p:nvPr/>
            </p:nvSpPr>
            <p:spPr bwMode="auto">
              <a:xfrm>
                <a:off x="2351" y="272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71" name="Picture 347"/>
              <p:cNvPicPr>
                <a:picLocks noChangeAspect="1" noChangeArrowheads="1"/>
              </p:cNvPicPr>
              <p:nvPr/>
            </p:nvPicPr>
            <p:blipFill>
              <a:blip r:embed="rId76" cstate="print"/>
              <a:srcRect/>
              <a:stretch>
                <a:fillRect/>
              </a:stretch>
            </p:blipFill>
            <p:spPr bwMode="auto">
              <a:xfrm>
                <a:off x="2110" y="2725"/>
                <a:ext cx="1094" cy="37"/>
              </a:xfrm>
              <a:prstGeom prst="rect">
                <a:avLst/>
              </a:prstGeom>
              <a:noFill/>
            </p:spPr>
          </p:pic>
        </p:grpSp>
        <p:grpSp>
          <p:nvGrpSpPr>
            <p:cNvPr id="1293" name="Group 348"/>
            <p:cNvGrpSpPr>
              <a:grpSpLocks/>
            </p:cNvGrpSpPr>
            <p:nvPr/>
          </p:nvGrpSpPr>
          <p:grpSpPr bwMode="auto">
            <a:xfrm>
              <a:off x="2981" y="2759"/>
              <a:ext cx="7" cy="2"/>
              <a:chOff x="2981" y="2759"/>
              <a:chExt cx="7" cy="2"/>
            </a:xfrm>
          </p:grpSpPr>
          <p:sp>
            <p:nvSpPr>
              <p:cNvPr id="1373" name="Freeform 349"/>
              <p:cNvSpPr>
                <a:spLocks/>
              </p:cNvSpPr>
              <p:nvPr/>
            </p:nvSpPr>
            <p:spPr bwMode="auto">
              <a:xfrm>
                <a:off x="2981" y="275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74" name="Picture 350"/>
              <p:cNvPicPr>
                <a:picLocks noChangeAspect="1" noChangeArrowheads="1"/>
              </p:cNvPicPr>
              <p:nvPr/>
            </p:nvPicPr>
            <p:blipFill>
              <a:blip r:embed="rId77" cstate="print"/>
              <a:srcRect/>
              <a:stretch>
                <a:fillRect/>
              </a:stretch>
            </p:blipFill>
            <p:spPr bwMode="auto">
              <a:xfrm>
                <a:off x="3535" y="2703"/>
                <a:ext cx="1884" cy="59"/>
              </a:xfrm>
              <a:prstGeom prst="rect">
                <a:avLst/>
              </a:prstGeom>
              <a:noFill/>
            </p:spPr>
          </p:pic>
        </p:grpSp>
        <p:grpSp>
          <p:nvGrpSpPr>
            <p:cNvPr id="1296" name="Group 351"/>
            <p:cNvGrpSpPr>
              <a:grpSpLocks/>
            </p:cNvGrpSpPr>
            <p:nvPr/>
          </p:nvGrpSpPr>
          <p:grpSpPr bwMode="auto">
            <a:xfrm>
              <a:off x="4061" y="2759"/>
              <a:ext cx="7" cy="2"/>
              <a:chOff x="4061" y="2759"/>
              <a:chExt cx="7" cy="2"/>
            </a:xfrm>
          </p:grpSpPr>
          <p:sp>
            <p:nvSpPr>
              <p:cNvPr id="1376" name="Freeform 352"/>
              <p:cNvSpPr>
                <a:spLocks/>
              </p:cNvSpPr>
              <p:nvPr/>
            </p:nvSpPr>
            <p:spPr bwMode="auto">
              <a:xfrm>
                <a:off x="4061" y="275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298" name="Group 353"/>
            <p:cNvGrpSpPr>
              <a:grpSpLocks/>
            </p:cNvGrpSpPr>
            <p:nvPr/>
          </p:nvGrpSpPr>
          <p:grpSpPr bwMode="auto">
            <a:xfrm>
              <a:off x="2771" y="2767"/>
              <a:ext cx="6" cy="2"/>
              <a:chOff x="2771" y="2767"/>
              <a:chExt cx="6" cy="2"/>
            </a:xfrm>
          </p:grpSpPr>
          <p:sp>
            <p:nvSpPr>
              <p:cNvPr id="1378" name="Freeform 354"/>
              <p:cNvSpPr>
                <a:spLocks/>
              </p:cNvSpPr>
              <p:nvPr/>
            </p:nvSpPr>
            <p:spPr bwMode="auto">
              <a:xfrm>
                <a:off x="2771" y="2767"/>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01" name="Group 355"/>
            <p:cNvGrpSpPr>
              <a:grpSpLocks/>
            </p:cNvGrpSpPr>
            <p:nvPr/>
          </p:nvGrpSpPr>
          <p:grpSpPr bwMode="auto">
            <a:xfrm>
              <a:off x="1997" y="2805"/>
              <a:ext cx="7" cy="2"/>
              <a:chOff x="1997" y="2805"/>
              <a:chExt cx="7" cy="2"/>
            </a:xfrm>
          </p:grpSpPr>
          <p:sp>
            <p:nvSpPr>
              <p:cNvPr id="1380" name="Freeform 356"/>
              <p:cNvSpPr>
                <a:spLocks/>
              </p:cNvSpPr>
              <p:nvPr/>
            </p:nvSpPr>
            <p:spPr bwMode="auto">
              <a:xfrm>
                <a:off x="1997" y="2805"/>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81" name="Picture 357"/>
              <p:cNvPicPr>
                <a:picLocks noChangeAspect="1" noChangeArrowheads="1"/>
              </p:cNvPicPr>
              <p:nvPr/>
            </p:nvPicPr>
            <p:blipFill>
              <a:blip r:embed="rId78" cstate="print"/>
              <a:srcRect/>
              <a:stretch>
                <a:fillRect/>
              </a:stretch>
            </p:blipFill>
            <p:spPr bwMode="auto">
              <a:xfrm>
                <a:off x="3394" y="2755"/>
                <a:ext cx="2025" cy="74"/>
              </a:xfrm>
              <a:prstGeom prst="rect">
                <a:avLst/>
              </a:prstGeom>
              <a:noFill/>
            </p:spPr>
          </p:pic>
        </p:grpSp>
        <p:grpSp>
          <p:nvGrpSpPr>
            <p:cNvPr id="1303" name="Group 358"/>
            <p:cNvGrpSpPr>
              <a:grpSpLocks/>
            </p:cNvGrpSpPr>
            <p:nvPr/>
          </p:nvGrpSpPr>
          <p:grpSpPr bwMode="auto">
            <a:xfrm>
              <a:off x="3889" y="2827"/>
              <a:ext cx="7" cy="2"/>
              <a:chOff x="3889" y="2827"/>
              <a:chExt cx="7" cy="2"/>
            </a:xfrm>
          </p:grpSpPr>
          <p:sp>
            <p:nvSpPr>
              <p:cNvPr id="1383" name="Freeform 359"/>
              <p:cNvSpPr>
                <a:spLocks/>
              </p:cNvSpPr>
              <p:nvPr/>
            </p:nvSpPr>
            <p:spPr bwMode="auto">
              <a:xfrm>
                <a:off x="3889" y="2827"/>
                <a:ext cx="7" cy="2"/>
              </a:xfrm>
              <a:custGeom>
                <a:avLst/>
                <a:gdLst/>
                <a:ahLst/>
                <a:cxnLst>
                  <a:cxn ang="0">
                    <a:pos x="0" y="0"/>
                  </a:cxn>
                  <a:cxn ang="0">
                    <a:pos x="6" y="0"/>
                  </a:cxn>
                </a:cxnLst>
                <a:rect l="0" t="0" r="r" b="b"/>
                <a:pathLst>
                  <a:path w="7">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06" name="Group 360"/>
            <p:cNvGrpSpPr>
              <a:grpSpLocks/>
            </p:cNvGrpSpPr>
            <p:nvPr/>
          </p:nvGrpSpPr>
          <p:grpSpPr bwMode="auto">
            <a:xfrm>
              <a:off x="1990" y="2841"/>
              <a:ext cx="6" cy="2"/>
              <a:chOff x="1990" y="2841"/>
              <a:chExt cx="6" cy="2"/>
            </a:xfrm>
          </p:grpSpPr>
          <p:sp>
            <p:nvSpPr>
              <p:cNvPr id="1385" name="Freeform 361"/>
              <p:cNvSpPr>
                <a:spLocks/>
              </p:cNvSpPr>
              <p:nvPr/>
            </p:nvSpPr>
            <p:spPr bwMode="auto">
              <a:xfrm>
                <a:off x="1990" y="2841"/>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86" name="Picture 362"/>
              <p:cNvPicPr>
                <a:picLocks noChangeAspect="1" noChangeArrowheads="1"/>
              </p:cNvPicPr>
              <p:nvPr/>
            </p:nvPicPr>
            <p:blipFill>
              <a:blip r:embed="rId79" cstate="print"/>
              <a:srcRect/>
              <a:stretch>
                <a:fillRect/>
              </a:stretch>
            </p:blipFill>
            <p:spPr bwMode="auto">
              <a:xfrm>
                <a:off x="1968" y="2755"/>
                <a:ext cx="1266" cy="105"/>
              </a:xfrm>
              <a:prstGeom prst="rect">
                <a:avLst/>
              </a:prstGeom>
              <a:noFill/>
            </p:spPr>
          </p:pic>
        </p:grpSp>
        <p:grpSp>
          <p:nvGrpSpPr>
            <p:cNvPr id="1308" name="Group 363"/>
            <p:cNvGrpSpPr>
              <a:grpSpLocks/>
            </p:cNvGrpSpPr>
            <p:nvPr/>
          </p:nvGrpSpPr>
          <p:grpSpPr bwMode="auto">
            <a:xfrm>
              <a:off x="2597" y="2857"/>
              <a:ext cx="7" cy="2"/>
              <a:chOff x="2597" y="2857"/>
              <a:chExt cx="7" cy="2"/>
            </a:xfrm>
          </p:grpSpPr>
          <p:sp>
            <p:nvSpPr>
              <p:cNvPr id="1388" name="Freeform 364"/>
              <p:cNvSpPr>
                <a:spLocks/>
              </p:cNvSpPr>
              <p:nvPr/>
            </p:nvSpPr>
            <p:spPr bwMode="auto">
              <a:xfrm>
                <a:off x="2597" y="285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11" name="Group 365"/>
            <p:cNvGrpSpPr>
              <a:grpSpLocks/>
            </p:cNvGrpSpPr>
            <p:nvPr/>
          </p:nvGrpSpPr>
          <p:grpSpPr bwMode="auto">
            <a:xfrm>
              <a:off x="5411" y="2909"/>
              <a:ext cx="9" cy="2"/>
              <a:chOff x="5411" y="2909"/>
              <a:chExt cx="9" cy="2"/>
            </a:xfrm>
          </p:grpSpPr>
          <p:sp>
            <p:nvSpPr>
              <p:cNvPr id="1390" name="Freeform 366"/>
              <p:cNvSpPr>
                <a:spLocks/>
              </p:cNvSpPr>
              <p:nvPr/>
            </p:nvSpPr>
            <p:spPr bwMode="auto">
              <a:xfrm>
                <a:off x="5411" y="2909"/>
                <a:ext cx="9" cy="2"/>
              </a:xfrm>
              <a:custGeom>
                <a:avLst/>
                <a:gdLst/>
                <a:ahLst/>
                <a:cxnLst>
                  <a:cxn ang="0">
                    <a:pos x="0" y="0"/>
                  </a:cxn>
                  <a:cxn ang="0">
                    <a:pos x="8" y="0"/>
                  </a:cxn>
                </a:cxnLst>
                <a:rect l="0" t="0" r="r" b="b"/>
                <a:pathLst>
                  <a:path w="9">
                    <a:moveTo>
                      <a:pt x="0" y="0"/>
                    </a:moveTo>
                    <a:lnTo>
                      <a:pt x="8"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14" name="Group 367"/>
            <p:cNvGrpSpPr>
              <a:grpSpLocks/>
            </p:cNvGrpSpPr>
            <p:nvPr/>
          </p:nvGrpSpPr>
          <p:grpSpPr bwMode="auto">
            <a:xfrm>
              <a:off x="5411" y="2917"/>
              <a:ext cx="9" cy="2"/>
              <a:chOff x="5411" y="2917"/>
              <a:chExt cx="9" cy="2"/>
            </a:xfrm>
          </p:grpSpPr>
          <p:sp>
            <p:nvSpPr>
              <p:cNvPr id="1392" name="Freeform 368"/>
              <p:cNvSpPr>
                <a:spLocks/>
              </p:cNvSpPr>
              <p:nvPr/>
            </p:nvSpPr>
            <p:spPr bwMode="auto">
              <a:xfrm>
                <a:off x="5411" y="2917"/>
                <a:ext cx="9" cy="2"/>
              </a:xfrm>
              <a:custGeom>
                <a:avLst/>
                <a:gdLst/>
                <a:ahLst/>
                <a:cxnLst>
                  <a:cxn ang="0">
                    <a:pos x="0" y="0"/>
                  </a:cxn>
                  <a:cxn ang="0">
                    <a:pos x="8" y="0"/>
                  </a:cxn>
                </a:cxnLst>
                <a:rect l="0" t="0" r="r" b="b"/>
                <a:pathLst>
                  <a:path w="9">
                    <a:moveTo>
                      <a:pt x="0" y="0"/>
                    </a:moveTo>
                    <a:lnTo>
                      <a:pt x="8"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393" name="Picture 369"/>
              <p:cNvPicPr>
                <a:picLocks noChangeAspect="1" noChangeArrowheads="1"/>
              </p:cNvPicPr>
              <p:nvPr/>
            </p:nvPicPr>
            <p:blipFill>
              <a:blip r:embed="rId80" cstate="print"/>
              <a:srcRect/>
              <a:stretch>
                <a:fillRect/>
              </a:stretch>
            </p:blipFill>
            <p:spPr bwMode="auto">
              <a:xfrm>
                <a:off x="1891" y="2823"/>
                <a:ext cx="3528" cy="133"/>
              </a:xfrm>
              <a:prstGeom prst="rect">
                <a:avLst/>
              </a:prstGeom>
              <a:noFill/>
            </p:spPr>
          </p:pic>
        </p:grpSp>
        <p:grpSp>
          <p:nvGrpSpPr>
            <p:cNvPr id="1317" name="Group 370"/>
            <p:cNvGrpSpPr>
              <a:grpSpLocks/>
            </p:cNvGrpSpPr>
            <p:nvPr/>
          </p:nvGrpSpPr>
          <p:grpSpPr bwMode="auto">
            <a:xfrm>
              <a:off x="2477" y="2953"/>
              <a:ext cx="7" cy="2"/>
              <a:chOff x="2477" y="2953"/>
              <a:chExt cx="7" cy="2"/>
            </a:xfrm>
          </p:grpSpPr>
          <p:sp>
            <p:nvSpPr>
              <p:cNvPr id="1395" name="Freeform 371"/>
              <p:cNvSpPr>
                <a:spLocks/>
              </p:cNvSpPr>
              <p:nvPr/>
            </p:nvSpPr>
            <p:spPr bwMode="auto">
              <a:xfrm>
                <a:off x="2477" y="295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20" name="Group 372"/>
            <p:cNvGrpSpPr>
              <a:grpSpLocks/>
            </p:cNvGrpSpPr>
            <p:nvPr/>
          </p:nvGrpSpPr>
          <p:grpSpPr bwMode="auto">
            <a:xfrm>
              <a:off x="4811" y="2953"/>
              <a:ext cx="6" cy="2"/>
              <a:chOff x="4811" y="2953"/>
              <a:chExt cx="6" cy="2"/>
            </a:xfrm>
          </p:grpSpPr>
          <p:sp>
            <p:nvSpPr>
              <p:cNvPr id="1397" name="Freeform 373"/>
              <p:cNvSpPr>
                <a:spLocks/>
              </p:cNvSpPr>
              <p:nvPr/>
            </p:nvSpPr>
            <p:spPr bwMode="auto">
              <a:xfrm>
                <a:off x="4811" y="2953"/>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22" name="Group 374"/>
            <p:cNvGrpSpPr>
              <a:grpSpLocks/>
            </p:cNvGrpSpPr>
            <p:nvPr/>
          </p:nvGrpSpPr>
          <p:grpSpPr bwMode="auto">
            <a:xfrm>
              <a:off x="2424" y="2969"/>
              <a:ext cx="7" cy="2"/>
              <a:chOff x="2424" y="2969"/>
              <a:chExt cx="7" cy="2"/>
            </a:xfrm>
          </p:grpSpPr>
          <p:sp>
            <p:nvSpPr>
              <p:cNvPr id="1399" name="Freeform 375"/>
              <p:cNvSpPr>
                <a:spLocks/>
              </p:cNvSpPr>
              <p:nvPr/>
            </p:nvSpPr>
            <p:spPr bwMode="auto">
              <a:xfrm>
                <a:off x="2424" y="2969"/>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00" name="Picture 376"/>
              <p:cNvPicPr>
                <a:picLocks noChangeAspect="1" noChangeArrowheads="1"/>
              </p:cNvPicPr>
              <p:nvPr/>
            </p:nvPicPr>
            <p:blipFill>
              <a:blip r:embed="rId81" cstate="print"/>
              <a:srcRect/>
              <a:stretch>
                <a:fillRect/>
              </a:stretch>
            </p:blipFill>
            <p:spPr bwMode="auto">
              <a:xfrm>
                <a:off x="2035" y="2957"/>
                <a:ext cx="359" cy="23"/>
              </a:xfrm>
              <a:prstGeom prst="rect">
                <a:avLst/>
              </a:prstGeom>
              <a:noFill/>
            </p:spPr>
          </p:pic>
        </p:grpSp>
        <p:grpSp>
          <p:nvGrpSpPr>
            <p:cNvPr id="1325" name="Group 377"/>
            <p:cNvGrpSpPr>
              <a:grpSpLocks/>
            </p:cNvGrpSpPr>
            <p:nvPr/>
          </p:nvGrpSpPr>
          <p:grpSpPr bwMode="auto">
            <a:xfrm>
              <a:off x="2208" y="2977"/>
              <a:ext cx="7" cy="2"/>
              <a:chOff x="2208" y="2977"/>
              <a:chExt cx="7" cy="2"/>
            </a:xfrm>
          </p:grpSpPr>
          <p:sp>
            <p:nvSpPr>
              <p:cNvPr id="1402" name="Freeform 378"/>
              <p:cNvSpPr>
                <a:spLocks/>
              </p:cNvSpPr>
              <p:nvPr/>
            </p:nvSpPr>
            <p:spPr bwMode="auto">
              <a:xfrm>
                <a:off x="2208" y="297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03" name="Picture 379"/>
              <p:cNvPicPr>
                <a:picLocks noChangeAspect="1" noChangeArrowheads="1"/>
              </p:cNvPicPr>
              <p:nvPr/>
            </p:nvPicPr>
            <p:blipFill>
              <a:blip r:embed="rId82" cstate="print"/>
              <a:srcRect/>
              <a:stretch>
                <a:fillRect/>
              </a:stretch>
            </p:blipFill>
            <p:spPr bwMode="auto">
              <a:xfrm>
                <a:off x="2544" y="2950"/>
                <a:ext cx="2875" cy="30"/>
              </a:xfrm>
              <a:prstGeom prst="rect">
                <a:avLst/>
              </a:prstGeom>
              <a:noFill/>
            </p:spPr>
          </p:pic>
        </p:grpSp>
        <p:grpSp>
          <p:nvGrpSpPr>
            <p:cNvPr id="1328" name="Group 380"/>
            <p:cNvGrpSpPr>
              <a:grpSpLocks/>
            </p:cNvGrpSpPr>
            <p:nvPr/>
          </p:nvGrpSpPr>
          <p:grpSpPr bwMode="auto">
            <a:xfrm>
              <a:off x="3431" y="2977"/>
              <a:ext cx="6" cy="2"/>
              <a:chOff x="3431" y="2977"/>
              <a:chExt cx="6" cy="2"/>
            </a:xfrm>
          </p:grpSpPr>
          <p:sp>
            <p:nvSpPr>
              <p:cNvPr id="1405" name="Freeform 381"/>
              <p:cNvSpPr>
                <a:spLocks/>
              </p:cNvSpPr>
              <p:nvPr/>
            </p:nvSpPr>
            <p:spPr bwMode="auto">
              <a:xfrm>
                <a:off x="3431" y="2977"/>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31" name="Group 382"/>
            <p:cNvGrpSpPr>
              <a:grpSpLocks/>
            </p:cNvGrpSpPr>
            <p:nvPr/>
          </p:nvGrpSpPr>
          <p:grpSpPr bwMode="auto">
            <a:xfrm>
              <a:off x="3514" y="2977"/>
              <a:ext cx="6" cy="2"/>
              <a:chOff x="3514" y="2977"/>
              <a:chExt cx="6" cy="2"/>
            </a:xfrm>
          </p:grpSpPr>
          <p:sp>
            <p:nvSpPr>
              <p:cNvPr id="1407" name="Freeform 383"/>
              <p:cNvSpPr>
                <a:spLocks/>
              </p:cNvSpPr>
              <p:nvPr/>
            </p:nvSpPr>
            <p:spPr bwMode="auto">
              <a:xfrm>
                <a:off x="3514" y="2977"/>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08" name="Picture 384"/>
              <p:cNvPicPr>
                <a:picLocks noChangeAspect="1" noChangeArrowheads="1"/>
              </p:cNvPicPr>
              <p:nvPr/>
            </p:nvPicPr>
            <p:blipFill>
              <a:blip r:embed="rId83" cstate="print"/>
              <a:srcRect/>
              <a:stretch>
                <a:fillRect/>
              </a:stretch>
            </p:blipFill>
            <p:spPr bwMode="auto">
              <a:xfrm>
                <a:off x="1951" y="2957"/>
                <a:ext cx="3468" cy="45"/>
              </a:xfrm>
              <a:prstGeom prst="rect">
                <a:avLst/>
              </a:prstGeom>
              <a:noFill/>
            </p:spPr>
          </p:pic>
        </p:grpSp>
        <p:grpSp>
          <p:nvGrpSpPr>
            <p:cNvPr id="1333" name="Group 385"/>
            <p:cNvGrpSpPr>
              <a:grpSpLocks/>
            </p:cNvGrpSpPr>
            <p:nvPr/>
          </p:nvGrpSpPr>
          <p:grpSpPr bwMode="auto">
            <a:xfrm>
              <a:off x="3311" y="2999"/>
              <a:ext cx="6" cy="2"/>
              <a:chOff x="3311" y="2999"/>
              <a:chExt cx="6" cy="2"/>
            </a:xfrm>
          </p:grpSpPr>
          <p:sp>
            <p:nvSpPr>
              <p:cNvPr id="1410" name="Freeform 386"/>
              <p:cNvSpPr>
                <a:spLocks/>
              </p:cNvSpPr>
              <p:nvPr/>
            </p:nvSpPr>
            <p:spPr bwMode="auto">
              <a:xfrm>
                <a:off x="3311" y="2999"/>
                <a:ext cx="6" cy="2"/>
              </a:xfrm>
              <a:custGeom>
                <a:avLst/>
                <a:gdLst/>
                <a:ahLst/>
                <a:cxnLst>
                  <a:cxn ang="0">
                    <a:pos x="0" y="0"/>
                  </a:cxn>
                  <a:cxn ang="0">
                    <a:pos x="6" y="0"/>
                  </a:cxn>
                </a:cxnLst>
                <a:rect l="0" t="0" r="r" b="b"/>
                <a:pathLst>
                  <a:path w="6">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36" name="Group 387"/>
            <p:cNvGrpSpPr>
              <a:grpSpLocks/>
            </p:cNvGrpSpPr>
            <p:nvPr/>
          </p:nvGrpSpPr>
          <p:grpSpPr bwMode="auto">
            <a:xfrm>
              <a:off x="1908" y="3007"/>
              <a:ext cx="7" cy="2"/>
              <a:chOff x="1908" y="3007"/>
              <a:chExt cx="7" cy="2"/>
            </a:xfrm>
          </p:grpSpPr>
          <p:sp>
            <p:nvSpPr>
              <p:cNvPr id="1412" name="Freeform 388"/>
              <p:cNvSpPr>
                <a:spLocks/>
              </p:cNvSpPr>
              <p:nvPr/>
            </p:nvSpPr>
            <p:spPr bwMode="auto">
              <a:xfrm>
                <a:off x="1908" y="300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38" name="Group 389"/>
            <p:cNvGrpSpPr>
              <a:grpSpLocks/>
            </p:cNvGrpSpPr>
            <p:nvPr/>
          </p:nvGrpSpPr>
          <p:grpSpPr bwMode="auto">
            <a:xfrm>
              <a:off x="1961" y="3007"/>
              <a:ext cx="7" cy="2"/>
              <a:chOff x="1961" y="3007"/>
              <a:chExt cx="7" cy="2"/>
            </a:xfrm>
          </p:grpSpPr>
          <p:sp>
            <p:nvSpPr>
              <p:cNvPr id="1414" name="Freeform 390"/>
              <p:cNvSpPr>
                <a:spLocks/>
              </p:cNvSpPr>
              <p:nvPr/>
            </p:nvSpPr>
            <p:spPr bwMode="auto">
              <a:xfrm>
                <a:off x="1961" y="3007"/>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40" name="Group 391"/>
            <p:cNvGrpSpPr>
              <a:grpSpLocks/>
            </p:cNvGrpSpPr>
            <p:nvPr/>
          </p:nvGrpSpPr>
          <p:grpSpPr bwMode="auto">
            <a:xfrm>
              <a:off x="1848" y="3021"/>
              <a:ext cx="7" cy="2"/>
              <a:chOff x="1848" y="3021"/>
              <a:chExt cx="7" cy="2"/>
            </a:xfrm>
          </p:grpSpPr>
          <p:sp>
            <p:nvSpPr>
              <p:cNvPr id="1416" name="Freeform 392"/>
              <p:cNvSpPr>
                <a:spLocks/>
              </p:cNvSpPr>
              <p:nvPr/>
            </p:nvSpPr>
            <p:spPr bwMode="auto">
              <a:xfrm>
                <a:off x="1848" y="3021"/>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17" name="Picture 393"/>
              <p:cNvPicPr>
                <a:picLocks noChangeAspect="1" noChangeArrowheads="1"/>
              </p:cNvPicPr>
              <p:nvPr/>
            </p:nvPicPr>
            <p:blipFill>
              <a:blip r:embed="rId84" cstate="print"/>
              <a:srcRect/>
              <a:stretch>
                <a:fillRect/>
              </a:stretch>
            </p:blipFill>
            <p:spPr bwMode="auto">
              <a:xfrm>
                <a:off x="1802" y="2965"/>
                <a:ext cx="3617" cy="91"/>
              </a:xfrm>
              <a:prstGeom prst="rect">
                <a:avLst/>
              </a:prstGeom>
              <a:noFill/>
            </p:spPr>
          </p:pic>
        </p:grpSp>
        <p:grpSp>
          <p:nvGrpSpPr>
            <p:cNvPr id="1342" name="Group 394"/>
            <p:cNvGrpSpPr>
              <a:grpSpLocks/>
            </p:cNvGrpSpPr>
            <p:nvPr/>
          </p:nvGrpSpPr>
          <p:grpSpPr bwMode="auto">
            <a:xfrm>
              <a:off x="5095" y="3053"/>
              <a:ext cx="6" cy="2"/>
              <a:chOff x="5095" y="3053"/>
              <a:chExt cx="6" cy="2"/>
            </a:xfrm>
          </p:grpSpPr>
          <p:sp>
            <p:nvSpPr>
              <p:cNvPr id="1419" name="Freeform 395"/>
              <p:cNvSpPr>
                <a:spLocks/>
              </p:cNvSpPr>
              <p:nvPr/>
            </p:nvSpPr>
            <p:spPr bwMode="auto">
              <a:xfrm>
                <a:off x="5095" y="3053"/>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44" name="Group 396"/>
            <p:cNvGrpSpPr>
              <a:grpSpLocks/>
            </p:cNvGrpSpPr>
            <p:nvPr/>
          </p:nvGrpSpPr>
          <p:grpSpPr bwMode="auto">
            <a:xfrm>
              <a:off x="2875" y="3081"/>
              <a:ext cx="6" cy="2"/>
              <a:chOff x="2875" y="3081"/>
              <a:chExt cx="6" cy="2"/>
            </a:xfrm>
          </p:grpSpPr>
          <p:sp>
            <p:nvSpPr>
              <p:cNvPr id="1421" name="Freeform 397"/>
              <p:cNvSpPr>
                <a:spLocks/>
              </p:cNvSpPr>
              <p:nvPr/>
            </p:nvSpPr>
            <p:spPr bwMode="auto">
              <a:xfrm>
                <a:off x="2875" y="3081"/>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47" name="Group 398"/>
            <p:cNvGrpSpPr>
              <a:grpSpLocks/>
            </p:cNvGrpSpPr>
            <p:nvPr/>
          </p:nvGrpSpPr>
          <p:grpSpPr bwMode="auto">
            <a:xfrm>
              <a:off x="3109" y="3105"/>
              <a:ext cx="7" cy="2"/>
              <a:chOff x="3109" y="3105"/>
              <a:chExt cx="7" cy="2"/>
            </a:xfrm>
          </p:grpSpPr>
          <p:sp>
            <p:nvSpPr>
              <p:cNvPr id="1423" name="Freeform 399"/>
              <p:cNvSpPr>
                <a:spLocks/>
              </p:cNvSpPr>
              <p:nvPr/>
            </p:nvSpPr>
            <p:spPr bwMode="auto">
              <a:xfrm>
                <a:off x="3109" y="3105"/>
                <a:ext cx="7" cy="2"/>
              </a:xfrm>
              <a:custGeom>
                <a:avLst/>
                <a:gdLst/>
                <a:ahLst/>
                <a:cxnLst>
                  <a:cxn ang="0">
                    <a:pos x="0" y="0"/>
                  </a:cxn>
                  <a:cxn ang="0">
                    <a:pos x="6" y="0"/>
                  </a:cxn>
                </a:cxnLst>
                <a:rect l="0" t="0" r="r" b="b"/>
                <a:pathLst>
                  <a:path w="7">
                    <a:moveTo>
                      <a:pt x="0" y="0"/>
                    </a:moveTo>
                    <a:lnTo>
                      <a:pt x="6"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50" name="Group 400"/>
            <p:cNvGrpSpPr>
              <a:grpSpLocks/>
            </p:cNvGrpSpPr>
            <p:nvPr/>
          </p:nvGrpSpPr>
          <p:grpSpPr bwMode="auto">
            <a:xfrm>
              <a:off x="1697" y="3149"/>
              <a:ext cx="7" cy="2"/>
              <a:chOff x="1697" y="3149"/>
              <a:chExt cx="7" cy="2"/>
            </a:xfrm>
          </p:grpSpPr>
          <p:sp>
            <p:nvSpPr>
              <p:cNvPr id="1425" name="Freeform 401"/>
              <p:cNvSpPr>
                <a:spLocks/>
              </p:cNvSpPr>
              <p:nvPr/>
            </p:nvSpPr>
            <p:spPr bwMode="auto">
              <a:xfrm>
                <a:off x="1697" y="3149"/>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53" name="Group 402"/>
            <p:cNvGrpSpPr>
              <a:grpSpLocks/>
            </p:cNvGrpSpPr>
            <p:nvPr/>
          </p:nvGrpSpPr>
          <p:grpSpPr bwMode="auto">
            <a:xfrm>
              <a:off x="1711" y="3149"/>
              <a:ext cx="9" cy="2"/>
              <a:chOff x="1711" y="3149"/>
              <a:chExt cx="9" cy="2"/>
            </a:xfrm>
          </p:grpSpPr>
          <p:sp>
            <p:nvSpPr>
              <p:cNvPr id="1427" name="Freeform 403"/>
              <p:cNvSpPr>
                <a:spLocks/>
              </p:cNvSpPr>
              <p:nvPr/>
            </p:nvSpPr>
            <p:spPr bwMode="auto">
              <a:xfrm>
                <a:off x="1711" y="3149"/>
                <a:ext cx="9" cy="2"/>
              </a:xfrm>
              <a:custGeom>
                <a:avLst/>
                <a:gdLst/>
                <a:ahLst/>
                <a:cxnLst>
                  <a:cxn ang="0">
                    <a:pos x="1" y="0"/>
                  </a:cxn>
                  <a:cxn ang="0">
                    <a:pos x="10" y="0"/>
                  </a:cxn>
                </a:cxnLst>
                <a:rect l="0" t="0" r="r" b="b"/>
                <a:pathLst>
                  <a:path w="9">
                    <a:moveTo>
                      <a:pt x="1" y="0"/>
                    </a:moveTo>
                    <a:lnTo>
                      <a:pt x="10"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28" name="Picture 404"/>
              <p:cNvPicPr>
                <a:picLocks noChangeAspect="1" noChangeArrowheads="1"/>
              </p:cNvPicPr>
              <p:nvPr/>
            </p:nvPicPr>
            <p:blipFill>
              <a:blip r:embed="rId85" cstate="print"/>
              <a:srcRect/>
              <a:stretch>
                <a:fillRect/>
              </a:stretch>
            </p:blipFill>
            <p:spPr bwMode="auto">
              <a:xfrm>
                <a:off x="1690" y="3055"/>
                <a:ext cx="1350" cy="105"/>
              </a:xfrm>
              <a:prstGeom prst="rect">
                <a:avLst/>
              </a:prstGeom>
              <a:noFill/>
            </p:spPr>
          </p:pic>
        </p:grpSp>
        <p:grpSp>
          <p:nvGrpSpPr>
            <p:cNvPr id="1356" name="Group 405"/>
            <p:cNvGrpSpPr>
              <a:grpSpLocks/>
            </p:cNvGrpSpPr>
            <p:nvPr/>
          </p:nvGrpSpPr>
          <p:grpSpPr bwMode="auto">
            <a:xfrm>
              <a:off x="2290" y="3157"/>
              <a:ext cx="6" cy="2"/>
              <a:chOff x="2290" y="3157"/>
              <a:chExt cx="6" cy="2"/>
            </a:xfrm>
          </p:grpSpPr>
          <p:sp>
            <p:nvSpPr>
              <p:cNvPr id="1430" name="Freeform 406"/>
              <p:cNvSpPr>
                <a:spLocks/>
              </p:cNvSpPr>
              <p:nvPr/>
            </p:nvSpPr>
            <p:spPr bwMode="auto">
              <a:xfrm>
                <a:off x="2290" y="3157"/>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59" name="Group 407"/>
            <p:cNvGrpSpPr>
              <a:grpSpLocks/>
            </p:cNvGrpSpPr>
            <p:nvPr/>
          </p:nvGrpSpPr>
          <p:grpSpPr bwMode="auto">
            <a:xfrm>
              <a:off x="3084" y="3157"/>
              <a:ext cx="9" cy="2"/>
              <a:chOff x="3084" y="3157"/>
              <a:chExt cx="9" cy="2"/>
            </a:xfrm>
          </p:grpSpPr>
          <p:sp>
            <p:nvSpPr>
              <p:cNvPr id="1432" name="Freeform 408"/>
              <p:cNvSpPr>
                <a:spLocks/>
              </p:cNvSpPr>
              <p:nvPr/>
            </p:nvSpPr>
            <p:spPr bwMode="auto">
              <a:xfrm>
                <a:off x="3084" y="3157"/>
                <a:ext cx="9" cy="2"/>
              </a:xfrm>
              <a:custGeom>
                <a:avLst/>
                <a:gdLst/>
                <a:ahLst/>
                <a:cxnLst>
                  <a:cxn ang="0">
                    <a:pos x="0" y="0"/>
                  </a:cxn>
                  <a:cxn ang="0">
                    <a:pos x="10" y="0"/>
                  </a:cxn>
                </a:cxnLst>
                <a:rect l="0" t="0" r="r" b="b"/>
                <a:pathLst>
                  <a:path w="9">
                    <a:moveTo>
                      <a:pt x="0" y="0"/>
                    </a:moveTo>
                    <a:lnTo>
                      <a:pt x="10"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62" name="Group 409"/>
            <p:cNvGrpSpPr>
              <a:grpSpLocks/>
            </p:cNvGrpSpPr>
            <p:nvPr/>
          </p:nvGrpSpPr>
          <p:grpSpPr bwMode="auto">
            <a:xfrm>
              <a:off x="1697" y="3179"/>
              <a:ext cx="7" cy="2"/>
              <a:chOff x="1697" y="3179"/>
              <a:chExt cx="7" cy="2"/>
            </a:xfrm>
          </p:grpSpPr>
          <p:sp>
            <p:nvSpPr>
              <p:cNvPr id="1434" name="Freeform 410"/>
              <p:cNvSpPr>
                <a:spLocks/>
              </p:cNvSpPr>
              <p:nvPr/>
            </p:nvSpPr>
            <p:spPr bwMode="auto">
              <a:xfrm>
                <a:off x="1697" y="317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64" name="Group 411"/>
            <p:cNvGrpSpPr>
              <a:grpSpLocks/>
            </p:cNvGrpSpPr>
            <p:nvPr/>
          </p:nvGrpSpPr>
          <p:grpSpPr bwMode="auto">
            <a:xfrm>
              <a:off x="1788" y="3209"/>
              <a:ext cx="7" cy="2"/>
              <a:chOff x="1788" y="3209"/>
              <a:chExt cx="7" cy="2"/>
            </a:xfrm>
          </p:grpSpPr>
          <p:sp>
            <p:nvSpPr>
              <p:cNvPr id="1436" name="Freeform 412"/>
              <p:cNvSpPr>
                <a:spLocks/>
              </p:cNvSpPr>
              <p:nvPr/>
            </p:nvSpPr>
            <p:spPr bwMode="auto">
              <a:xfrm>
                <a:off x="1788" y="3209"/>
                <a:ext cx="7" cy="2"/>
              </a:xfrm>
              <a:custGeom>
                <a:avLst/>
                <a:gdLst/>
                <a:ahLst/>
                <a:cxnLst>
                  <a:cxn ang="0">
                    <a:pos x="0" y="0"/>
                  </a:cxn>
                  <a:cxn ang="0">
                    <a:pos x="7" y="0"/>
                  </a:cxn>
                </a:cxnLst>
                <a:rect l="0" t="0" r="r" b="b"/>
                <a:pathLst>
                  <a:path w="7">
                    <a:moveTo>
                      <a:pt x="0" y="0"/>
                    </a:moveTo>
                    <a:lnTo>
                      <a:pt x="7"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37" name="Picture 413"/>
              <p:cNvPicPr>
                <a:picLocks noChangeAspect="1" noChangeArrowheads="1"/>
              </p:cNvPicPr>
              <p:nvPr/>
            </p:nvPicPr>
            <p:blipFill>
              <a:blip r:embed="rId86" cstate="print"/>
              <a:srcRect/>
              <a:stretch>
                <a:fillRect/>
              </a:stretch>
            </p:blipFill>
            <p:spPr bwMode="auto">
              <a:xfrm>
                <a:off x="3049" y="3049"/>
                <a:ext cx="2371" cy="201"/>
              </a:xfrm>
              <a:prstGeom prst="rect">
                <a:avLst/>
              </a:prstGeom>
              <a:noFill/>
            </p:spPr>
          </p:pic>
        </p:grpSp>
        <p:grpSp>
          <p:nvGrpSpPr>
            <p:cNvPr id="1366" name="Group 414"/>
            <p:cNvGrpSpPr>
              <a:grpSpLocks/>
            </p:cNvGrpSpPr>
            <p:nvPr/>
          </p:nvGrpSpPr>
          <p:grpSpPr bwMode="auto">
            <a:xfrm>
              <a:off x="4534" y="3247"/>
              <a:ext cx="6" cy="2"/>
              <a:chOff x="4534" y="3247"/>
              <a:chExt cx="6" cy="2"/>
            </a:xfrm>
          </p:grpSpPr>
          <p:sp>
            <p:nvSpPr>
              <p:cNvPr id="1439" name="Freeform 415"/>
              <p:cNvSpPr>
                <a:spLocks/>
              </p:cNvSpPr>
              <p:nvPr/>
            </p:nvSpPr>
            <p:spPr bwMode="auto">
              <a:xfrm>
                <a:off x="4534" y="3247"/>
                <a:ext cx="6" cy="2"/>
              </a:xfrm>
              <a:custGeom>
                <a:avLst/>
                <a:gdLst/>
                <a:ahLst/>
                <a:cxnLst>
                  <a:cxn ang="0">
                    <a:pos x="0" y="0"/>
                  </a:cxn>
                  <a:cxn ang="0">
                    <a:pos x="7" y="0"/>
                  </a:cxn>
                </a:cxnLst>
                <a:rect l="0" t="0" r="r" b="b"/>
                <a:pathLst>
                  <a:path w="6">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40" name="Picture 416"/>
              <p:cNvPicPr>
                <a:picLocks noChangeAspect="1" noChangeArrowheads="1"/>
              </p:cNvPicPr>
              <p:nvPr/>
            </p:nvPicPr>
            <p:blipFill>
              <a:blip r:embed="rId87" cstate="print"/>
              <a:srcRect/>
              <a:stretch>
                <a:fillRect/>
              </a:stretch>
            </p:blipFill>
            <p:spPr bwMode="auto">
              <a:xfrm>
                <a:off x="1661" y="3154"/>
                <a:ext cx="3742" cy="120"/>
              </a:xfrm>
              <a:prstGeom prst="rect">
                <a:avLst/>
              </a:prstGeom>
              <a:noFill/>
            </p:spPr>
          </p:pic>
        </p:grpSp>
        <p:grpSp>
          <p:nvGrpSpPr>
            <p:cNvPr id="1369" name="Group 417"/>
            <p:cNvGrpSpPr>
              <a:grpSpLocks/>
            </p:cNvGrpSpPr>
            <p:nvPr/>
          </p:nvGrpSpPr>
          <p:grpSpPr bwMode="auto">
            <a:xfrm>
              <a:off x="4511" y="3269"/>
              <a:ext cx="6" cy="2"/>
              <a:chOff x="4511" y="3269"/>
              <a:chExt cx="6" cy="2"/>
            </a:xfrm>
          </p:grpSpPr>
          <p:sp>
            <p:nvSpPr>
              <p:cNvPr id="1442" name="Freeform 418"/>
              <p:cNvSpPr>
                <a:spLocks/>
              </p:cNvSpPr>
              <p:nvPr/>
            </p:nvSpPr>
            <p:spPr bwMode="auto">
              <a:xfrm>
                <a:off x="4511" y="3269"/>
                <a:ext cx="6" cy="2"/>
              </a:xfrm>
              <a:custGeom>
                <a:avLst/>
                <a:gdLst/>
                <a:ahLst/>
                <a:cxnLst>
                  <a:cxn ang="0">
                    <a:pos x="0" y="0"/>
                  </a:cxn>
                  <a:cxn ang="0">
                    <a:pos x="6" y="0"/>
                  </a:cxn>
                </a:cxnLst>
                <a:rect l="0" t="0" r="r" b="b"/>
                <a:pathLst>
                  <a:path w="6">
                    <a:moveTo>
                      <a:pt x="0" y="0"/>
                    </a:moveTo>
                    <a:lnTo>
                      <a:pt x="6"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43" name="Picture 419"/>
              <p:cNvPicPr>
                <a:picLocks noChangeAspect="1" noChangeArrowheads="1"/>
              </p:cNvPicPr>
              <p:nvPr/>
            </p:nvPicPr>
            <p:blipFill>
              <a:blip r:embed="rId88" cstate="print"/>
              <a:srcRect/>
              <a:stretch>
                <a:fillRect/>
              </a:stretch>
            </p:blipFill>
            <p:spPr bwMode="auto">
              <a:xfrm>
                <a:off x="1661" y="3274"/>
                <a:ext cx="1252" cy="22"/>
              </a:xfrm>
              <a:prstGeom prst="rect">
                <a:avLst/>
              </a:prstGeom>
              <a:noFill/>
            </p:spPr>
          </p:pic>
        </p:grpSp>
        <p:grpSp>
          <p:nvGrpSpPr>
            <p:cNvPr id="1372" name="Group 420"/>
            <p:cNvGrpSpPr>
              <a:grpSpLocks/>
            </p:cNvGrpSpPr>
            <p:nvPr/>
          </p:nvGrpSpPr>
          <p:grpSpPr bwMode="auto">
            <a:xfrm>
              <a:off x="2268" y="3293"/>
              <a:ext cx="7" cy="2"/>
              <a:chOff x="2268" y="3293"/>
              <a:chExt cx="7" cy="2"/>
            </a:xfrm>
          </p:grpSpPr>
          <p:sp>
            <p:nvSpPr>
              <p:cNvPr id="1445" name="Freeform 421"/>
              <p:cNvSpPr>
                <a:spLocks/>
              </p:cNvSpPr>
              <p:nvPr/>
            </p:nvSpPr>
            <p:spPr bwMode="auto">
              <a:xfrm>
                <a:off x="2268" y="329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75" name="Group 422"/>
            <p:cNvGrpSpPr>
              <a:grpSpLocks/>
            </p:cNvGrpSpPr>
            <p:nvPr/>
          </p:nvGrpSpPr>
          <p:grpSpPr bwMode="auto">
            <a:xfrm>
              <a:off x="2261" y="3299"/>
              <a:ext cx="7" cy="2"/>
              <a:chOff x="2261" y="3299"/>
              <a:chExt cx="7" cy="2"/>
            </a:xfrm>
          </p:grpSpPr>
          <p:sp>
            <p:nvSpPr>
              <p:cNvPr id="1447" name="Freeform 423"/>
              <p:cNvSpPr>
                <a:spLocks/>
              </p:cNvSpPr>
              <p:nvPr/>
            </p:nvSpPr>
            <p:spPr bwMode="auto">
              <a:xfrm>
                <a:off x="2261" y="329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48" name="Picture 424"/>
              <p:cNvPicPr>
                <a:picLocks noChangeAspect="1" noChangeArrowheads="1"/>
              </p:cNvPicPr>
              <p:nvPr/>
            </p:nvPicPr>
            <p:blipFill>
              <a:blip r:embed="rId89" cstate="print"/>
              <a:srcRect/>
              <a:stretch>
                <a:fillRect/>
              </a:stretch>
            </p:blipFill>
            <p:spPr bwMode="auto">
              <a:xfrm>
                <a:off x="2335" y="3289"/>
                <a:ext cx="586" cy="13"/>
              </a:xfrm>
              <a:prstGeom prst="rect">
                <a:avLst/>
              </a:prstGeom>
              <a:noFill/>
            </p:spPr>
          </p:pic>
        </p:grpSp>
        <p:grpSp>
          <p:nvGrpSpPr>
            <p:cNvPr id="1377" name="Group 425"/>
            <p:cNvGrpSpPr>
              <a:grpSpLocks/>
            </p:cNvGrpSpPr>
            <p:nvPr/>
          </p:nvGrpSpPr>
          <p:grpSpPr bwMode="auto">
            <a:xfrm>
              <a:off x="2844" y="3299"/>
              <a:ext cx="7" cy="2"/>
              <a:chOff x="2844" y="3299"/>
              <a:chExt cx="7" cy="2"/>
            </a:xfrm>
          </p:grpSpPr>
          <p:sp>
            <p:nvSpPr>
              <p:cNvPr id="1450" name="Freeform 426"/>
              <p:cNvSpPr>
                <a:spLocks/>
              </p:cNvSpPr>
              <p:nvPr/>
            </p:nvSpPr>
            <p:spPr bwMode="auto">
              <a:xfrm>
                <a:off x="2844" y="3299"/>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51" name="Picture 427"/>
              <p:cNvPicPr>
                <a:picLocks noChangeAspect="1" noChangeArrowheads="1"/>
              </p:cNvPicPr>
              <p:nvPr/>
            </p:nvPicPr>
            <p:blipFill>
              <a:blip r:embed="rId90" cstate="print"/>
              <a:srcRect/>
              <a:stretch>
                <a:fillRect/>
              </a:stretch>
            </p:blipFill>
            <p:spPr bwMode="auto">
              <a:xfrm>
                <a:off x="1661" y="3295"/>
                <a:ext cx="1154" cy="21"/>
              </a:xfrm>
              <a:prstGeom prst="rect">
                <a:avLst/>
              </a:prstGeom>
              <a:noFill/>
            </p:spPr>
          </p:pic>
        </p:grpSp>
        <p:grpSp>
          <p:nvGrpSpPr>
            <p:cNvPr id="1379" name="Group 428"/>
            <p:cNvGrpSpPr>
              <a:grpSpLocks/>
            </p:cNvGrpSpPr>
            <p:nvPr/>
          </p:nvGrpSpPr>
          <p:grpSpPr bwMode="auto">
            <a:xfrm>
              <a:off x="2424" y="3313"/>
              <a:ext cx="7" cy="2"/>
              <a:chOff x="2424" y="3313"/>
              <a:chExt cx="7" cy="2"/>
            </a:xfrm>
          </p:grpSpPr>
          <p:sp>
            <p:nvSpPr>
              <p:cNvPr id="1453" name="Freeform 429"/>
              <p:cNvSpPr>
                <a:spLocks/>
              </p:cNvSpPr>
              <p:nvPr/>
            </p:nvSpPr>
            <p:spPr bwMode="auto">
              <a:xfrm>
                <a:off x="2424" y="3313"/>
                <a:ext cx="7" cy="2"/>
              </a:xfrm>
              <a:custGeom>
                <a:avLst/>
                <a:gdLst/>
                <a:ahLst/>
                <a:cxnLst>
                  <a:cxn ang="0">
                    <a:pos x="0" y="0"/>
                  </a:cxn>
                  <a:cxn ang="0">
                    <a:pos x="7" y="0"/>
                  </a:cxn>
                </a:cxnLst>
                <a:rect l="0" t="0" r="r" b="b"/>
                <a:pathLst>
                  <a:path w="7">
                    <a:moveTo>
                      <a:pt x="0"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82" name="Group 430"/>
            <p:cNvGrpSpPr>
              <a:grpSpLocks/>
            </p:cNvGrpSpPr>
            <p:nvPr/>
          </p:nvGrpSpPr>
          <p:grpSpPr bwMode="auto">
            <a:xfrm>
              <a:off x="2875" y="3313"/>
              <a:ext cx="6" cy="2"/>
              <a:chOff x="2875" y="3313"/>
              <a:chExt cx="6" cy="2"/>
            </a:xfrm>
          </p:grpSpPr>
          <p:sp>
            <p:nvSpPr>
              <p:cNvPr id="1455" name="Freeform 431"/>
              <p:cNvSpPr>
                <a:spLocks/>
              </p:cNvSpPr>
              <p:nvPr/>
            </p:nvSpPr>
            <p:spPr bwMode="auto">
              <a:xfrm>
                <a:off x="2875" y="3313"/>
                <a:ext cx="6" cy="2"/>
              </a:xfrm>
              <a:custGeom>
                <a:avLst/>
                <a:gdLst/>
                <a:ahLst/>
                <a:cxnLst>
                  <a:cxn ang="0">
                    <a:pos x="1" y="0"/>
                  </a:cxn>
                  <a:cxn ang="0">
                    <a:pos x="7" y="0"/>
                  </a:cxn>
                </a:cxnLst>
                <a:rect l="0" t="0" r="r" b="b"/>
                <a:pathLst>
                  <a:path w="6">
                    <a:moveTo>
                      <a:pt x="1" y="0"/>
                    </a:moveTo>
                    <a:lnTo>
                      <a:pt x="7" y="0"/>
                    </a:lnTo>
                  </a:path>
                </a:pathLst>
              </a:custGeom>
              <a:noFill/>
              <a:ln w="4572">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384" name="Group 432"/>
            <p:cNvGrpSpPr>
              <a:grpSpLocks/>
            </p:cNvGrpSpPr>
            <p:nvPr/>
          </p:nvGrpSpPr>
          <p:grpSpPr bwMode="auto">
            <a:xfrm>
              <a:off x="1831" y="3321"/>
              <a:ext cx="9" cy="2"/>
              <a:chOff x="1831" y="3321"/>
              <a:chExt cx="9" cy="2"/>
            </a:xfrm>
          </p:grpSpPr>
          <p:sp>
            <p:nvSpPr>
              <p:cNvPr id="1457" name="Freeform 433"/>
              <p:cNvSpPr>
                <a:spLocks/>
              </p:cNvSpPr>
              <p:nvPr/>
            </p:nvSpPr>
            <p:spPr bwMode="auto">
              <a:xfrm>
                <a:off x="1831" y="3321"/>
                <a:ext cx="9" cy="2"/>
              </a:xfrm>
              <a:custGeom>
                <a:avLst/>
                <a:gdLst/>
                <a:ahLst/>
                <a:cxnLst>
                  <a:cxn ang="0">
                    <a:pos x="1" y="0"/>
                  </a:cxn>
                  <a:cxn ang="0">
                    <a:pos x="10" y="0"/>
                  </a:cxn>
                </a:cxnLst>
                <a:rect l="0" t="0" r="r" b="b"/>
                <a:pathLst>
                  <a:path w="9">
                    <a:moveTo>
                      <a:pt x="1" y="0"/>
                    </a:moveTo>
                    <a:lnTo>
                      <a:pt x="10" y="0"/>
                    </a:lnTo>
                  </a:path>
                </a:pathLst>
              </a:custGeom>
              <a:noFill/>
              <a:ln w="6096">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458" name="Picture 434"/>
              <p:cNvPicPr>
                <a:picLocks noChangeAspect="1" noChangeArrowheads="1"/>
              </p:cNvPicPr>
              <p:nvPr/>
            </p:nvPicPr>
            <p:blipFill>
              <a:blip r:embed="rId91"/>
              <a:srcRect/>
              <a:stretch>
                <a:fillRect/>
              </a:stretch>
            </p:blipFill>
            <p:spPr bwMode="auto">
              <a:xfrm>
                <a:off x="1848" y="3317"/>
                <a:ext cx="532" cy="9"/>
              </a:xfrm>
              <a:prstGeom prst="rect">
                <a:avLst/>
              </a:prstGeom>
              <a:noFill/>
            </p:spPr>
          </p:pic>
          <p:pic>
            <p:nvPicPr>
              <p:cNvPr id="1459" name="Picture 435"/>
              <p:cNvPicPr>
                <a:picLocks noChangeAspect="1" noChangeArrowheads="1"/>
              </p:cNvPicPr>
              <p:nvPr/>
            </p:nvPicPr>
            <p:blipFill>
              <a:blip r:embed="rId92" cstate="print"/>
              <a:srcRect/>
              <a:stretch>
                <a:fillRect/>
              </a:stretch>
            </p:blipFill>
            <p:spPr bwMode="auto">
              <a:xfrm>
                <a:off x="2471" y="3310"/>
                <a:ext cx="66" cy="16"/>
              </a:xfrm>
              <a:prstGeom prst="rect">
                <a:avLst/>
              </a:prstGeom>
              <a:noFill/>
            </p:spPr>
          </p:pic>
          <p:pic>
            <p:nvPicPr>
              <p:cNvPr id="1460" name="Picture 436"/>
              <p:cNvPicPr>
                <a:picLocks noChangeAspect="1" noChangeArrowheads="1"/>
              </p:cNvPicPr>
              <p:nvPr/>
            </p:nvPicPr>
            <p:blipFill>
              <a:blip r:embed="rId93" cstate="print"/>
              <a:srcRect/>
              <a:stretch>
                <a:fillRect/>
              </a:stretch>
            </p:blipFill>
            <p:spPr bwMode="auto">
              <a:xfrm>
                <a:off x="2597" y="3265"/>
                <a:ext cx="2822" cy="62"/>
              </a:xfrm>
              <a:prstGeom prst="rect">
                <a:avLst/>
              </a:prstGeom>
              <a:noFill/>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3952" y="446068"/>
            <a:ext cx="9218475" cy="6306893"/>
          </a:xfrm>
        </p:spPr>
        <p:txBody>
          <a:bodyPr>
            <a:normAutofit/>
          </a:bodyPr>
          <a:lstStyle/>
          <a:p>
            <a:r>
              <a:rPr lang="fr-FR" dirty="0"/>
              <a:t>C’est </a:t>
            </a:r>
            <a:r>
              <a:rPr lang="fr-FR" b="1" dirty="0"/>
              <a:t>Louis de Broglie en 1923 </a:t>
            </a:r>
            <a:r>
              <a:rPr lang="fr-FR" dirty="0"/>
              <a:t>qui étendit cette dualité à toutes les particules matérielles </a:t>
            </a:r>
            <a:r>
              <a:rPr lang="fr-FR" dirty="0" smtClean="0"/>
              <a:t>:</a:t>
            </a:r>
            <a:endParaRPr lang="fr-FR" dirty="0"/>
          </a:p>
          <a:p>
            <a:pPr>
              <a:buNone/>
            </a:pPr>
            <a:r>
              <a:rPr lang="fr-FR" i="1" dirty="0"/>
              <a:t>« les particules matérielles, tout comme les photons, peuvent avoir un aspect ondulatoire »</a:t>
            </a:r>
          </a:p>
          <a:p>
            <a:r>
              <a:rPr lang="fr-FR" dirty="0"/>
              <a:t>Soit une particule matérielle de quantité de </a:t>
            </a:r>
            <a:r>
              <a:rPr lang="fr-FR" dirty="0" smtClean="0"/>
              <a:t>mouvement </a:t>
            </a:r>
            <a:r>
              <a:rPr lang="fr-FR" i="1" dirty="0" smtClean="0"/>
              <a:t>p </a:t>
            </a:r>
            <a:r>
              <a:rPr lang="en-US" dirty="0"/>
              <a:t>= </a:t>
            </a:r>
            <a:r>
              <a:rPr lang="fr-FR" i="1" dirty="0" err="1"/>
              <a:t>m</a:t>
            </a:r>
            <a:r>
              <a:rPr lang="fr-FR" dirty="0" err="1"/>
              <a:t>.</a:t>
            </a:r>
            <a:r>
              <a:rPr lang="fr-FR" i="1" dirty="0" err="1"/>
              <a:t>v</a:t>
            </a:r>
            <a:r>
              <a:rPr lang="fr-FR" i="1" dirty="0"/>
              <a:t> </a:t>
            </a:r>
            <a:endParaRPr lang="fr-FR" dirty="0"/>
          </a:p>
          <a:p>
            <a:pPr>
              <a:buNone/>
            </a:pPr>
            <a:endParaRPr lang="fr-FR" dirty="0"/>
          </a:p>
          <a:p>
            <a:r>
              <a:rPr lang="fr-FR" dirty="0" smtClean="0"/>
              <a:t>alors son caractère </a:t>
            </a:r>
            <a:r>
              <a:rPr lang="fr-FR" dirty="0"/>
              <a:t>ondulatoire est caractérisée par la longueur d’onde </a:t>
            </a:r>
            <a:r>
              <a:rPr lang="el-GR" dirty="0" smtClean="0"/>
              <a:t>λ</a:t>
            </a:r>
            <a:r>
              <a:rPr lang="fr-FR" dirty="0" smtClean="0"/>
              <a:t> </a:t>
            </a:r>
            <a:r>
              <a:rPr lang="fr-FR" dirty="0"/>
              <a:t>donnée par :</a:t>
            </a:r>
          </a:p>
          <a:p>
            <a:pPr>
              <a:buNone/>
            </a:pPr>
            <a:endParaRPr lang="fr-FR" i="1" dirty="0"/>
          </a:p>
          <a:p>
            <a:endParaRPr lang="fr-FR" dirty="0"/>
          </a:p>
          <a:p>
            <a:endParaRPr lang="fr-FR" dirty="0"/>
          </a:p>
        </p:txBody>
      </p:sp>
      <p:sp>
        <p:nvSpPr>
          <p:cNvPr id="5122" name="Rectangle 2"/>
          <p:cNvSpPr>
            <a:spLocks noChangeArrowheads="1"/>
          </p:cNvSpPr>
          <p:nvPr/>
        </p:nvSpPr>
        <p:spPr bwMode="auto">
          <a:xfrm>
            <a:off x="0" y="62604"/>
            <a:ext cx="203603" cy="378769"/>
          </a:xfrm>
          <a:prstGeom prst="rect">
            <a:avLst/>
          </a:prstGeom>
          <a:noFill/>
          <a:ln w="9525">
            <a:noFill/>
            <a:miter lim="800000"/>
            <a:headEnd/>
            <a:tailEnd/>
          </a:ln>
          <a:effectLst/>
        </p:spPr>
        <p:txBody>
          <a:bodyPr vert="horz" wrap="none" lIns="100785" tIns="50393" rIns="100785" bIns="50393" numCol="1" anchor="ctr" anchorCtr="0" compatLnSpc="1">
            <a:prstTxWarp prst="textNoShape">
              <a:avLst/>
            </a:prstTxWarp>
            <a:spAutoFit/>
          </a:bodyPr>
          <a:lstStyle/>
          <a:p>
            <a:endParaRPr lang="fr-FR"/>
          </a:p>
        </p:txBody>
      </p:sp>
      <p:sp>
        <p:nvSpPr>
          <p:cNvPr id="5123" name="Rectangle 3"/>
          <p:cNvSpPr>
            <a:spLocks noChangeArrowheads="1"/>
          </p:cNvSpPr>
          <p:nvPr/>
        </p:nvSpPr>
        <p:spPr bwMode="auto">
          <a:xfrm>
            <a:off x="0" y="782185"/>
            <a:ext cx="203603" cy="409547"/>
          </a:xfrm>
          <a:prstGeom prst="rect">
            <a:avLst/>
          </a:prstGeom>
          <a:noFill/>
          <a:ln w="9525">
            <a:noFill/>
            <a:miter lim="800000"/>
            <a:headEnd/>
            <a:tailEnd/>
          </a:ln>
          <a:effectLst/>
        </p:spPr>
        <p:txBody>
          <a:bodyPr vert="horz" wrap="none" lIns="100785" tIns="50393" rIns="100785" bIns="50393" numCol="1" anchor="ctr" anchorCtr="0" compatLnSpc="1">
            <a:prstTxWarp prst="textNoShape">
              <a:avLst/>
            </a:prstTxWarp>
            <a:spAutoFit/>
          </a:bodyPr>
          <a:lstStyle/>
          <a:p>
            <a:pPr defTabSz="1007852" fontAlgn="base">
              <a:spcBef>
                <a:spcPct val="0"/>
              </a:spcBef>
              <a:spcAft>
                <a:spcPct val="0"/>
              </a:spcAft>
            </a:pPr>
            <a:endParaRPr lang="fr-FR" sz="2000" dirty="0" smtClean="0">
              <a:latin typeface="Arial" pitchFamily="34" charset="0"/>
              <a:cs typeface="Arial" pitchFamily="34" charset="0"/>
            </a:endParaRPr>
          </a:p>
        </p:txBody>
      </p:sp>
      <p:sp>
        <p:nvSpPr>
          <p:cNvPr id="5125" name="Rectangle 5"/>
          <p:cNvSpPr>
            <a:spLocks noChangeArrowheads="1"/>
          </p:cNvSpPr>
          <p:nvPr/>
        </p:nvSpPr>
        <p:spPr bwMode="auto">
          <a:xfrm>
            <a:off x="0" y="62604"/>
            <a:ext cx="203603" cy="378769"/>
          </a:xfrm>
          <a:prstGeom prst="rect">
            <a:avLst/>
          </a:prstGeom>
          <a:noFill/>
          <a:ln w="9525">
            <a:noFill/>
            <a:miter lim="800000"/>
            <a:headEnd/>
            <a:tailEnd/>
          </a:ln>
          <a:effectLst/>
        </p:spPr>
        <p:txBody>
          <a:bodyPr vert="horz" wrap="none" lIns="100785" tIns="50393" rIns="100785" bIns="50393" numCol="1" anchor="ctr" anchorCtr="0" compatLnSpc="1">
            <a:prstTxWarp prst="textNoShape">
              <a:avLst/>
            </a:prstTxWarp>
            <a:spAutoFit/>
          </a:bodyPr>
          <a:lstStyle/>
          <a:p>
            <a:endParaRPr lang="fr-FR"/>
          </a:p>
        </p:txBody>
      </p:sp>
      <p:pic>
        <p:nvPicPr>
          <p:cNvPr id="5124"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850299" y="5446723"/>
            <a:ext cx="1475271" cy="1508134"/>
          </a:xfrm>
          <a:prstGeom prst="rect">
            <a:avLst/>
          </a:prstGeom>
          <a:noFill/>
        </p:spPr>
      </p:pic>
      <p:sp>
        <p:nvSpPr>
          <p:cNvPr id="5126" name="Rectangle 6"/>
          <p:cNvSpPr>
            <a:spLocks noChangeArrowheads="1"/>
          </p:cNvSpPr>
          <p:nvPr/>
        </p:nvSpPr>
        <p:spPr bwMode="auto">
          <a:xfrm>
            <a:off x="0" y="782185"/>
            <a:ext cx="203603" cy="409547"/>
          </a:xfrm>
          <a:prstGeom prst="rect">
            <a:avLst/>
          </a:prstGeom>
          <a:noFill/>
          <a:ln w="9525">
            <a:noFill/>
            <a:miter lim="800000"/>
            <a:headEnd/>
            <a:tailEnd/>
          </a:ln>
          <a:effectLst/>
        </p:spPr>
        <p:txBody>
          <a:bodyPr vert="horz" wrap="none" lIns="100785" tIns="50393" rIns="100785" bIns="50393" numCol="1" anchor="ctr" anchorCtr="0" compatLnSpc="1">
            <a:prstTxWarp prst="textNoShape">
              <a:avLst/>
            </a:prstTxWarp>
            <a:spAutoFit/>
          </a:bodyPr>
          <a:lstStyle/>
          <a:p>
            <a:pPr defTabSz="1007852" fontAlgn="base">
              <a:spcBef>
                <a:spcPct val="0"/>
              </a:spcBef>
              <a:spcAft>
                <a:spcPct val="0"/>
              </a:spcAft>
            </a:pPr>
            <a:endParaRPr lang="fr-FR" sz="2000" dirty="0" smtClean="0">
              <a:latin typeface="Arial" pitchFamily="34" charset="0"/>
              <a:cs typeface="Arial" pitchFamily="34" charset="0"/>
            </a:endParaRPr>
          </a:p>
        </p:txBody>
      </p:sp>
      <p:sp>
        <p:nvSpPr>
          <p:cNvPr id="10" name="Rectangle 9"/>
          <p:cNvSpPr/>
          <p:nvPr/>
        </p:nvSpPr>
        <p:spPr>
          <a:xfrm>
            <a:off x="7658773" y="5287972"/>
            <a:ext cx="1984283" cy="19050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00785" tIns="50393" rIns="100785" bIns="50393" rtlCol="0" anchor="ctr"/>
          <a:lstStyle/>
          <a:p>
            <a:pPr algn="ctr"/>
            <a:endParaRPr lang="fr-F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quantique a aujourd'hui de nombreuses </a:t>
            </a:r>
            <a:r>
              <a:rPr lang="fr-FR" b="1" dirty="0"/>
              <a:t>applications</a:t>
            </a:r>
            <a:r>
              <a:rPr lang="fr-FR" dirty="0"/>
              <a:t> pratiques : laser, IRM, </a:t>
            </a:r>
            <a:r>
              <a:rPr lang="fr-FR" b="1" dirty="0" err="1"/>
              <a:t>led</a:t>
            </a:r>
            <a:r>
              <a:rPr lang="fr-FR" dirty="0"/>
              <a:t>, horloge atomique, microscope à effet tunnel</a:t>
            </a:r>
            <a:r>
              <a:rPr lang="fr-FR" dirty="0" smtClean="0"/>
              <a:t>.</a:t>
            </a:r>
          </a:p>
          <a:p>
            <a:endParaRPr lang="fr-FR" dirty="0" smtClean="0"/>
          </a:p>
          <a:p>
            <a:endParaRPr lang="fr-FR" dirty="0"/>
          </a:p>
          <a:p>
            <a:r>
              <a:rPr lang="fr-FR" dirty="0"/>
              <a:t>Emettre la lumière grain à grain : échange quantique d’énergie</a:t>
            </a:r>
          </a:p>
          <a:p>
            <a:endParaRPr lang="fr-FR" dirty="0"/>
          </a:p>
          <a:p>
            <a:r>
              <a:rPr lang="fr-FR" sz="2800" b="1" i="1" u="wavy" dirty="0" smtClean="0">
                <a:solidFill>
                  <a:srgbClr val="00B050"/>
                </a:solidFill>
              </a:rPr>
              <a:t>4.1. Les LEDS</a:t>
            </a:r>
          </a:p>
          <a:p>
            <a:endParaRPr lang="fr-FR" b="1" i="1" u="dbl" dirty="0" smtClean="0">
              <a:solidFill>
                <a:srgbClr val="FF0000"/>
              </a:solidFill>
            </a:endParaRPr>
          </a:p>
          <a:p>
            <a:endParaRPr lang="fr-FR" b="1" i="1" u="dbl" dirty="0">
              <a:solidFill>
                <a:srgbClr val="FF0000"/>
              </a:solidFill>
            </a:endParaRPr>
          </a:p>
          <a:p>
            <a:endParaRPr lang="fr-FR" b="1" i="1" u="dbl" dirty="0" smtClean="0">
              <a:solidFill>
                <a:srgbClr val="FF0000"/>
              </a:solidFill>
            </a:endParaRPr>
          </a:p>
          <a:p>
            <a:endParaRPr lang="fr-FR" b="1" i="1" u="dbl" dirty="0">
              <a:solidFill>
                <a:srgbClr val="FF0000"/>
              </a:solidFill>
            </a:endParaRPr>
          </a:p>
          <a:p>
            <a:endParaRPr lang="fr-FR" b="1" i="1" u="dbl" dirty="0">
              <a:solidFill>
                <a:srgbClr val="FF0000"/>
              </a:solidFill>
            </a:endParaRPr>
          </a:p>
          <a:p>
            <a:r>
              <a:rPr lang="fr-FR" dirty="0" smtClean="0">
                <a:solidFill>
                  <a:schemeClr val="tx1"/>
                </a:solidFill>
              </a:rPr>
              <a:t>Activité: Estimation de la constante de Planck </a:t>
            </a:r>
            <a:endParaRPr lang="fr-FR" dirty="0">
              <a:solidFill>
                <a:schemeClr val="tx1"/>
              </a:solidFill>
            </a:endParaRPr>
          </a:p>
        </p:txBody>
      </p:sp>
      <p:sp>
        <p:nvSpPr>
          <p:cNvPr id="4" name="Rectangle 3"/>
          <p:cNvSpPr/>
          <p:nvPr/>
        </p:nvSpPr>
        <p:spPr>
          <a:xfrm>
            <a:off x="503015" y="395461"/>
            <a:ext cx="8496944" cy="1938992"/>
          </a:xfrm>
          <a:prstGeom prst="rect">
            <a:avLst/>
          </a:prstGeom>
        </p:spPr>
        <p:txBody>
          <a:bodyPr wrap="square">
            <a:spAutoFit/>
          </a:bodyPr>
          <a:lstStyle/>
          <a:p>
            <a:r>
              <a:rPr lang="fr-FR" sz="4000" b="1" i="1" u="dbl" dirty="0" smtClean="0">
                <a:solidFill>
                  <a:srgbClr val="FF0000"/>
                </a:solidFill>
              </a:rPr>
              <a:t>4. Applications:</a:t>
            </a:r>
          </a:p>
          <a:p>
            <a:endParaRPr lang="fr-FR" sz="4000" b="1" i="1" u="dbl" dirty="0" smtClean="0">
              <a:solidFill>
                <a:srgbClr val="FF0000"/>
              </a:solidFill>
            </a:endParaRPr>
          </a:p>
          <a:p>
            <a:endParaRPr lang="fr-FR" sz="4000" b="1" i="1" u="dbl" dirty="0">
              <a:solidFill>
                <a:srgbClr val="FF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ontrols>
      <p:control spid="304130" name="ShockwaveFlash1" r:id="rId2" imgW="10078857" imgH="5328038"/>
    </p:controls>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p:nvPr/>
        </p:nvPicPr>
        <p:blipFill>
          <a:blip r:embed="rId2" cstate="print"/>
          <a:srcRect/>
          <a:stretch>
            <a:fillRect/>
          </a:stretch>
        </p:blipFill>
        <p:spPr bwMode="auto">
          <a:xfrm>
            <a:off x="1531779" y="1603692"/>
            <a:ext cx="7015480" cy="435229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06530" name="Picture 2"/>
          <p:cNvPicPr>
            <a:picLocks noChangeAspect="1" noChangeArrowheads="1"/>
          </p:cNvPicPr>
          <p:nvPr/>
        </p:nvPicPr>
        <p:blipFill>
          <a:blip r:embed="rId2" cstate="print"/>
          <a:srcRect/>
          <a:stretch>
            <a:fillRect/>
          </a:stretch>
        </p:blipFill>
        <p:spPr bwMode="auto">
          <a:xfrm>
            <a:off x="0" y="0"/>
            <a:ext cx="12192000" cy="7620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07555" name="Picture 3"/>
          <p:cNvPicPr>
            <a:picLocks noChangeAspect="1" noChangeArrowheads="1"/>
          </p:cNvPicPr>
          <p:nvPr/>
        </p:nvPicPr>
        <p:blipFill>
          <a:blip r:embed="rId2" cstate="print"/>
          <a:srcRect/>
          <a:stretch>
            <a:fillRect/>
          </a:stretch>
        </p:blipFill>
        <p:spPr bwMode="auto">
          <a:xfrm>
            <a:off x="0" y="0"/>
            <a:ext cx="12192000" cy="7620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175423" y="3059757"/>
            <a:ext cx="5000393" cy="3702756"/>
          </a:xfrm>
          <a:prstGeom prst="rect">
            <a:avLst/>
          </a:prstGeom>
          <a:noFill/>
        </p:spPr>
        <p:txBody>
          <a:bodyPr wrap="square" lIns="100785" tIns="50393" rIns="100785" bIns="50393" rtlCol="0">
            <a:spAutoFit/>
          </a:bodyPr>
          <a:lstStyle/>
          <a:p>
            <a:r>
              <a:rPr lang="fr-FR" dirty="0" smtClean="0"/>
              <a:t>       Niels Bohr (1885-1962)</a:t>
            </a:r>
          </a:p>
          <a:p>
            <a:endParaRPr lang="fr-FR" dirty="0" smtClean="0"/>
          </a:p>
          <a:p>
            <a:r>
              <a:rPr lang="fr-FR" dirty="0" smtClean="0"/>
              <a:t>Modèle de structure de l’atome en 1913</a:t>
            </a:r>
          </a:p>
          <a:p>
            <a:endParaRPr lang="fr-FR" dirty="0" smtClean="0"/>
          </a:p>
          <a:p>
            <a:endParaRPr lang="fr-FR" dirty="0" smtClean="0"/>
          </a:p>
          <a:p>
            <a:r>
              <a:rPr lang="fr-FR" dirty="0" smtClean="0"/>
              <a:t>Prix Nobel en 1922 « pour ses études de la structure des atomes et des radiations qui en proviennent ».</a:t>
            </a:r>
          </a:p>
          <a:p>
            <a:endParaRPr lang="fr-FR" dirty="0" smtClean="0"/>
          </a:p>
          <a:p>
            <a:endParaRPr lang="fr-FR" dirty="0" smtClean="0"/>
          </a:p>
          <a:p>
            <a:endParaRPr lang="fr-FR" dirty="0" smtClean="0"/>
          </a:p>
          <a:p>
            <a:r>
              <a:rPr lang="fr-FR" dirty="0" smtClean="0"/>
              <a:t>Vu en 2</a:t>
            </a:r>
            <a:r>
              <a:rPr lang="fr-FR" baseline="30000" dirty="0" smtClean="0"/>
              <a:t>nde</a:t>
            </a:r>
            <a:r>
              <a:rPr lang="fr-FR" dirty="0" smtClean="0"/>
              <a:t> : Modèle de l’atome (modèle de Rutherford + structure électronique en couche)  </a:t>
            </a:r>
            <a:endParaRPr lang="fr-FR" dirty="0"/>
          </a:p>
        </p:txBody>
      </p:sp>
      <p:pic>
        <p:nvPicPr>
          <p:cNvPr id="5122" name="Picture 2"/>
          <p:cNvPicPr>
            <a:picLocks noChangeAspect="1" noChangeArrowheads="1"/>
          </p:cNvPicPr>
          <p:nvPr/>
        </p:nvPicPr>
        <p:blipFill>
          <a:blip r:embed="rId2" cstate="print"/>
          <a:srcRect/>
          <a:stretch>
            <a:fillRect/>
          </a:stretch>
        </p:blipFill>
        <p:spPr bwMode="auto">
          <a:xfrm>
            <a:off x="863055" y="2987749"/>
            <a:ext cx="2539882" cy="3597211"/>
          </a:xfrm>
          <a:prstGeom prst="rect">
            <a:avLst/>
          </a:prstGeom>
          <a:noFill/>
          <a:ln w="9525">
            <a:noFill/>
            <a:miter lim="800000"/>
            <a:headEnd/>
            <a:tailEnd/>
          </a:ln>
        </p:spPr>
      </p:pic>
      <p:sp>
        <p:nvSpPr>
          <p:cNvPr id="4" name="Rectangle 1026"/>
          <p:cNvSpPr txBox="1">
            <a:spLocks noChangeArrowheads="1"/>
          </p:cNvSpPr>
          <p:nvPr/>
        </p:nvSpPr>
        <p:spPr>
          <a:xfrm>
            <a:off x="839920" y="335986"/>
            <a:ext cx="8567182" cy="1258196"/>
          </a:xfrm>
          <a:prstGeom prst="rect">
            <a:avLst/>
          </a:prstGeom>
        </p:spPr>
        <p:txBody>
          <a:bodyPr>
            <a:normAutofit fontScale="90000" lnSpcReduction="20000"/>
          </a:bodyPr>
          <a:lstStyle/>
          <a:p>
            <a:pPr marL="59491" marR="0" lvl="0" indent="0" defTabSz="914400" eaLnBrk="1" fontAlgn="auto" latinLnBrk="0" hangingPunct="1">
              <a:lnSpc>
                <a:spcPct val="100000"/>
              </a:lnSpc>
              <a:spcBef>
                <a:spcPts val="0"/>
              </a:spcBef>
              <a:spcAft>
                <a:spcPts val="0"/>
              </a:spcAft>
              <a:buClrTx/>
              <a:buSzTx/>
              <a:buFontTx/>
              <a:buNone/>
              <a:tabLst/>
              <a:defRPr/>
            </a:pPr>
            <a:r>
              <a:rPr kumimoji="0" lang="fr-CA" sz="4800" b="0" i="0" u="none" strike="noStrike" kern="0" cap="none" spc="0" normalizeH="0" baseline="0" noProof="0" dirty="0" smtClean="0">
                <a:ln>
                  <a:noFill/>
                </a:ln>
                <a:solidFill>
                  <a:srgbClr val="FF0000"/>
                </a:solidFill>
                <a:effectLst/>
                <a:uLnTx/>
                <a:uFillTx/>
                <a:ea typeface="ＭＳ Ｐゴシック" pitchFamily="34" charset="-128"/>
              </a:rPr>
              <a:t>5. Retour sur le spectre de l’hydrogène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a:xfrm>
            <a:off x="419960" y="419982"/>
            <a:ext cx="9071134" cy="1100703"/>
          </a:xfrm>
        </p:spPr>
        <p:txBody>
          <a:bodyPr/>
          <a:lstStyle/>
          <a:p>
            <a:pPr marL="59491"/>
            <a:r>
              <a:rPr lang="fr-CA" altLang="zh-CN" sz="4400" dirty="0">
                <a:solidFill>
                  <a:srgbClr val="000000"/>
                </a:solidFill>
                <a:ea typeface="SimSun" pitchFamily="2" charset="-122"/>
              </a:rPr>
              <a:t>Le premier postulat de Bohr</a:t>
            </a:r>
            <a:endParaRPr lang="zh-CN" altLang="fr-CA" sz="4400" dirty="0">
              <a:solidFill>
                <a:srgbClr val="000000"/>
              </a:solidFill>
              <a:ea typeface="SimSun" pitchFamily="2" charset="-122"/>
            </a:endParaRPr>
          </a:p>
        </p:txBody>
      </p:sp>
      <p:sp>
        <p:nvSpPr>
          <p:cNvPr id="49155" name="Text Box 5"/>
          <p:cNvSpPr txBox="1">
            <a:spLocks noChangeArrowheads="1"/>
          </p:cNvSpPr>
          <p:nvPr/>
        </p:nvSpPr>
        <p:spPr bwMode="auto">
          <a:xfrm>
            <a:off x="419960" y="1595932"/>
            <a:ext cx="8735166" cy="1508435"/>
          </a:xfrm>
          <a:prstGeom prst="rect">
            <a:avLst/>
          </a:prstGeom>
          <a:noFill/>
          <a:ln w="9525">
            <a:noFill/>
            <a:miter lim="800000"/>
            <a:headEnd/>
            <a:tailEnd/>
          </a:ln>
        </p:spPr>
        <p:txBody>
          <a:bodyPr lIns="100785" tIns="50393" rIns="100785" bIns="50393">
            <a:spAutoFit/>
          </a:bodyPr>
          <a:lstStyle/>
          <a:p>
            <a:pPr marL="503926" indent="-503926" eaLnBrk="0" hangingPunct="0">
              <a:lnSpc>
                <a:spcPct val="90000"/>
              </a:lnSpc>
              <a:spcBef>
                <a:spcPct val="20000"/>
              </a:spcBef>
              <a:buFontTx/>
              <a:buAutoNum type="arabicPeriod"/>
            </a:pPr>
            <a:r>
              <a:rPr lang="fr-CA" sz="3400" dirty="0"/>
              <a:t>L’électron se déplace uniquement sur certaines orbites circulaires appelées «</a:t>
            </a:r>
            <a:r>
              <a:rPr lang="fr-CA" sz="3400" i="1" dirty="0"/>
              <a:t> états stationnaires</a:t>
            </a:r>
            <a:r>
              <a:rPr lang="fr-CA" sz="3400" dirty="0"/>
              <a:t> ».</a:t>
            </a:r>
            <a:endParaRPr lang="fr-CA" dirty="0"/>
          </a:p>
        </p:txBody>
      </p:sp>
      <p:pic>
        <p:nvPicPr>
          <p:cNvPr id="224262" name="Picture 6" descr="B10_27"/>
          <p:cNvPicPr>
            <a:picLocks noChangeAspect="1" noChangeArrowheads="1"/>
          </p:cNvPicPr>
          <p:nvPr/>
        </p:nvPicPr>
        <p:blipFill>
          <a:blip r:embed="rId2" cstate="print"/>
          <a:srcRect t="12906" b="22632"/>
          <a:stretch>
            <a:fillRect/>
          </a:stretch>
        </p:blipFill>
        <p:spPr bwMode="auto">
          <a:xfrm>
            <a:off x="1931816" y="3527849"/>
            <a:ext cx="5723704" cy="3356356"/>
          </a:xfrm>
          <a:prstGeom prst="rect">
            <a:avLst/>
          </a:prstGeom>
          <a:noFill/>
          <a:ln w="9525">
            <a:noFill/>
            <a:miter lim="800000"/>
            <a:headEnd/>
            <a:tailEnd/>
          </a:ln>
          <a:effectLst>
            <a:outerShdw dist="107763" dir="2700000" algn="ctr" rotWithShape="0">
              <a:srgbClr val="808080"/>
            </a:outerShdw>
          </a:effectLst>
        </p:spPr>
      </p:pic>
      <p:sp>
        <p:nvSpPr>
          <p:cNvPr id="49157" name="Espace réservé du numéro de diapositive 4"/>
          <p:cNvSpPr>
            <a:spLocks noGrp="1"/>
          </p:cNvSpPr>
          <p:nvPr>
            <p:ph type="sldNum" sz="quarter" idx="12"/>
          </p:nvPr>
        </p:nvSpPr>
        <p:spPr bwMode="auto">
          <a:noFill/>
          <a:ln>
            <a:miter lim="800000"/>
            <a:headEnd/>
            <a:tailEnd/>
          </a:ln>
        </p:spPr>
        <p:txBody>
          <a:bodyPr/>
          <a:lstStyle/>
          <a:p>
            <a:fld id="{ADE40AF8-D8D2-4778-911D-BE2F114EF993}" type="slidenum">
              <a:rPr lang="en-US"/>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half" idx="1"/>
          </p:nvPr>
        </p:nvSpPr>
        <p:spPr>
          <a:xfrm>
            <a:off x="575023" y="467469"/>
            <a:ext cx="8567182" cy="2952328"/>
          </a:xfrm>
        </p:spPr>
        <p:txBody>
          <a:bodyPr/>
          <a:lstStyle/>
          <a:p>
            <a:r>
              <a:rPr lang="fr-FR" sz="2000" dirty="0"/>
              <a:t>Le palier de l'escalier représente la position du noyau; chacune des marches de l'escalier représente une orbite permise. L'électron qui monte l'escalier peut demeurer à la première marche. Il peut aussi bondir de la première marche à la deuxième ou encore à la troisième ou à la quatrième... L'électron doit donc absorber de l'énergie pour monter une marche. </a:t>
            </a:r>
            <a:r>
              <a:rPr lang="fr-FR" sz="2000" b="1" dirty="0"/>
              <a:t>Il ne peut cependant s'arrêter entre deux marches. </a:t>
            </a:r>
            <a:r>
              <a:rPr lang="fr-FR" sz="2000" dirty="0"/>
              <a:t>C'est le même principe quand l'électron descend l'escalier sauf que, cette fois-ci, pour descendre une marche, il doit libérer de l'énergie.</a:t>
            </a:r>
          </a:p>
          <a:p>
            <a:r>
              <a:rPr lang="fr-FR" sz="2000" dirty="0"/>
              <a:t>Vous comprenez maintenant ce qu'est la </a:t>
            </a:r>
            <a:r>
              <a:rPr lang="fr-FR" sz="2000" b="1" dirty="0"/>
              <a:t>quantification de l'énergie</a:t>
            </a:r>
            <a:r>
              <a:rPr lang="fr-FR" sz="2000" dirty="0"/>
              <a:t>!</a:t>
            </a:r>
          </a:p>
          <a:p>
            <a:endParaRPr lang="fr-FR" dirty="0"/>
          </a:p>
        </p:txBody>
      </p:sp>
      <p:pic>
        <p:nvPicPr>
          <p:cNvPr id="177154" name="Picture 2" descr="http://rea.decclic.qc.ca/dec_virtuel/Chimie/202-NYA-05/Chimie_generale/Modeles_atomiques/Modele_de_Bohr/images/212gr3.jpg"/>
          <p:cNvPicPr>
            <a:picLocks noChangeAspect="1" noChangeArrowheads="1"/>
          </p:cNvPicPr>
          <p:nvPr/>
        </p:nvPicPr>
        <p:blipFill>
          <a:blip r:embed="rId2" cstate="print"/>
          <a:srcRect/>
          <a:stretch>
            <a:fillRect/>
          </a:stretch>
        </p:blipFill>
        <p:spPr bwMode="auto">
          <a:xfrm>
            <a:off x="1511127" y="3995861"/>
            <a:ext cx="1905000" cy="2238376"/>
          </a:xfrm>
          <a:prstGeom prst="rect">
            <a:avLst/>
          </a:prstGeom>
          <a:noFill/>
        </p:spPr>
      </p:pic>
      <p:pic>
        <p:nvPicPr>
          <p:cNvPr id="177156" name="Picture 4" descr="http://rea.decclic.qc.ca/dec_virtuel/Chimie/202-NYA-05/Chimie_generale/Modeles_atomiques/Modele_de_Bohr/images/212gr4.jpg"/>
          <p:cNvPicPr>
            <a:picLocks noChangeAspect="1" noChangeArrowheads="1"/>
          </p:cNvPicPr>
          <p:nvPr/>
        </p:nvPicPr>
        <p:blipFill>
          <a:blip r:embed="rId3" cstate="print"/>
          <a:srcRect/>
          <a:stretch>
            <a:fillRect/>
          </a:stretch>
        </p:blipFill>
        <p:spPr bwMode="auto">
          <a:xfrm>
            <a:off x="6479679" y="3923853"/>
            <a:ext cx="1905000" cy="2276475"/>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1026"/>
          <p:cNvSpPr>
            <a:spLocks noGrp="1" noChangeArrowheads="1"/>
          </p:cNvSpPr>
          <p:nvPr>
            <p:ph type="title" idx="4294967295"/>
          </p:nvPr>
        </p:nvSpPr>
        <p:spPr>
          <a:xfrm>
            <a:off x="335968" y="251989"/>
            <a:ext cx="9520842" cy="839964"/>
          </a:xfrm>
          <a:prstGeom prst="rect">
            <a:avLst/>
          </a:prstGeom>
        </p:spPr>
        <p:txBody>
          <a:bodyPr>
            <a:normAutofit/>
          </a:bodyPr>
          <a:lstStyle/>
          <a:p>
            <a:pPr marL="59491"/>
            <a:r>
              <a:rPr lang="fr-CA" sz="4800" dirty="0">
                <a:solidFill>
                  <a:srgbClr val="000000"/>
                </a:solidFill>
                <a:ea typeface="ＭＳ Ｐゴシック" pitchFamily="34" charset="-128"/>
              </a:rPr>
              <a:t>Orbites électroniques</a:t>
            </a:r>
          </a:p>
        </p:txBody>
      </p:sp>
      <p:sp>
        <p:nvSpPr>
          <p:cNvPr id="61443" name="Rectangle 1027"/>
          <p:cNvSpPr>
            <a:spLocks noChangeArrowheads="1"/>
          </p:cNvSpPr>
          <p:nvPr/>
        </p:nvSpPr>
        <p:spPr bwMode="auto">
          <a:xfrm>
            <a:off x="2209303" y="2075411"/>
            <a:ext cx="1222858" cy="1118140"/>
          </a:xfrm>
          <a:prstGeom prst="rect">
            <a:avLst/>
          </a:prstGeom>
          <a:noFill/>
          <a:ln w="9525">
            <a:noFill/>
            <a:miter lim="800000"/>
            <a:headEnd/>
            <a:tailEnd/>
          </a:ln>
        </p:spPr>
        <p:txBody>
          <a:bodyPr wrap="none" lIns="101485" tIns="50743" rIns="101485" bIns="50743">
            <a:spAutoFit/>
          </a:bodyPr>
          <a:lstStyle/>
          <a:p>
            <a:pPr algn="ctr" eaLnBrk="0" hangingPunct="0"/>
            <a:r>
              <a:rPr lang="fr-CA" sz="2200" b="1" dirty="0">
                <a:latin typeface="Times New Roman" pitchFamily="18" charset="0"/>
              </a:rPr>
              <a:t>Couches</a:t>
            </a:r>
          </a:p>
          <a:p>
            <a:pPr algn="ctr" eaLnBrk="0" hangingPunct="0"/>
            <a:r>
              <a:rPr lang="fr-CA" sz="2200" b="1" dirty="0">
                <a:latin typeface="Times New Roman" pitchFamily="18" charset="0"/>
              </a:rPr>
              <a:t>nombre</a:t>
            </a:r>
          </a:p>
          <a:p>
            <a:pPr algn="ctr" eaLnBrk="0" hangingPunct="0"/>
            <a:r>
              <a:rPr lang="en-US" sz="2200" b="1" dirty="0">
                <a:latin typeface="Times New Roman" pitchFamily="18" charset="0"/>
              </a:rPr>
              <a:t>n</a:t>
            </a:r>
          </a:p>
        </p:txBody>
      </p:sp>
      <p:sp>
        <p:nvSpPr>
          <p:cNvPr id="61444" name="Rectangle 1028"/>
          <p:cNvSpPr>
            <a:spLocks noChangeArrowheads="1"/>
          </p:cNvSpPr>
          <p:nvPr/>
        </p:nvSpPr>
        <p:spPr bwMode="auto">
          <a:xfrm>
            <a:off x="7380796" y="2075411"/>
            <a:ext cx="1105894" cy="773467"/>
          </a:xfrm>
          <a:prstGeom prst="rect">
            <a:avLst/>
          </a:prstGeom>
          <a:noFill/>
          <a:ln w="9525">
            <a:noFill/>
            <a:miter lim="800000"/>
            <a:headEnd/>
            <a:tailEnd/>
          </a:ln>
        </p:spPr>
        <p:txBody>
          <a:bodyPr lIns="101485" tIns="50743" rIns="101485" bIns="50743">
            <a:spAutoFit/>
          </a:bodyPr>
          <a:lstStyle/>
          <a:p>
            <a:pPr algn="ctr" eaLnBrk="0" hangingPunct="0"/>
            <a:r>
              <a:rPr lang="fr-CA" sz="2200" b="1" dirty="0">
                <a:latin typeface="Times New Roman" pitchFamily="18" charset="0"/>
              </a:rPr>
              <a:t>Couche</a:t>
            </a:r>
          </a:p>
          <a:p>
            <a:pPr algn="ctr" eaLnBrk="0" hangingPunct="0"/>
            <a:r>
              <a:rPr lang="fr-CA" sz="2200" b="1" dirty="0">
                <a:latin typeface="Times New Roman" pitchFamily="18" charset="0"/>
              </a:rPr>
              <a:t>lettre</a:t>
            </a:r>
          </a:p>
        </p:txBody>
      </p:sp>
      <p:grpSp>
        <p:nvGrpSpPr>
          <p:cNvPr id="2" name="Group 1029"/>
          <p:cNvGrpSpPr>
            <a:grpSpLocks/>
          </p:cNvGrpSpPr>
          <p:nvPr/>
        </p:nvGrpSpPr>
        <p:grpSpPr bwMode="auto">
          <a:xfrm>
            <a:off x="3560911" y="1343943"/>
            <a:ext cx="3303684" cy="2574140"/>
            <a:chOff x="2035" y="987"/>
            <a:chExt cx="1888" cy="1471"/>
          </a:xfrm>
        </p:grpSpPr>
        <p:sp>
          <p:nvSpPr>
            <p:cNvPr id="61448" name="Oval 1030"/>
            <p:cNvSpPr>
              <a:spLocks noChangeArrowheads="1"/>
            </p:cNvSpPr>
            <p:nvPr/>
          </p:nvSpPr>
          <p:spPr bwMode="auto">
            <a:xfrm>
              <a:off x="2791" y="1549"/>
              <a:ext cx="372" cy="347"/>
            </a:xfrm>
            <a:prstGeom prst="ellipse">
              <a:avLst/>
            </a:prstGeom>
            <a:noFill/>
            <a:ln w="25400">
              <a:solidFill>
                <a:srgbClr val="00FF66"/>
              </a:solidFill>
              <a:round/>
              <a:headEnd/>
              <a:tailEnd/>
            </a:ln>
          </p:spPr>
          <p:txBody>
            <a:bodyPr wrap="none" anchor="ctr"/>
            <a:lstStyle/>
            <a:p>
              <a:pPr eaLnBrk="0" hangingPunct="0"/>
              <a:endParaRPr lang="fr-FR"/>
            </a:p>
          </p:txBody>
        </p:sp>
        <p:sp>
          <p:nvSpPr>
            <p:cNvPr id="61449" name="Oval 1031"/>
            <p:cNvSpPr>
              <a:spLocks noChangeArrowheads="1"/>
            </p:cNvSpPr>
            <p:nvPr/>
          </p:nvSpPr>
          <p:spPr bwMode="auto">
            <a:xfrm>
              <a:off x="2633" y="1400"/>
              <a:ext cx="690" cy="644"/>
            </a:xfrm>
            <a:prstGeom prst="ellipse">
              <a:avLst/>
            </a:prstGeom>
            <a:noFill/>
            <a:ln w="25400">
              <a:solidFill>
                <a:srgbClr val="0033CC"/>
              </a:solidFill>
              <a:round/>
              <a:headEnd/>
              <a:tailEnd/>
            </a:ln>
          </p:spPr>
          <p:txBody>
            <a:bodyPr wrap="none" anchor="ctr"/>
            <a:lstStyle/>
            <a:p>
              <a:pPr eaLnBrk="0" hangingPunct="0"/>
              <a:endParaRPr lang="fr-FR"/>
            </a:p>
          </p:txBody>
        </p:sp>
        <p:sp>
          <p:nvSpPr>
            <p:cNvPr id="61450" name="Oval 1032"/>
            <p:cNvSpPr>
              <a:spLocks noChangeArrowheads="1"/>
            </p:cNvSpPr>
            <p:nvPr/>
          </p:nvSpPr>
          <p:spPr bwMode="auto">
            <a:xfrm>
              <a:off x="2455" y="1235"/>
              <a:ext cx="1044" cy="974"/>
            </a:xfrm>
            <a:prstGeom prst="ellipse">
              <a:avLst/>
            </a:prstGeom>
            <a:noFill/>
            <a:ln w="25400">
              <a:solidFill>
                <a:schemeClr val="tx2"/>
              </a:solidFill>
              <a:round/>
              <a:headEnd/>
              <a:tailEnd/>
            </a:ln>
          </p:spPr>
          <p:txBody>
            <a:bodyPr wrap="none" anchor="ctr"/>
            <a:lstStyle/>
            <a:p>
              <a:pPr eaLnBrk="0" hangingPunct="0"/>
              <a:endParaRPr lang="fr-FR"/>
            </a:p>
          </p:txBody>
        </p:sp>
        <p:sp>
          <p:nvSpPr>
            <p:cNvPr id="61451" name="Oval 1033"/>
            <p:cNvSpPr>
              <a:spLocks noChangeArrowheads="1"/>
            </p:cNvSpPr>
            <p:nvPr/>
          </p:nvSpPr>
          <p:spPr bwMode="auto">
            <a:xfrm>
              <a:off x="2190" y="987"/>
              <a:ext cx="1574" cy="1471"/>
            </a:xfrm>
            <a:prstGeom prst="ellipse">
              <a:avLst/>
            </a:prstGeom>
            <a:noFill/>
            <a:ln w="25400">
              <a:solidFill>
                <a:srgbClr val="FF0066"/>
              </a:solidFill>
              <a:round/>
              <a:headEnd/>
              <a:tailEnd/>
            </a:ln>
          </p:spPr>
          <p:txBody>
            <a:bodyPr wrap="none" anchor="ctr"/>
            <a:lstStyle/>
            <a:p>
              <a:pPr eaLnBrk="0" hangingPunct="0"/>
              <a:endParaRPr lang="fr-FR"/>
            </a:p>
          </p:txBody>
        </p:sp>
        <p:sp>
          <p:nvSpPr>
            <p:cNvPr id="61452" name="Rectangle 1034"/>
            <p:cNvSpPr>
              <a:spLocks noChangeArrowheads="1"/>
            </p:cNvSpPr>
            <p:nvPr/>
          </p:nvSpPr>
          <p:spPr bwMode="auto">
            <a:xfrm>
              <a:off x="2643" y="1639"/>
              <a:ext cx="180" cy="229"/>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rgbClr val="00FF66"/>
                  </a:solidFill>
                  <a:latin typeface="Times New Roman" pitchFamily="18" charset="0"/>
                </a:rPr>
                <a:t>1</a:t>
              </a:r>
            </a:p>
          </p:txBody>
        </p:sp>
        <p:sp>
          <p:nvSpPr>
            <p:cNvPr id="61453" name="Rectangle 1035"/>
            <p:cNvSpPr>
              <a:spLocks noChangeArrowheads="1"/>
            </p:cNvSpPr>
            <p:nvPr/>
          </p:nvSpPr>
          <p:spPr bwMode="auto">
            <a:xfrm>
              <a:off x="2486" y="1639"/>
              <a:ext cx="180" cy="229"/>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rgbClr val="0033CC"/>
                  </a:solidFill>
                  <a:latin typeface="Times New Roman" pitchFamily="18" charset="0"/>
                </a:rPr>
                <a:t>2</a:t>
              </a:r>
            </a:p>
          </p:txBody>
        </p:sp>
        <p:sp>
          <p:nvSpPr>
            <p:cNvPr id="61454" name="Rectangle 1036"/>
            <p:cNvSpPr>
              <a:spLocks noChangeArrowheads="1"/>
            </p:cNvSpPr>
            <p:nvPr/>
          </p:nvSpPr>
          <p:spPr bwMode="auto">
            <a:xfrm>
              <a:off x="2313" y="1639"/>
              <a:ext cx="180" cy="229"/>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chemeClr val="tx2"/>
                  </a:solidFill>
                  <a:latin typeface="Times New Roman" pitchFamily="18" charset="0"/>
                </a:rPr>
                <a:t>3</a:t>
              </a:r>
            </a:p>
          </p:txBody>
        </p:sp>
        <p:sp>
          <p:nvSpPr>
            <p:cNvPr id="61455" name="Rectangle 1037"/>
            <p:cNvSpPr>
              <a:spLocks noChangeArrowheads="1"/>
            </p:cNvSpPr>
            <p:nvPr/>
          </p:nvSpPr>
          <p:spPr bwMode="auto">
            <a:xfrm>
              <a:off x="2035" y="1639"/>
              <a:ext cx="180" cy="229"/>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rgbClr val="FF0066"/>
                  </a:solidFill>
                  <a:latin typeface="Times New Roman" pitchFamily="18" charset="0"/>
                </a:rPr>
                <a:t>4</a:t>
              </a:r>
            </a:p>
          </p:txBody>
        </p:sp>
        <p:sp>
          <p:nvSpPr>
            <p:cNvPr id="61456" name="Rectangle 1038"/>
            <p:cNvSpPr>
              <a:spLocks noChangeArrowheads="1"/>
            </p:cNvSpPr>
            <p:nvPr/>
          </p:nvSpPr>
          <p:spPr bwMode="auto">
            <a:xfrm>
              <a:off x="3124" y="1639"/>
              <a:ext cx="188" cy="229"/>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rgbClr val="00FF66"/>
                  </a:solidFill>
                  <a:latin typeface="Times New Roman" pitchFamily="18" charset="0"/>
                </a:rPr>
                <a:t>k</a:t>
              </a:r>
            </a:p>
          </p:txBody>
        </p:sp>
        <p:sp>
          <p:nvSpPr>
            <p:cNvPr id="61457" name="Rectangle 1039"/>
            <p:cNvSpPr>
              <a:spLocks noChangeArrowheads="1"/>
            </p:cNvSpPr>
            <p:nvPr/>
          </p:nvSpPr>
          <p:spPr bwMode="auto">
            <a:xfrm>
              <a:off x="3310" y="1639"/>
              <a:ext cx="147" cy="229"/>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rgbClr val="0033CC"/>
                  </a:solidFill>
                  <a:latin typeface="Times New Roman" pitchFamily="18" charset="0"/>
                </a:rPr>
                <a:t>l</a:t>
              </a:r>
            </a:p>
          </p:txBody>
        </p:sp>
        <p:sp>
          <p:nvSpPr>
            <p:cNvPr id="61458" name="Rectangle 1040"/>
            <p:cNvSpPr>
              <a:spLocks noChangeArrowheads="1"/>
            </p:cNvSpPr>
            <p:nvPr/>
          </p:nvSpPr>
          <p:spPr bwMode="auto">
            <a:xfrm>
              <a:off x="3461" y="1639"/>
              <a:ext cx="236" cy="231"/>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chemeClr val="tx2"/>
                  </a:solidFill>
                  <a:latin typeface="Times New Roman" pitchFamily="18" charset="0"/>
                </a:rPr>
                <a:t>m</a:t>
              </a:r>
            </a:p>
          </p:txBody>
        </p:sp>
        <p:sp>
          <p:nvSpPr>
            <p:cNvPr id="61459" name="Rectangle 1041"/>
            <p:cNvSpPr>
              <a:spLocks noChangeArrowheads="1"/>
            </p:cNvSpPr>
            <p:nvPr/>
          </p:nvSpPr>
          <p:spPr bwMode="auto">
            <a:xfrm>
              <a:off x="3735" y="1639"/>
              <a:ext cx="188" cy="229"/>
            </a:xfrm>
            <a:prstGeom prst="rect">
              <a:avLst/>
            </a:prstGeom>
            <a:noFill/>
            <a:ln w="9525">
              <a:noFill/>
              <a:miter lim="800000"/>
              <a:headEnd/>
              <a:tailEnd/>
            </a:ln>
          </p:spPr>
          <p:txBody>
            <a:bodyPr wrap="none" lIns="92075" tIns="46038" rIns="92075" bIns="46038">
              <a:spAutoFit/>
            </a:bodyPr>
            <a:lstStyle/>
            <a:p>
              <a:pPr eaLnBrk="0" hangingPunct="0"/>
              <a:r>
                <a:rPr lang="en-US" sz="2000" b="1" dirty="0">
                  <a:solidFill>
                    <a:srgbClr val="FF0066"/>
                  </a:solidFill>
                  <a:latin typeface="Times New Roman" pitchFamily="18" charset="0"/>
                </a:rPr>
                <a:t>n</a:t>
              </a:r>
            </a:p>
          </p:txBody>
        </p:sp>
        <p:sp>
          <p:nvSpPr>
            <p:cNvPr id="61460" name="Oval 1042"/>
            <p:cNvSpPr>
              <a:spLocks noChangeArrowheads="1"/>
            </p:cNvSpPr>
            <p:nvPr/>
          </p:nvSpPr>
          <p:spPr bwMode="auto">
            <a:xfrm>
              <a:off x="2920" y="1673"/>
              <a:ext cx="119" cy="120"/>
            </a:xfrm>
            <a:prstGeom prst="ellipse">
              <a:avLst/>
            </a:prstGeom>
            <a:solidFill>
              <a:schemeClr val="accent2"/>
            </a:solidFill>
            <a:ln w="12700">
              <a:solidFill>
                <a:schemeClr val="accent2"/>
              </a:solidFill>
              <a:round/>
              <a:headEnd/>
              <a:tailEnd/>
            </a:ln>
          </p:spPr>
          <p:txBody>
            <a:bodyPr wrap="none" anchor="ctr"/>
            <a:lstStyle/>
            <a:p>
              <a:pPr eaLnBrk="0" hangingPunct="0"/>
              <a:endParaRPr lang="fr-FR"/>
            </a:p>
          </p:txBody>
        </p:sp>
      </p:grpSp>
      <p:sp>
        <p:nvSpPr>
          <p:cNvPr id="61446" name="Text Box 1043"/>
          <p:cNvSpPr txBox="1">
            <a:spLocks noChangeArrowheads="1"/>
          </p:cNvSpPr>
          <p:nvPr/>
        </p:nvSpPr>
        <p:spPr bwMode="auto">
          <a:xfrm>
            <a:off x="1259880" y="4073826"/>
            <a:ext cx="8191303" cy="2520894"/>
          </a:xfrm>
          <a:prstGeom prst="rect">
            <a:avLst/>
          </a:prstGeom>
          <a:noFill/>
          <a:ln w="9525">
            <a:noFill/>
            <a:miter lim="800000"/>
            <a:headEnd/>
            <a:tailEnd/>
          </a:ln>
        </p:spPr>
        <p:txBody>
          <a:bodyPr wrap="none" lIns="100785" tIns="50393" rIns="100785" bIns="50393">
            <a:spAutoFit/>
          </a:bodyPr>
          <a:lstStyle/>
          <a:p>
            <a:pPr>
              <a:spcBef>
                <a:spcPct val="20000"/>
              </a:spcBef>
              <a:buClr>
                <a:srgbClr val="CCFF33"/>
              </a:buClr>
              <a:buSzPct val="70000"/>
              <a:buFont typeface="Wingdings" pitchFamily="2" charset="2"/>
              <a:buChar char="n"/>
            </a:pPr>
            <a:r>
              <a:rPr lang="fr-CA" dirty="0">
                <a:latin typeface="Arial" pitchFamily="34" charset="0"/>
              </a:rPr>
              <a:t>Le modèle atomique de Bohr est simple et utile</a:t>
            </a:r>
          </a:p>
          <a:p>
            <a:pPr>
              <a:spcBef>
                <a:spcPct val="20000"/>
              </a:spcBef>
              <a:buClr>
                <a:srgbClr val="CCFF33"/>
              </a:buClr>
              <a:buSzPct val="70000"/>
              <a:buFont typeface="Wingdings" pitchFamily="2" charset="2"/>
              <a:buNone/>
            </a:pPr>
            <a:r>
              <a:rPr lang="fr-CA" dirty="0">
                <a:latin typeface="Arial" pitchFamily="34" charset="0"/>
              </a:rPr>
              <a:t>  pour comprendre certains concepts</a:t>
            </a:r>
          </a:p>
          <a:p>
            <a:pPr>
              <a:spcBef>
                <a:spcPct val="20000"/>
              </a:spcBef>
              <a:buClr>
                <a:srgbClr val="CCFF33"/>
              </a:buClr>
              <a:buSzPct val="70000"/>
              <a:buFont typeface="Wingdings" pitchFamily="2" charset="2"/>
              <a:buChar char="n"/>
            </a:pPr>
            <a:r>
              <a:rPr lang="fr-CA" dirty="0">
                <a:latin typeface="Arial" pitchFamily="34" charset="0"/>
              </a:rPr>
              <a:t>Les niveaux d’énergie ou couches électroniques</a:t>
            </a:r>
          </a:p>
          <a:p>
            <a:pPr>
              <a:spcBef>
                <a:spcPct val="20000"/>
              </a:spcBef>
              <a:buClr>
                <a:srgbClr val="CCFF33"/>
              </a:buClr>
              <a:buSzPct val="70000"/>
              <a:buFont typeface="Wingdings" pitchFamily="2" charset="2"/>
              <a:buNone/>
            </a:pPr>
            <a:r>
              <a:rPr lang="fr-CA" dirty="0">
                <a:latin typeface="Arial" pitchFamily="34" charset="0"/>
              </a:rPr>
              <a:t>   contiennent des  e</a:t>
            </a:r>
            <a:r>
              <a:rPr lang="fr-CA" baseline="30000" dirty="0">
                <a:latin typeface="Arial" pitchFamily="34" charset="0"/>
              </a:rPr>
              <a:t>-</a:t>
            </a:r>
            <a:endParaRPr lang="fr-CA" dirty="0">
              <a:latin typeface="Arial" pitchFamily="34" charset="0"/>
            </a:endParaRPr>
          </a:p>
          <a:p>
            <a:pPr lvl="1">
              <a:spcBef>
                <a:spcPct val="20000"/>
              </a:spcBef>
              <a:buClr>
                <a:schemeClr val="accent2"/>
              </a:buClr>
              <a:buSzPct val="65000"/>
              <a:buFont typeface="Wingdings" pitchFamily="2" charset="2"/>
              <a:buChar char="n"/>
            </a:pPr>
            <a:r>
              <a:rPr lang="fr-CA" sz="2200" dirty="0">
                <a:latin typeface="Arial" pitchFamily="34" charset="0"/>
              </a:rPr>
              <a:t>Chaque niveau possède une énergie de blindage (</a:t>
            </a:r>
            <a:r>
              <a:rPr lang="fr-CA" sz="2200" dirty="0" err="1">
                <a:latin typeface="Arial" pitchFamily="34" charset="0"/>
              </a:rPr>
              <a:t>E</a:t>
            </a:r>
            <a:r>
              <a:rPr lang="fr-CA" sz="2200" baseline="-21000" dirty="0" err="1">
                <a:latin typeface="Arial" pitchFamily="34" charset="0"/>
              </a:rPr>
              <a:t>b</a:t>
            </a:r>
            <a:r>
              <a:rPr lang="fr-CA" sz="2200" dirty="0">
                <a:latin typeface="Arial" pitchFamily="34" charset="0"/>
              </a:rPr>
              <a:t>)</a:t>
            </a:r>
          </a:p>
          <a:p>
            <a:pPr lvl="2">
              <a:spcBef>
                <a:spcPct val="20000"/>
              </a:spcBef>
              <a:buClr>
                <a:srgbClr val="0099CC"/>
              </a:buClr>
              <a:buSzPct val="65000"/>
              <a:buFont typeface="Wingdings" pitchFamily="2" charset="2"/>
              <a:buChar char="n"/>
            </a:pPr>
            <a:r>
              <a:rPr lang="fr-CA" sz="2000" dirty="0">
                <a:latin typeface="Arial" pitchFamily="34" charset="0"/>
              </a:rPr>
              <a:t>e</a:t>
            </a:r>
            <a:r>
              <a:rPr lang="fr-CA" sz="2000" baseline="25000" dirty="0">
                <a:latin typeface="Arial" pitchFamily="34" charset="0"/>
              </a:rPr>
              <a:t>-</a:t>
            </a:r>
            <a:r>
              <a:rPr lang="fr-CA" sz="2000" dirty="0">
                <a:latin typeface="Arial" pitchFamily="34" charset="0"/>
              </a:rPr>
              <a:t> qui passent à une couche supérieure gagnent de l’énergie </a:t>
            </a:r>
          </a:p>
          <a:p>
            <a:pPr lvl="2">
              <a:spcBef>
                <a:spcPct val="20000"/>
              </a:spcBef>
              <a:buClr>
                <a:srgbClr val="0099CC"/>
              </a:buClr>
              <a:buSzPct val="65000"/>
              <a:buFont typeface="Wingdings" pitchFamily="2" charset="2"/>
              <a:buChar char="n"/>
            </a:pPr>
            <a:r>
              <a:rPr lang="fr-CA" sz="2000" dirty="0">
                <a:latin typeface="Arial" pitchFamily="34" charset="0"/>
              </a:rPr>
              <a:t>e</a:t>
            </a:r>
            <a:r>
              <a:rPr lang="fr-CA" sz="2000" baseline="25000" dirty="0">
                <a:latin typeface="Arial" pitchFamily="34" charset="0"/>
              </a:rPr>
              <a:t>- </a:t>
            </a:r>
            <a:r>
              <a:rPr lang="fr-CA" sz="2000" dirty="0">
                <a:latin typeface="Arial" pitchFamily="34" charset="0"/>
              </a:rPr>
              <a:t>qui passent à une couche inférieure perdent de l’énergie </a:t>
            </a:r>
          </a:p>
        </p:txBody>
      </p:sp>
      <p:sp>
        <p:nvSpPr>
          <p:cNvPr id="61447" name="Espace réservé du numéro de diapositive 19"/>
          <p:cNvSpPr>
            <a:spLocks noGrp="1"/>
          </p:cNvSpPr>
          <p:nvPr>
            <p:ph type="sldNum" sz="quarter" idx="4294967295"/>
          </p:nvPr>
        </p:nvSpPr>
        <p:spPr bwMode="auto">
          <a:xfrm>
            <a:off x="9522591" y="7181691"/>
            <a:ext cx="510951" cy="300987"/>
          </a:xfrm>
          <a:prstGeom prst="rect">
            <a:avLst/>
          </a:prstGeom>
          <a:noFill/>
          <a:ln>
            <a:miter lim="800000"/>
            <a:headEnd/>
            <a:tailEnd/>
          </a:ln>
        </p:spPr>
        <p:txBody>
          <a:bodyPr/>
          <a:lstStyle/>
          <a:p>
            <a:fld id="{70935FBF-BC2D-4389-BDBE-59FA73A872D0}" type="slidenum">
              <a:rPr lang="en-US"/>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87944" y="671972"/>
            <a:ext cx="8567182" cy="691221"/>
          </a:xfrm>
        </p:spPr>
        <p:txBody>
          <a:bodyPr/>
          <a:lstStyle/>
          <a:p>
            <a:pPr marL="59491"/>
            <a:r>
              <a:rPr lang="fr-CA" sz="4000" b="1" dirty="0">
                <a:solidFill>
                  <a:srgbClr val="000000"/>
                </a:solidFill>
                <a:ea typeface="ＭＳ Ｐゴシック" pitchFamily="34" charset="-128"/>
              </a:rPr>
              <a:t>Le second postulat de Bohr</a:t>
            </a:r>
          </a:p>
        </p:txBody>
      </p:sp>
      <p:sp>
        <p:nvSpPr>
          <p:cNvPr id="51203" name="Rectangle 3"/>
          <p:cNvSpPr>
            <a:spLocks noGrp="1" noChangeArrowheads="1"/>
          </p:cNvSpPr>
          <p:nvPr>
            <p:ph idx="1"/>
          </p:nvPr>
        </p:nvSpPr>
        <p:spPr>
          <a:xfrm>
            <a:off x="755928" y="1511935"/>
            <a:ext cx="8567182" cy="5123780"/>
          </a:xfrm>
        </p:spPr>
        <p:txBody>
          <a:bodyPr/>
          <a:lstStyle/>
          <a:p>
            <a:pPr marL="671901" indent="-671901">
              <a:buFontTx/>
              <a:buAutoNum type="arabicPeriod" startAt="2"/>
            </a:pPr>
            <a:r>
              <a:rPr lang="fr-CA" dirty="0" smtClean="0">
                <a:ea typeface="ＭＳ Ｐゴシック" pitchFamily="34" charset="-128"/>
              </a:rPr>
              <a:t>Émission d’un rayonnement seulement si l’électron passe d’une orbite permise supérieure à une orbite permise inférieure.</a:t>
            </a:r>
          </a:p>
          <a:p>
            <a:pPr marL="671901" indent="-671901"/>
            <a:r>
              <a:rPr lang="fr-CA" dirty="0" smtClean="0">
                <a:ea typeface="ＭＳ Ｐゴシック" pitchFamily="34" charset="-128"/>
              </a:rPr>
              <a:t>				</a:t>
            </a:r>
            <a:r>
              <a:rPr lang="fr-CA" i="1" dirty="0" err="1" smtClean="0">
                <a:ea typeface="ＭＳ Ｐゴシック" pitchFamily="34" charset="-128"/>
              </a:rPr>
              <a:t>h</a:t>
            </a:r>
            <a:r>
              <a:rPr lang="fr-CA" dirty="0" err="1" smtClean="0">
                <a:latin typeface="Symbol" pitchFamily="18" charset="2"/>
                <a:ea typeface="ＭＳ Ｐゴシック" pitchFamily="34" charset="-128"/>
              </a:rPr>
              <a:t>n</a:t>
            </a:r>
            <a:r>
              <a:rPr lang="fr-CA" dirty="0" smtClean="0">
                <a:ea typeface="ＭＳ Ｐゴシック" pitchFamily="34" charset="-128"/>
              </a:rPr>
              <a:t> = </a:t>
            </a:r>
            <a:r>
              <a:rPr lang="fr-CA" i="1" dirty="0" err="1" smtClean="0">
                <a:ea typeface="ＭＳ Ｐゴシック" pitchFamily="34" charset="-128"/>
              </a:rPr>
              <a:t>E</a:t>
            </a:r>
            <a:r>
              <a:rPr lang="fr-CA" baseline="-25000" dirty="0" err="1" smtClean="0">
                <a:ea typeface="ＭＳ Ｐゴシック" pitchFamily="34" charset="-128"/>
              </a:rPr>
              <a:t>i</a:t>
            </a:r>
            <a:r>
              <a:rPr lang="fr-CA" dirty="0" smtClean="0">
                <a:ea typeface="ＭＳ Ｐゴシック" pitchFamily="34" charset="-128"/>
              </a:rPr>
              <a:t> – </a:t>
            </a:r>
            <a:r>
              <a:rPr lang="fr-CA" i="1" dirty="0" err="1" smtClean="0">
                <a:ea typeface="ＭＳ Ｐゴシック" pitchFamily="34" charset="-128"/>
              </a:rPr>
              <a:t>E</a:t>
            </a:r>
            <a:r>
              <a:rPr lang="fr-CA" baseline="-25000" dirty="0" err="1" smtClean="0">
                <a:ea typeface="ＭＳ Ｐゴシック" pitchFamily="34" charset="-128"/>
              </a:rPr>
              <a:t>f</a:t>
            </a:r>
            <a:endParaRPr lang="fr-CA" baseline="-25000" dirty="0" smtClean="0">
              <a:ea typeface="ＭＳ Ｐゴシック" pitchFamily="34" charset="-128"/>
            </a:endParaRPr>
          </a:p>
          <a:p>
            <a:pPr marL="671901" indent="-671901"/>
            <a:r>
              <a:rPr lang="fr-CA" dirty="0" smtClean="0">
                <a:ea typeface="ＭＳ Ｐゴシック" pitchFamily="34" charset="-128"/>
              </a:rPr>
              <a:t>   	où, </a:t>
            </a:r>
            <a:r>
              <a:rPr lang="fr-CA" i="1" dirty="0" smtClean="0">
                <a:ea typeface="ＭＳ Ｐゴシック" pitchFamily="34" charset="-128"/>
              </a:rPr>
              <a:t>h</a:t>
            </a:r>
            <a:r>
              <a:rPr lang="fr-CA" dirty="0" smtClean="0">
                <a:ea typeface="ＭＳ Ｐゴシック" pitchFamily="34" charset="-128"/>
              </a:rPr>
              <a:t> est la constante de  Planck et </a:t>
            </a:r>
            <a:r>
              <a:rPr lang="fr-CA" i="1" dirty="0" err="1" smtClean="0">
                <a:ea typeface="ＭＳ Ｐゴシック" pitchFamily="34" charset="-128"/>
              </a:rPr>
              <a:t>E</a:t>
            </a:r>
            <a:r>
              <a:rPr lang="fr-CA" baseline="-25000" dirty="0" err="1" smtClean="0">
                <a:ea typeface="ＭＳ Ｐゴシック" pitchFamily="34" charset="-128"/>
              </a:rPr>
              <a:t>i</a:t>
            </a:r>
            <a:r>
              <a:rPr lang="fr-CA" dirty="0" smtClean="0">
                <a:ea typeface="ＭＳ Ｐゴシック" pitchFamily="34" charset="-128"/>
              </a:rPr>
              <a:t> et </a:t>
            </a:r>
            <a:r>
              <a:rPr lang="fr-CA" i="1" dirty="0" err="1" smtClean="0">
                <a:ea typeface="ＭＳ Ｐゴシック" pitchFamily="34" charset="-128"/>
              </a:rPr>
              <a:t>E</a:t>
            </a:r>
            <a:r>
              <a:rPr lang="fr-CA" baseline="-25000" dirty="0" err="1" smtClean="0">
                <a:ea typeface="ＭＳ Ｐゴシック" pitchFamily="34" charset="-128"/>
              </a:rPr>
              <a:t>f</a:t>
            </a:r>
            <a:r>
              <a:rPr lang="fr-CA" dirty="0" smtClean="0">
                <a:ea typeface="ＭＳ Ｐゴシック" pitchFamily="34" charset="-128"/>
              </a:rPr>
              <a:t> représentent l’énergie initiale (</a:t>
            </a:r>
            <a:r>
              <a:rPr lang="fr-CA" i="1" dirty="0" smtClean="0">
                <a:ea typeface="ＭＳ Ｐゴシック" pitchFamily="34" charset="-128"/>
              </a:rPr>
              <a:t>i</a:t>
            </a:r>
            <a:r>
              <a:rPr lang="fr-CA" dirty="0" smtClean="0">
                <a:ea typeface="ＭＳ Ｐゴシック" pitchFamily="34" charset="-128"/>
              </a:rPr>
              <a:t>) et l’énergie finale (</a:t>
            </a:r>
            <a:r>
              <a:rPr lang="fr-CA" i="1" dirty="0" smtClean="0">
                <a:ea typeface="ＭＳ Ｐゴシック" pitchFamily="34" charset="-128"/>
              </a:rPr>
              <a:t>f</a:t>
            </a:r>
            <a:r>
              <a:rPr lang="fr-CA" dirty="0" smtClean="0">
                <a:ea typeface="ＭＳ Ｐゴシック" pitchFamily="34" charset="-128"/>
              </a:rPr>
              <a:t>).</a:t>
            </a:r>
          </a:p>
        </p:txBody>
      </p:sp>
      <p:sp>
        <p:nvSpPr>
          <p:cNvPr id="51204" name="Espace réservé du numéro de diapositive 3"/>
          <p:cNvSpPr>
            <a:spLocks noGrp="1"/>
          </p:cNvSpPr>
          <p:nvPr>
            <p:ph type="sldNum" sz="quarter" idx="12"/>
          </p:nvPr>
        </p:nvSpPr>
        <p:spPr bwMode="auto">
          <a:noFill/>
          <a:ln>
            <a:miter lim="800000"/>
            <a:headEnd/>
            <a:tailEnd/>
          </a:ln>
        </p:spPr>
        <p:txBody>
          <a:bodyPr/>
          <a:lstStyle/>
          <a:p>
            <a:fld id="{12685435-AC03-404A-9B30-144E7A96502B}" type="slidenum">
              <a:rPr lang="en-US"/>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51"/>
          <p:cNvGrpSpPr>
            <a:grpSpLocks/>
          </p:cNvGrpSpPr>
          <p:nvPr/>
        </p:nvGrpSpPr>
        <p:grpSpPr bwMode="auto">
          <a:xfrm>
            <a:off x="503952" y="1847921"/>
            <a:ext cx="8147222" cy="4485057"/>
            <a:chOff x="384" y="1056"/>
            <a:chExt cx="4656" cy="2563"/>
          </a:xfrm>
        </p:grpSpPr>
        <p:grpSp>
          <p:nvGrpSpPr>
            <p:cNvPr id="3" name="Group 1045"/>
            <p:cNvGrpSpPr>
              <a:grpSpLocks/>
            </p:cNvGrpSpPr>
            <p:nvPr/>
          </p:nvGrpSpPr>
          <p:grpSpPr bwMode="auto">
            <a:xfrm>
              <a:off x="400" y="3408"/>
              <a:ext cx="4640" cy="211"/>
              <a:chOff x="400" y="3408"/>
              <a:chExt cx="4640" cy="211"/>
            </a:xfrm>
          </p:grpSpPr>
          <p:sp>
            <p:nvSpPr>
              <p:cNvPr id="59425" name="Line 1027"/>
              <p:cNvSpPr>
                <a:spLocks noChangeShapeType="1"/>
              </p:cNvSpPr>
              <p:nvPr/>
            </p:nvSpPr>
            <p:spPr bwMode="auto">
              <a:xfrm>
                <a:off x="912" y="3552"/>
                <a:ext cx="4128" cy="0"/>
              </a:xfrm>
              <a:prstGeom prst="line">
                <a:avLst/>
              </a:prstGeom>
              <a:noFill/>
              <a:ln w="38100">
                <a:solidFill>
                  <a:schemeClr val="tx2"/>
                </a:solidFill>
                <a:miter lim="800000"/>
                <a:headEnd/>
                <a:tailEnd/>
              </a:ln>
            </p:spPr>
            <p:txBody>
              <a:bodyPr wrap="none"/>
              <a:lstStyle/>
              <a:p>
                <a:endParaRPr lang="fr-FR"/>
              </a:p>
            </p:txBody>
          </p:sp>
          <p:sp>
            <p:nvSpPr>
              <p:cNvPr id="59426" name="Text Box 1033"/>
              <p:cNvSpPr txBox="1">
                <a:spLocks noChangeArrowheads="1"/>
              </p:cNvSpPr>
              <p:nvPr/>
            </p:nvSpPr>
            <p:spPr bwMode="auto">
              <a:xfrm>
                <a:off x="400" y="3408"/>
                <a:ext cx="386" cy="211"/>
              </a:xfrm>
              <a:prstGeom prst="rect">
                <a:avLst/>
              </a:prstGeom>
              <a:noFill/>
              <a:ln w="9525">
                <a:noFill/>
                <a:miter lim="800000"/>
                <a:headEnd/>
                <a:tailEnd/>
              </a:ln>
            </p:spPr>
            <p:txBody>
              <a:bodyPr wrap="none">
                <a:spAutoFit/>
              </a:bodyPr>
              <a:lstStyle/>
              <a:p>
                <a:r>
                  <a:rPr lang="fr-CA" b="1">
                    <a:solidFill>
                      <a:schemeClr val="tx2"/>
                    </a:solidFill>
                    <a:latin typeface="Times New Roman" pitchFamily="18" charset="0"/>
                  </a:rPr>
                  <a:t>n = 1</a:t>
                </a:r>
              </a:p>
            </p:txBody>
          </p:sp>
        </p:grpSp>
        <p:grpSp>
          <p:nvGrpSpPr>
            <p:cNvPr id="4" name="Group 1041"/>
            <p:cNvGrpSpPr>
              <a:grpSpLocks/>
            </p:cNvGrpSpPr>
            <p:nvPr/>
          </p:nvGrpSpPr>
          <p:grpSpPr bwMode="auto">
            <a:xfrm>
              <a:off x="400" y="1152"/>
              <a:ext cx="4640" cy="211"/>
              <a:chOff x="400" y="1152"/>
              <a:chExt cx="4640" cy="211"/>
            </a:xfrm>
          </p:grpSpPr>
          <p:sp>
            <p:nvSpPr>
              <p:cNvPr id="59423" name="Line 1028"/>
              <p:cNvSpPr>
                <a:spLocks noChangeShapeType="1"/>
              </p:cNvSpPr>
              <p:nvPr/>
            </p:nvSpPr>
            <p:spPr bwMode="auto">
              <a:xfrm>
                <a:off x="912" y="1296"/>
                <a:ext cx="4128" cy="0"/>
              </a:xfrm>
              <a:prstGeom prst="line">
                <a:avLst/>
              </a:prstGeom>
              <a:noFill/>
              <a:ln w="38100">
                <a:solidFill>
                  <a:schemeClr val="tx2"/>
                </a:solidFill>
                <a:miter lim="800000"/>
                <a:headEnd/>
                <a:tailEnd/>
              </a:ln>
            </p:spPr>
            <p:txBody>
              <a:bodyPr wrap="none"/>
              <a:lstStyle/>
              <a:p>
                <a:endParaRPr lang="fr-FR"/>
              </a:p>
            </p:txBody>
          </p:sp>
          <p:sp>
            <p:nvSpPr>
              <p:cNvPr id="59424" name="Text Box 1034"/>
              <p:cNvSpPr txBox="1">
                <a:spLocks noChangeArrowheads="1"/>
              </p:cNvSpPr>
              <p:nvPr/>
            </p:nvSpPr>
            <p:spPr bwMode="auto">
              <a:xfrm>
                <a:off x="400" y="1152"/>
                <a:ext cx="353" cy="211"/>
              </a:xfrm>
              <a:prstGeom prst="rect">
                <a:avLst/>
              </a:prstGeom>
              <a:noFill/>
              <a:ln w="9525">
                <a:noFill/>
                <a:miter lim="800000"/>
                <a:headEnd/>
                <a:tailEnd/>
              </a:ln>
            </p:spPr>
            <p:txBody>
              <a:bodyPr wrap="none">
                <a:spAutoFit/>
              </a:bodyPr>
              <a:lstStyle/>
              <a:p>
                <a:r>
                  <a:rPr lang="fr-CA" b="1">
                    <a:solidFill>
                      <a:schemeClr val="tx2"/>
                    </a:solidFill>
                    <a:latin typeface="Times New Roman" pitchFamily="18" charset="0"/>
                  </a:rPr>
                  <a:t>n= 6</a:t>
                </a:r>
              </a:p>
            </p:txBody>
          </p:sp>
        </p:grpSp>
        <p:grpSp>
          <p:nvGrpSpPr>
            <p:cNvPr id="5" name="Group 1043"/>
            <p:cNvGrpSpPr>
              <a:grpSpLocks/>
            </p:cNvGrpSpPr>
            <p:nvPr/>
          </p:nvGrpSpPr>
          <p:grpSpPr bwMode="auto">
            <a:xfrm>
              <a:off x="384" y="1440"/>
              <a:ext cx="4656" cy="211"/>
              <a:chOff x="384" y="1440"/>
              <a:chExt cx="4656" cy="211"/>
            </a:xfrm>
          </p:grpSpPr>
          <p:sp>
            <p:nvSpPr>
              <p:cNvPr id="59421" name="Line 1029"/>
              <p:cNvSpPr>
                <a:spLocks noChangeShapeType="1"/>
              </p:cNvSpPr>
              <p:nvPr/>
            </p:nvSpPr>
            <p:spPr bwMode="auto">
              <a:xfrm>
                <a:off x="912" y="1584"/>
                <a:ext cx="4128" cy="0"/>
              </a:xfrm>
              <a:prstGeom prst="line">
                <a:avLst/>
              </a:prstGeom>
              <a:noFill/>
              <a:ln w="38100">
                <a:solidFill>
                  <a:schemeClr val="tx2"/>
                </a:solidFill>
                <a:miter lim="800000"/>
                <a:headEnd/>
                <a:tailEnd/>
              </a:ln>
            </p:spPr>
            <p:txBody>
              <a:bodyPr wrap="none"/>
              <a:lstStyle/>
              <a:p>
                <a:endParaRPr lang="fr-FR"/>
              </a:p>
            </p:txBody>
          </p:sp>
          <p:sp>
            <p:nvSpPr>
              <p:cNvPr id="59422" name="Text Box 1035"/>
              <p:cNvSpPr txBox="1">
                <a:spLocks noChangeArrowheads="1"/>
              </p:cNvSpPr>
              <p:nvPr/>
            </p:nvSpPr>
            <p:spPr bwMode="auto">
              <a:xfrm>
                <a:off x="384" y="1440"/>
                <a:ext cx="386" cy="211"/>
              </a:xfrm>
              <a:prstGeom prst="rect">
                <a:avLst/>
              </a:prstGeom>
              <a:noFill/>
              <a:ln w="9525">
                <a:noFill/>
                <a:miter lim="800000"/>
                <a:headEnd/>
                <a:tailEnd/>
              </a:ln>
            </p:spPr>
            <p:txBody>
              <a:bodyPr wrap="none">
                <a:spAutoFit/>
              </a:bodyPr>
              <a:lstStyle/>
              <a:p>
                <a:r>
                  <a:rPr lang="fr-CA" b="1">
                    <a:solidFill>
                      <a:schemeClr val="tx2"/>
                    </a:solidFill>
                    <a:latin typeface="Times New Roman" pitchFamily="18" charset="0"/>
                  </a:rPr>
                  <a:t>n = 5</a:t>
                </a:r>
              </a:p>
            </p:txBody>
          </p:sp>
        </p:grpSp>
        <p:grpSp>
          <p:nvGrpSpPr>
            <p:cNvPr id="6" name="Group 1042"/>
            <p:cNvGrpSpPr>
              <a:grpSpLocks/>
            </p:cNvGrpSpPr>
            <p:nvPr/>
          </p:nvGrpSpPr>
          <p:grpSpPr bwMode="auto">
            <a:xfrm>
              <a:off x="400" y="1872"/>
              <a:ext cx="4640" cy="211"/>
              <a:chOff x="400" y="1872"/>
              <a:chExt cx="4640" cy="211"/>
            </a:xfrm>
          </p:grpSpPr>
          <p:sp>
            <p:nvSpPr>
              <p:cNvPr id="59419" name="Line 1030"/>
              <p:cNvSpPr>
                <a:spLocks noChangeShapeType="1"/>
              </p:cNvSpPr>
              <p:nvPr/>
            </p:nvSpPr>
            <p:spPr bwMode="auto">
              <a:xfrm>
                <a:off x="912" y="2016"/>
                <a:ext cx="4128" cy="0"/>
              </a:xfrm>
              <a:prstGeom prst="line">
                <a:avLst/>
              </a:prstGeom>
              <a:noFill/>
              <a:ln w="38100">
                <a:solidFill>
                  <a:schemeClr val="tx2"/>
                </a:solidFill>
                <a:miter lim="800000"/>
                <a:headEnd/>
                <a:tailEnd/>
              </a:ln>
            </p:spPr>
            <p:txBody>
              <a:bodyPr wrap="none"/>
              <a:lstStyle/>
              <a:p>
                <a:endParaRPr lang="fr-FR"/>
              </a:p>
            </p:txBody>
          </p:sp>
          <p:sp>
            <p:nvSpPr>
              <p:cNvPr id="59420" name="Text Box 1036"/>
              <p:cNvSpPr txBox="1">
                <a:spLocks noChangeArrowheads="1"/>
              </p:cNvSpPr>
              <p:nvPr/>
            </p:nvSpPr>
            <p:spPr bwMode="auto">
              <a:xfrm>
                <a:off x="400" y="1872"/>
                <a:ext cx="353" cy="211"/>
              </a:xfrm>
              <a:prstGeom prst="rect">
                <a:avLst/>
              </a:prstGeom>
              <a:noFill/>
              <a:ln w="9525">
                <a:noFill/>
                <a:miter lim="800000"/>
                <a:headEnd/>
                <a:tailEnd/>
              </a:ln>
            </p:spPr>
            <p:txBody>
              <a:bodyPr wrap="none">
                <a:spAutoFit/>
              </a:bodyPr>
              <a:lstStyle/>
              <a:p>
                <a:r>
                  <a:rPr lang="fr-CA" b="1">
                    <a:solidFill>
                      <a:schemeClr val="tx2"/>
                    </a:solidFill>
                    <a:latin typeface="Times New Roman" pitchFamily="18" charset="0"/>
                  </a:rPr>
                  <a:t>n= 4</a:t>
                </a:r>
              </a:p>
            </p:txBody>
          </p:sp>
        </p:grpSp>
        <p:grpSp>
          <p:nvGrpSpPr>
            <p:cNvPr id="7" name="Group 1046"/>
            <p:cNvGrpSpPr>
              <a:grpSpLocks/>
            </p:cNvGrpSpPr>
            <p:nvPr/>
          </p:nvGrpSpPr>
          <p:grpSpPr bwMode="auto">
            <a:xfrm>
              <a:off x="400" y="2352"/>
              <a:ext cx="4640" cy="211"/>
              <a:chOff x="400" y="2352"/>
              <a:chExt cx="4640" cy="211"/>
            </a:xfrm>
          </p:grpSpPr>
          <p:sp>
            <p:nvSpPr>
              <p:cNvPr id="59417" name="Line 1031"/>
              <p:cNvSpPr>
                <a:spLocks noChangeShapeType="1"/>
              </p:cNvSpPr>
              <p:nvPr/>
            </p:nvSpPr>
            <p:spPr bwMode="auto">
              <a:xfrm>
                <a:off x="912" y="2496"/>
                <a:ext cx="4128" cy="0"/>
              </a:xfrm>
              <a:prstGeom prst="line">
                <a:avLst/>
              </a:prstGeom>
              <a:noFill/>
              <a:ln w="38100">
                <a:solidFill>
                  <a:schemeClr val="tx2"/>
                </a:solidFill>
                <a:miter lim="800000"/>
                <a:headEnd/>
                <a:tailEnd/>
              </a:ln>
            </p:spPr>
            <p:txBody>
              <a:bodyPr wrap="none"/>
              <a:lstStyle/>
              <a:p>
                <a:endParaRPr lang="fr-FR"/>
              </a:p>
            </p:txBody>
          </p:sp>
          <p:sp>
            <p:nvSpPr>
              <p:cNvPr id="59418" name="Text Box 1037"/>
              <p:cNvSpPr txBox="1">
                <a:spLocks noChangeArrowheads="1"/>
              </p:cNvSpPr>
              <p:nvPr/>
            </p:nvSpPr>
            <p:spPr bwMode="auto">
              <a:xfrm>
                <a:off x="400" y="2352"/>
                <a:ext cx="353" cy="211"/>
              </a:xfrm>
              <a:prstGeom prst="rect">
                <a:avLst/>
              </a:prstGeom>
              <a:noFill/>
              <a:ln w="9525">
                <a:noFill/>
                <a:miter lim="800000"/>
                <a:headEnd/>
                <a:tailEnd/>
              </a:ln>
            </p:spPr>
            <p:txBody>
              <a:bodyPr wrap="none">
                <a:spAutoFit/>
              </a:bodyPr>
              <a:lstStyle/>
              <a:p>
                <a:r>
                  <a:rPr lang="fr-CA" b="1">
                    <a:solidFill>
                      <a:schemeClr val="tx2"/>
                    </a:solidFill>
                    <a:latin typeface="Times New Roman" pitchFamily="18" charset="0"/>
                  </a:rPr>
                  <a:t>n= 3</a:t>
                </a:r>
              </a:p>
            </p:txBody>
          </p:sp>
        </p:grpSp>
        <p:grpSp>
          <p:nvGrpSpPr>
            <p:cNvPr id="8" name="Group 1044"/>
            <p:cNvGrpSpPr>
              <a:grpSpLocks/>
            </p:cNvGrpSpPr>
            <p:nvPr/>
          </p:nvGrpSpPr>
          <p:grpSpPr bwMode="auto">
            <a:xfrm>
              <a:off x="400" y="2880"/>
              <a:ext cx="4640" cy="211"/>
              <a:chOff x="400" y="2880"/>
              <a:chExt cx="4640" cy="211"/>
            </a:xfrm>
          </p:grpSpPr>
          <p:sp>
            <p:nvSpPr>
              <p:cNvPr id="59415" name="Line 1032"/>
              <p:cNvSpPr>
                <a:spLocks noChangeShapeType="1"/>
              </p:cNvSpPr>
              <p:nvPr/>
            </p:nvSpPr>
            <p:spPr bwMode="auto">
              <a:xfrm>
                <a:off x="912" y="3024"/>
                <a:ext cx="4128" cy="0"/>
              </a:xfrm>
              <a:prstGeom prst="line">
                <a:avLst/>
              </a:prstGeom>
              <a:noFill/>
              <a:ln w="38100">
                <a:solidFill>
                  <a:schemeClr val="tx2"/>
                </a:solidFill>
                <a:miter lim="800000"/>
                <a:headEnd/>
                <a:tailEnd/>
              </a:ln>
            </p:spPr>
            <p:txBody>
              <a:bodyPr wrap="none"/>
              <a:lstStyle/>
              <a:p>
                <a:endParaRPr lang="fr-FR"/>
              </a:p>
            </p:txBody>
          </p:sp>
          <p:sp>
            <p:nvSpPr>
              <p:cNvPr id="59416" name="Text Box 1038"/>
              <p:cNvSpPr txBox="1">
                <a:spLocks noChangeArrowheads="1"/>
              </p:cNvSpPr>
              <p:nvPr/>
            </p:nvSpPr>
            <p:spPr bwMode="auto">
              <a:xfrm>
                <a:off x="400" y="2880"/>
                <a:ext cx="386" cy="211"/>
              </a:xfrm>
              <a:prstGeom prst="rect">
                <a:avLst/>
              </a:prstGeom>
              <a:noFill/>
              <a:ln w="9525">
                <a:noFill/>
                <a:miter lim="800000"/>
                <a:headEnd/>
                <a:tailEnd/>
              </a:ln>
            </p:spPr>
            <p:txBody>
              <a:bodyPr wrap="none">
                <a:spAutoFit/>
              </a:bodyPr>
              <a:lstStyle/>
              <a:p>
                <a:r>
                  <a:rPr lang="fr-CA" b="1">
                    <a:solidFill>
                      <a:schemeClr val="tx2"/>
                    </a:solidFill>
                    <a:latin typeface="Times New Roman" pitchFamily="18" charset="0"/>
                  </a:rPr>
                  <a:t>n = 2</a:t>
                </a:r>
              </a:p>
            </p:txBody>
          </p:sp>
        </p:grpSp>
        <p:sp>
          <p:nvSpPr>
            <p:cNvPr id="59409" name="Line 1039"/>
            <p:cNvSpPr>
              <a:spLocks noChangeShapeType="1"/>
            </p:cNvSpPr>
            <p:nvPr/>
          </p:nvSpPr>
          <p:spPr bwMode="auto">
            <a:xfrm>
              <a:off x="912" y="1152"/>
              <a:ext cx="4128" cy="0"/>
            </a:xfrm>
            <a:prstGeom prst="line">
              <a:avLst/>
            </a:prstGeom>
            <a:noFill/>
            <a:ln w="38100">
              <a:solidFill>
                <a:schemeClr val="tx2"/>
              </a:solidFill>
              <a:miter lim="800000"/>
              <a:headEnd/>
              <a:tailEnd/>
            </a:ln>
          </p:spPr>
          <p:txBody>
            <a:bodyPr wrap="none"/>
            <a:lstStyle/>
            <a:p>
              <a:endParaRPr lang="fr-FR"/>
            </a:p>
          </p:txBody>
        </p:sp>
        <p:sp>
          <p:nvSpPr>
            <p:cNvPr id="59410" name="Line 1040"/>
            <p:cNvSpPr>
              <a:spLocks noChangeShapeType="1"/>
            </p:cNvSpPr>
            <p:nvPr/>
          </p:nvSpPr>
          <p:spPr bwMode="auto">
            <a:xfrm>
              <a:off x="912" y="1056"/>
              <a:ext cx="4128" cy="0"/>
            </a:xfrm>
            <a:prstGeom prst="line">
              <a:avLst/>
            </a:prstGeom>
            <a:noFill/>
            <a:ln w="38100">
              <a:solidFill>
                <a:schemeClr val="tx2"/>
              </a:solidFill>
              <a:miter lim="800000"/>
              <a:headEnd/>
              <a:tailEnd/>
            </a:ln>
          </p:spPr>
          <p:txBody>
            <a:bodyPr wrap="none"/>
            <a:lstStyle/>
            <a:p>
              <a:endParaRPr lang="fr-FR"/>
            </a:p>
          </p:txBody>
        </p:sp>
        <p:sp>
          <p:nvSpPr>
            <p:cNvPr id="59411" name="Line 1047"/>
            <p:cNvSpPr>
              <a:spLocks noChangeShapeType="1"/>
            </p:cNvSpPr>
            <p:nvPr/>
          </p:nvSpPr>
          <p:spPr bwMode="auto">
            <a:xfrm>
              <a:off x="1392" y="2496"/>
              <a:ext cx="0" cy="528"/>
            </a:xfrm>
            <a:prstGeom prst="line">
              <a:avLst/>
            </a:prstGeom>
            <a:noFill/>
            <a:ln w="38100" cmpd="dbl">
              <a:solidFill>
                <a:srgbClr val="FF0000"/>
              </a:solidFill>
              <a:miter lim="800000"/>
              <a:headEnd/>
              <a:tailEnd type="triangle" w="med" len="med"/>
            </a:ln>
          </p:spPr>
          <p:txBody>
            <a:bodyPr wrap="none"/>
            <a:lstStyle/>
            <a:p>
              <a:endParaRPr lang="fr-FR"/>
            </a:p>
          </p:txBody>
        </p:sp>
        <p:sp>
          <p:nvSpPr>
            <p:cNvPr id="59412" name="Line 1048"/>
            <p:cNvSpPr>
              <a:spLocks noChangeShapeType="1"/>
            </p:cNvSpPr>
            <p:nvPr/>
          </p:nvSpPr>
          <p:spPr bwMode="auto">
            <a:xfrm>
              <a:off x="2160" y="2016"/>
              <a:ext cx="0" cy="1008"/>
            </a:xfrm>
            <a:prstGeom prst="line">
              <a:avLst/>
            </a:prstGeom>
            <a:noFill/>
            <a:ln w="38100" cmpd="dbl">
              <a:solidFill>
                <a:srgbClr val="008080"/>
              </a:solidFill>
              <a:miter lim="800000"/>
              <a:headEnd/>
              <a:tailEnd type="triangle" w="med" len="med"/>
            </a:ln>
          </p:spPr>
          <p:txBody>
            <a:bodyPr wrap="none"/>
            <a:lstStyle/>
            <a:p>
              <a:endParaRPr lang="fr-FR"/>
            </a:p>
          </p:txBody>
        </p:sp>
        <p:sp>
          <p:nvSpPr>
            <p:cNvPr id="59413" name="Line 1049"/>
            <p:cNvSpPr>
              <a:spLocks noChangeShapeType="1"/>
            </p:cNvSpPr>
            <p:nvPr/>
          </p:nvSpPr>
          <p:spPr bwMode="auto">
            <a:xfrm>
              <a:off x="3120" y="1584"/>
              <a:ext cx="0" cy="1440"/>
            </a:xfrm>
            <a:prstGeom prst="line">
              <a:avLst/>
            </a:prstGeom>
            <a:noFill/>
            <a:ln w="38100" cmpd="dbl">
              <a:solidFill>
                <a:srgbClr val="800080"/>
              </a:solidFill>
              <a:miter lim="800000"/>
              <a:headEnd/>
              <a:tailEnd type="triangle" w="med" len="med"/>
            </a:ln>
          </p:spPr>
          <p:txBody>
            <a:bodyPr wrap="none"/>
            <a:lstStyle/>
            <a:p>
              <a:endParaRPr lang="fr-FR"/>
            </a:p>
          </p:txBody>
        </p:sp>
        <p:sp>
          <p:nvSpPr>
            <p:cNvPr id="59414" name="Line 1050"/>
            <p:cNvSpPr>
              <a:spLocks noChangeShapeType="1"/>
            </p:cNvSpPr>
            <p:nvPr/>
          </p:nvSpPr>
          <p:spPr bwMode="auto">
            <a:xfrm>
              <a:off x="4032" y="1296"/>
              <a:ext cx="0" cy="1728"/>
            </a:xfrm>
            <a:prstGeom prst="line">
              <a:avLst/>
            </a:prstGeom>
            <a:noFill/>
            <a:ln w="38100" cmpd="dbl">
              <a:solidFill>
                <a:srgbClr val="800080"/>
              </a:solidFill>
              <a:miter lim="800000"/>
              <a:headEnd/>
              <a:tailEnd type="triangle" w="med" len="med"/>
            </a:ln>
          </p:spPr>
          <p:txBody>
            <a:bodyPr wrap="none"/>
            <a:lstStyle/>
            <a:p>
              <a:endParaRPr lang="fr-FR"/>
            </a:p>
          </p:txBody>
        </p:sp>
      </p:grpSp>
      <p:sp>
        <p:nvSpPr>
          <p:cNvPr id="59396" name="Text Box 1052"/>
          <p:cNvSpPr txBox="1">
            <a:spLocks noChangeArrowheads="1"/>
          </p:cNvSpPr>
          <p:nvPr/>
        </p:nvSpPr>
        <p:spPr bwMode="auto">
          <a:xfrm>
            <a:off x="8819158" y="5946245"/>
            <a:ext cx="1252880" cy="437481"/>
          </a:xfrm>
          <a:prstGeom prst="rect">
            <a:avLst/>
          </a:prstGeom>
          <a:noFill/>
          <a:ln w="9525">
            <a:noFill/>
            <a:miter lim="800000"/>
            <a:headEnd/>
            <a:tailEnd/>
          </a:ln>
        </p:spPr>
        <p:txBody>
          <a:bodyPr wrap="none" lIns="100785" tIns="50393" rIns="100785" bIns="50393">
            <a:spAutoFit/>
          </a:bodyPr>
          <a:lstStyle/>
          <a:p>
            <a:r>
              <a:rPr lang="fr-CA" sz="2200" dirty="0">
                <a:solidFill>
                  <a:schemeClr val="tx2"/>
                </a:solidFill>
                <a:latin typeface="Times New Roman" pitchFamily="18" charset="0"/>
              </a:rPr>
              <a:t>- 13,6 eV</a:t>
            </a:r>
          </a:p>
        </p:txBody>
      </p:sp>
      <p:sp>
        <p:nvSpPr>
          <p:cNvPr id="59397" name="Text Box 1053"/>
          <p:cNvSpPr txBox="1">
            <a:spLocks noChangeArrowheads="1"/>
          </p:cNvSpPr>
          <p:nvPr/>
        </p:nvSpPr>
        <p:spPr bwMode="auto">
          <a:xfrm>
            <a:off x="8735166" y="3258361"/>
            <a:ext cx="1252880" cy="437481"/>
          </a:xfrm>
          <a:prstGeom prst="rect">
            <a:avLst/>
          </a:prstGeom>
          <a:noFill/>
          <a:ln w="9525">
            <a:noFill/>
            <a:miter lim="800000"/>
            <a:headEnd/>
            <a:tailEnd/>
          </a:ln>
        </p:spPr>
        <p:txBody>
          <a:bodyPr wrap="none" lIns="100785" tIns="50393" rIns="100785" bIns="50393">
            <a:spAutoFit/>
          </a:bodyPr>
          <a:lstStyle/>
          <a:p>
            <a:r>
              <a:rPr lang="fr-CA" sz="2200" dirty="0">
                <a:solidFill>
                  <a:schemeClr val="tx2"/>
                </a:solidFill>
                <a:latin typeface="Times New Roman" pitchFamily="18" charset="0"/>
              </a:rPr>
              <a:t>- 0,85 eV</a:t>
            </a:r>
          </a:p>
        </p:txBody>
      </p:sp>
      <p:sp>
        <p:nvSpPr>
          <p:cNvPr id="59398" name="Text Box 1054"/>
          <p:cNvSpPr txBox="1">
            <a:spLocks noChangeArrowheads="1"/>
          </p:cNvSpPr>
          <p:nvPr/>
        </p:nvSpPr>
        <p:spPr bwMode="auto">
          <a:xfrm>
            <a:off x="8819158" y="5022285"/>
            <a:ext cx="1252880" cy="437481"/>
          </a:xfrm>
          <a:prstGeom prst="rect">
            <a:avLst/>
          </a:prstGeom>
          <a:noFill/>
          <a:ln w="9525">
            <a:noFill/>
            <a:miter lim="800000"/>
            <a:headEnd/>
            <a:tailEnd/>
          </a:ln>
        </p:spPr>
        <p:txBody>
          <a:bodyPr wrap="none" lIns="100785" tIns="50393" rIns="100785" bIns="50393">
            <a:spAutoFit/>
          </a:bodyPr>
          <a:lstStyle/>
          <a:p>
            <a:r>
              <a:rPr lang="fr-CA" sz="2200" dirty="0">
                <a:solidFill>
                  <a:schemeClr val="tx2"/>
                </a:solidFill>
                <a:latin typeface="Times New Roman" pitchFamily="18" charset="0"/>
              </a:rPr>
              <a:t>- 3,40 eV</a:t>
            </a:r>
          </a:p>
        </p:txBody>
      </p:sp>
      <p:sp>
        <p:nvSpPr>
          <p:cNvPr id="59399" name="Text Box 1055"/>
          <p:cNvSpPr txBox="1">
            <a:spLocks noChangeArrowheads="1"/>
          </p:cNvSpPr>
          <p:nvPr/>
        </p:nvSpPr>
        <p:spPr bwMode="auto">
          <a:xfrm>
            <a:off x="8819158" y="4098324"/>
            <a:ext cx="1252880" cy="437481"/>
          </a:xfrm>
          <a:prstGeom prst="rect">
            <a:avLst/>
          </a:prstGeom>
          <a:noFill/>
          <a:ln w="9525">
            <a:noFill/>
            <a:miter lim="800000"/>
            <a:headEnd/>
            <a:tailEnd/>
          </a:ln>
        </p:spPr>
        <p:txBody>
          <a:bodyPr wrap="none" lIns="100785" tIns="50393" rIns="100785" bIns="50393">
            <a:spAutoFit/>
          </a:bodyPr>
          <a:lstStyle/>
          <a:p>
            <a:r>
              <a:rPr lang="fr-CA" sz="2200" dirty="0">
                <a:solidFill>
                  <a:schemeClr val="tx2"/>
                </a:solidFill>
                <a:latin typeface="Times New Roman" pitchFamily="18" charset="0"/>
              </a:rPr>
              <a:t>- 1,51 eV</a:t>
            </a:r>
          </a:p>
        </p:txBody>
      </p:sp>
      <p:sp>
        <p:nvSpPr>
          <p:cNvPr id="59400" name="Text Box 1056"/>
          <p:cNvSpPr txBox="1">
            <a:spLocks noChangeArrowheads="1"/>
          </p:cNvSpPr>
          <p:nvPr/>
        </p:nvSpPr>
        <p:spPr bwMode="auto">
          <a:xfrm>
            <a:off x="8735166" y="2519892"/>
            <a:ext cx="1252880" cy="437481"/>
          </a:xfrm>
          <a:prstGeom prst="rect">
            <a:avLst/>
          </a:prstGeom>
          <a:noFill/>
          <a:ln w="9525">
            <a:noFill/>
            <a:miter lim="800000"/>
            <a:headEnd/>
            <a:tailEnd/>
          </a:ln>
        </p:spPr>
        <p:txBody>
          <a:bodyPr wrap="none" lIns="100785" tIns="50393" rIns="100785" bIns="50393">
            <a:spAutoFit/>
          </a:bodyPr>
          <a:lstStyle/>
          <a:p>
            <a:r>
              <a:rPr lang="fr-CA" sz="2200" dirty="0">
                <a:solidFill>
                  <a:schemeClr val="tx2"/>
                </a:solidFill>
                <a:latin typeface="Times New Roman" pitchFamily="18" charset="0"/>
              </a:rPr>
              <a:t>- 0,54 eV</a:t>
            </a:r>
          </a:p>
        </p:txBody>
      </p:sp>
      <p:sp>
        <p:nvSpPr>
          <p:cNvPr id="59401" name="Text Box 1057"/>
          <p:cNvSpPr txBox="1">
            <a:spLocks noChangeArrowheads="1"/>
          </p:cNvSpPr>
          <p:nvPr/>
        </p:nvSpPr>
        <p:spPr bwMode="auto">
          <a:xfrm>
            <a:off x="8735166" y="2015914"/>
            <a:ext cx="1252880" cy="437481"/>
          </a:xfrm>
          <a:prstGeom prst="rect">
            <a:avLst/>
          </a:prstGeom>
          <a:noFill/>
          <a:ln w="9525">
            <a:noFill/>
            <a:miter lim="800000"/>
            <a:headEnd/>
            <a:tailEnd/>
          </a:ln>
        </p:spPr>
        <p:txBody>
          <a:bodyPr wrap="none" lIns="100785" tIns="50393" rIns="100785" bIns="50393">
            <a:spAutoFit/>
          </a:bodyPr>
          <a:lstStyle/>
          <a:p>
            <a:r>
              <a:rPr lang="fr-CA" sz="2200" dirty="0">
                <a:solidFill>
                  <a:schemeClr val="tx2"/>
                </a:solidFill>
                <a:latin typeface="Times New Roman" pitchFamily="18" charset="0"/>
              </a:rPr>
              <a:t>- 0,38 eV</a:t>
            </a:r>
          </a:p>
        </p:txBody>
      </p:sp>
      <p:sp>
        <p:nvSpPr>
          <p:cNvPr id="59402" name="Espace réservé du numéro de diapositive 33"/>
          <p:cNvSpPr>
            <a:spLocks noGrp="1"/>
          </p:cNvSpPr>
          <p:nvPr>
            <p:ph type="sldNum" sz="quarter" idx="4294967295"/>
          </p:nvPr>
        </p:nvSpPr>
        <p:spPr bwMode="auto">
          <a:xfrm>
            <a:off x="9522591" y="7181691"/>
            <a:ext cx="510951" cy="300987"/>
          </a:xfrm>
          <a:prstGeom prst="rect">
            <a:avLst/>
          </a:prstGeom>
          <a:noFill/>
          <a:ln>
            <a:miter lim="800000"/>
            <a:headEnd/>
            <a:tailEnd/>
          </a:ln>
        </p:spPr>
        <p:txBody>
          <a:bodyPr/>
          <a:lstStyle/>
          <a:p>
            <a:fld id="{444DAD33-F7EE-4834-8365-C3B17ED7C4D5}" type="slidenum">
              <a:rPr lang="en-US"/>
              <a:pPr/>
              <a:t>40</a:t>
            </a:fld>
            <a:endParaRPr lang="en-US"/>
          </a:p>
        </p:txBody>
      </p:sp>
      <p:sp>
        <p:nvSpPr>
          <p:cNvPr id="35" name="Titre 34"/>
          <p:cNvSpPr>
            <a:spLocks noGrp="1"/>
          </p:cNvSpPr>
          <p:nvPr>
            <p:ph type="title" idx="4294967295"/>
          </p:nvPr>
        </p:nvSpPr>
        <p:spPr>
          <a:xfrm>
            <a:off x="503952" y="279126"/>
            <a:ext cx="9071134" cy="1259946"/>
          </a:xfrm>
          <a:prstGeom prst="rect">
            <a:avLst/>
          </a:prstGeom>
        </p:spPr>
        <p:txBody>
          <a:bodyPr/>
          <a:lstStyle/>
          <a:p>
            <a:endParaRPr lang="fr-F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1289165" y="1160446"/>
            <a:ext cx="7008676" cy="4833320"/>
          </a:xfrm>
          <a:prstGeom prst="rect">
            <a:avLst/>
          </a:prstGeom>
          <a:noFill/>
          <a:ln w="9525">
            <a:noFill/>
            <a:miter lim="800000"/>
            <a:headEnd/>
            <a:tailEnd/>
          </a:ln>
        </p:spPr>
      </p:pic>
      <p:sp>
        <p:nvSpPr>
          <p:cNvPr id="3" name="Rectangle 2"/>
          <p:cNvSpPr/>
          <p:nvPr/>
        </p:nvSpPr>
        <p:spPr>
          <a:xfrm>
            <a:off x="1785295" y="380773"/>
            <a:ext cx="6349706" cy="378769"/>
          </a:xfrm>
          <a:prstGeom prst="rect">
            <a:avLst/>
          </a:prstGeom>
        </p:spPr>
        <p:txBody>
          <a:bodyPr wrap="square" lIns="100785" tIns="50393" rIns="100785" bIns="50393">
            <a:spAutoFit/>
          </a:bodyPr>
          <a:lstStyle/>
          <a:p>
            <a:r>
              <a:rPr lang="fr-FR" dirty="0" smtClean="0"/>
              <a:t>Spectre d’émission de Atome d’hydrogène   </a:t>
            </a:r>
            <a:r>
              <a:rPr lang="fr-FR" dirty="0" smtClean="0">
                <a:hlinkClick r:id="rId3" action="ppaction://hlinkfile"/>
              </a:rPr>
              <a:t>ANIMATION</a:t>
            </a:r>
            <a:r>
              <a:rPr lang="fr-FR" dirty="0" smtClean="0"/>
              <a:t>     </a:t>
            </a:r>
          </a:p>
        </p:txBody>
      </p:sp>
      <p:sp>
        <p:nvSpPr>
          <p:cNvPr id="5" name="ZoneTexte 4"/>
          <p:cNvSpPr txBox="1"/>
          <p:nvPr/>
        </p:nvSpPr>
        <p:spPr>
          <a:xfrm>
            <a:off x="1864666" y="6002351"/>
            <a:ext cx="2777996" cy="378769"/>
          </a:xfrm>
          <a:prstGeom prst="rect">
            <a:avLst/>
          </a:prstGeom>
          <a:noFill/>
        </p:spPr>
        <p:txBody>
          <a:bodyPr wrap="square" lIns="100785" tIns="50393" rIns="100785" bIns="50393" rtlCol="0">
            <a:spAutoFit/>
          </a:bodyPr>
          <a:lstStyle/>
          <a:p>
            <a:r>
              <a:rPr lang="fr-FR" dirty="0" smtClean="0"/>
              <a:t>Avec E</a:t>
            </a:r>
            <a:r>
              <a:rPr lang="fr-FR" baseline="-25000" dirty="0" smtClean="0"/>
              <a:t>0</a:t>
            </a:r>
            <a:r>
              <a:rPr lang="fr-FR" dirty="0" smtClean="0"/>
              <a:t>= 13,6 eV</a:t>
            </a:r>
            <a:endParaRPr lang="fr-F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356611" y="684194"/>
          <a:ext cx="9286445" cy="5635658"/>
        </p:xfrm>
        <a:graphic>
          <a:graphicData uri="http://schemas.openxmlformats.org/drawingml/2006/table">
            <a:tbl>
              <a:tblPr/>
              <a:tblGrid>
                <a:gridCol w="1610400"/>
                <a:gridCol w="1610400"/>
                <a:gridCol w="1065253"/>
                <a:gridCol w="1477647"/>
                <a:gridCol w="1912345"/>
                <a:gridCol w="1610400"/>
              </a:tblGrid>
              <a:tr h="1024664">
                <a:tc>
                  <a:txBody>
                    <a:bodyPr/>
                    <a:lstStyle/>
                    <a:p>
                      <a:pPr algn="ctr"/>
                      <a:r>
                        <a:rPr lang="fr-FR" sz="1500" b="1" dirty="0">
                          <a:latin typeface="Arial"/>
                        </a:rPr>
                        <a:t>Raie - Transition</a:t>
                      </a:r>
                      <a:endParaRPr lang="fr-FR"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500" b="1">
                          <a:latin typeface="Arial"/>
                        </a:rPr>
                        <a:t>Energie (J )</a:t>
                      </a:r>
                      <a:endParaRPr lang="fr-FR"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BR" sz="1500" b="1" dirty="0">
                          <a:latin typeface="Arial"/>
                        </a:rPr>
                        <a:t>Fr�quence </a:t>
                      </a:r>
                      <a:r>
                        <a:rPr lang="pt-BR" sz="1500" b="1" dirty="0" smtClean="0">
                          <a:latin typeface="Symbol"/>
                        </a:rPr>
                        <a:t>n</a:t>
                      </a:r>
                      <a:r>
                        <a:rPr lang="pt-BR" sz="1500" b="1" dirty="0" smtClean="0">
                          <a:latin typeface="Arial"/>
                        </a:rPr>
                        <a:t> </a:t>
                      </a:r>
                      <a:endParaRPr lang="pt-BR" sz="1500" dirty="0"/>
                    </a:p>
                    <a:p>
                      <a:pPr algn="ctr"/>
                      <a:r>
                        <a:rPr lang="pt-BR" sz="1500" b="1" dirty="0">
                          <a:latin typeface="Arial"/>
                        </a:rPr>
                        <a:t>( 10</a:t>
                      </a:r>
                      <a:r>
                        <a:rPr lang="pt-BR" sz="1500" b="1" baseline="30000" dirty="0">
                          <a:latin typeface="Arial"/>
                        </a:rPr>
                        <a:t>15 </a:t>
                      </a:r>
                      <a:r>
                        <a:rPr lang="pt-BR" sz="1500" b="1" dirty="0">
                          <a:latin typeface="Arial"/>
                        </a:rPr>
                        <a:t>Hz )</a:t>
                      </a:r>
                      <a:endParaRPr lang="pt-BR"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500" b="1" dirty="0">
                          <a:latin typeface="Arial"/>
                        </a:rPr>
                        <a:t>Longueur </a:t>
                      </a:r>
                      <a:r>
                        <a:rPr lang="fr-FR" sz="1500" b="1" dirty="0" smtClean="0">
                          <a:latin typeface="Arial"/>
                        </a:rPr>
                        <a:t>d’onde </a:t>
                      </a:r>
                      <a:r>
                        <a:rPr lang="fr-FR" sz="1500" b="1" dirty="0">
                          <a:latin typeface="Arial"/>
                        </a:rPr>
                        <a:t>(nm)</a:t>
                      </a:r>
                      <a:endParaRPr lang="fr-FR"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500" b="1">
                          <a:latin typeface="Arial"/>
                        </a:rPr>
                        <a:t>Domaine spectral</a:t>
                      </a:r>
                      <a:endParaRPr lang="fr-FR"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500" b="1" dirty="0" smtClean="0">
                          <a:latin typeface="Arial"/>
                        </a:rPr>
                        <a:t>Nom de la Série</a:t>
                      </a:r>
                      <a:endParaRPr lang="fr-FR"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99">
                <a:tc>
                  <a:txBody>
                    <a:bodyPr/>
                    <a:lstStyle/>
                    <a:p>
                      <a:pPr algn="ctr"/>
                      <a:r>
                        <a:rPr lang="en-GB" sz="1500" b="1" dirty="0" smtClean="0">
                          <a:solidFill>
                            <a:srgbClr val="FF0000"/>
                          </a:solidFill>
                          <a:latin typeface="Arial"/>
                        </a:rPr>
                        <a:t>4</a:t>
                      </a:r>
                      <a:r>
                        <a:rPr lang="en-GB" sz="1500" b="1" dirty="0" smtClean="0">
                          <a:solidFill>
                            <a:srgbClr val="FF0000"/>
                          </a:solidFill>
                          <a:latin typeface="Arial"/>
                          <a:sym typeface="Wingdings" pitchFamily="2" charset="2"/>
                        </a:rPr>
                        <a:t> </a:t>
                      </a:r>
                      <a:r>
                        <a:rPr lang="en-GB" sz="1500" b="1" dirty="0" smtClean="0">
                          <a:solidFill>
                            <a:srgbClr val="FF0000"/>
                          </a:solidFill>
                          <a:latin typeface="Arial"/>
                        </a:rPr>
                        <a:t>3</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1,06 10</a:t>
                      </a:r>
                      <a:r>
                        <a:rPr lang="en-GB" sz="1500" b="1" baseline="30000" dirty="0">
                          <a:latin typeface="Arial"/>
                        </a:rPr>
                        <a:t>-19</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0,16</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1874</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FF0000"/>
                          </a:solidFill>
                          <a:latin typeface="Arial"/>
                        </a:rPr>
                        <a:t>I.R</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FF0000"/>
                          </a:solidFill>
                          <a:latin typeface="Arial"/>
                        </a:rPr>
                        <a:t>Bracket</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99">
                <a:tc>
                  <a:txBody>
                    <a:bodyPr/>
                    <a:lstStyle/>
                    <a:p>
                      <a:pPr algn="ctr"/>
                      <a:r>
                        <a:rPr lang="en-GB" sz="1500" b="1" dirty="0" smtClean="0">
                          <a:solidFill>
                            <a:srgbClr val="0000FF"/>
                          </a:solidFill>
                          <a:latin typeface="Arial"/>
                        </a:rPr>
                        <a:t>4</a:t>
                      </a:r>
                      <a:r>
                        <a:rPr lang="en-GB" sz="1500" b="1" dirty="0" smtClean="0">
                          <a:solidFill>
                            <a:srgbClr val="0000FF"/>
                          </a:solidFill>
                          <a:latin typeface="Arial"/>
                          <a:sym typeface="Wingdings" pitchFamily="2" charset="2"/>
                        </a:rPr>
                        <a:t></a:t>
                      </a:r>
                      <a:r>
                        <a:rPr lang="en-GB" sz="1500" b="1" dirty="0" smtClean="0">
                          <a:solidFill>
                            <a:srgbClr val="0000FF"/>
                          </a:solidFill>
                          <a:latin typeface="Arial"/>
                        </a:rPr>
                        <a:t> </a:t>
                      </a:r>
                      <a:r>
                        <a:rPr lang="en-GB" sz="1500" b="1" dirty="0">
                          <a:solidFill>
                            <a:srgbClr val="0000FF"/>
                          </a:solidFill>
                          <a:latin typeface="Arial"/>
                        </a:rPr>
                        <a:t>2</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4,09 10</a:t>
                      </a:r>
                      <a:r>
                        <a:rPr lang="en-GB" sz="1500" b="1" baseline="30000" dirty="0">
                          <a:latin typeface="Arial"/>
                        </a:rPr>
                        <a:t>-19</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0,62</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486</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0000FF"/>
                          </a:solidFill>
                          <a:latin typeface="Arial"/>
                        </a:rPr>
                        <a:t>Visible</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0000FF"/>
                          </a:solidFill>
                          <a:latin typeface="Arial"/>
                        </a:rPr>
                        <a:t>Balmer</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99">
                <a:tc>
                  <a:txBody>
                    <a:bodyPr/>
                    <a:lstStyle/>
                    <a:p>
                      <a:pPr algn="ctr"/>
                      <a:r>
                        <a:rPr lang="en-GB" sz="1500" b="1" dirty="0">
                          <a:solidFill>
                            <a:srgbClr val="800080"/>
                          </a:solidFill>
                          <a:latin typeface="Arial"/>
                        </a:rPr>
                        <a:t>4 </a:t>
                      </a:r>
                      <a:r>
                        <a:rPr lang="en-GB" sz="1500" b="1" dirty="0" smtClean="0">
                          <a:solidFill>
                            <a:srgbClr val="800080"/>
                          </a:solidFill>
                          <a:latin typeface="Wingdings"/>
                          <a:sym typeface="Wingdings" pitchFamily="2" charset="2"/>
                        </a:rPr>
                        <a:t></a:t>
                      </a:r>
                      <a:r>
                        <a:rPr lang="en-GB" sz="1500" b="1" dirty="0" smtClean="0">
                          <a:solidFill>
                            <a:srgbClr val="800080"/>
                          </a:solidFill>
                          <a:latin typeface="Arial"/>
                        </a:rPr>
                        <a:t>1</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2,04 10</a:t>
                      </a:r>
                      <a:r>
                        <a:rPr lang="en-GB" sz="1500" b="1" baseline="30000" dirty="0">
                          <a:latin typeface="Arial"/>
                        </a:rPr>
                        <a:t>-18</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3,09</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97,2</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800080"/>
                          </a:solidFill>
                          <a:latin typeface="Arial"/>
                        </a:rPr>
                        <a:t>U.V</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800080"/>
                          </a:solidFill>
                          <a:latin typeface="Arial"/>
                        </a:rPr>
                        <a:t>Lyman</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99">
                <a:tc>
                  <a:txBody>
                    <a:bodyPr/>
                    <a:lstStyle/>
                    <a:p>
                      <a:pPr algn="ctr"/>
                      <a:r>
                        <a:rPr lang="en-GB" sz="1500" b="1" dirty="0" smtClean="0">
                          <a:solidFill>
                            <a:srgbClr val="0000FF"/>
                          </a:solidFill>
                          <a:latin typeface="Arial"/>
                        </a:rPr>
                        <a:t>3</a:t>
                      </a:r>
                      <a:r>
                        <a:rPr lang="en-GB" sz="1500" b="1" dirty="0" smtClean="0">
                          <a:solidFill>
                            <a:srgbClr val="0000FF"/>
                          </a:solidFill>
                          <a:latin typeface="Arial"/>
                          <a:sym typeface="Wingdings" pitchFamily="2" charset="2"/>
                        </a:rPr>
                        <a:t></a:t>
                      </a:r>
                      <a:r>
                        <a:rPr lang="en-GB" sz="1500" b="1" dirty="0" smtClean="0">
                          <a:solidFill>
                            <a:srgbClr val="0000FF"/>
                          </a:solidFill>
                          <a:latin typeface="Arial"/>
                        </a:rPr>
                        <a:t> </a:t>
                      </a:r>
                      <a:r>
                        <a:rPr lang="en-GB" sz="1500" b="1" dirty="0">
                          <a:solidFill>
                            <a:srgbClr val="0000FF"/>
                          </a:solidFill>
                          <a:latin typeface="Arial"/>
                        </a:rPr>
                        <a:t>2</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3,02 10</a:t>
                      </a:r>
                      <a:r>
                        <a:rPr lang="en-GB" sz="1500" b="1" baseline="30000" dirty="0">
                          <a:latin typeface="Arial"/>
                        </a:rPr>
                        <a:t>-19</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0,46</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656</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0000FF"/>
                          </a:solidFill>
                          <a:latin typeface="Arial"/>
                        </a:rPr>
                        <a:t>Visible</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0000FF"/>
                          </a:solidFill>
                          <a:latin typeface="Arial"/>
                        </a:rPr>
                        <a:t>Balmer</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99">
                <a:tc>
                  <a:txBody>
                    <a:bodyPr/>
                    <a:lstStyle/>
                    <a:p>
                      <a:pPr algn="ctr"/>
                      <a:r>
                        <a:rPr lang="en-GB" sz="1500" b="1" dirty="0" smtClean="0">
                          <a:solidFill>
                            <a:srgbClr val="800080"/>
                          </a:solidFill>
                          <a:latin typeface="Arial"/>
                        </a:rPr>
                        <a:t>3</a:t>
                      </a:r>
                      <a:r>
                        <a:rPr lang="en-GB" sz="1500" b="1" dirty="0" smtClean="0">
                          <a:solidFill>
                            <a:srgbClr val="800080"/>
                          </a:solidFill>
                          <a:latin typeface="Arial"/>
                          <a:sym typeface="Wingdings" pitchFamily="2" charset="2"/>
                        </a:rPr>
                        <a:t></a:t>
                      </a:r>
                      <a:r>
                        <a:rPr lang="en-GB" sz="1500" b="1" dirty="0" smtClean="0">
                          <a:solidFill>
                            <a:srgbClr val="800080"/>
                          </a:solidFill>
                          <a:latin typeface="Arial"/>
                        </a:rPr>
                        <a:t> </a:t>
                      </a:r>
                      <a:r>
                        <a:rPr lang="en-GB" sz="1500" b="1" dirty="0">
                          <a:solidFill>
                            <a:srgbClr val="800080"/>
                          </a:solidFill>
                          <a:latin typeface="Arial"/>
                        </a:rPr>
                        <a:t>1</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1,93 10</a:t>
                      </a:r>
                      <a:r>
                        <a:rPr lang="en-GB" sz="1500" b="1" baseline="30000">
                          <a:latin typeface="Arial"/>
                        </a:rPr>
                        <a:t>-18</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2,93</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102,5</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800080"/>
                          </a:solidFill>
                          <a:latin typeface="Arial"/>
                        </a:rPr>
                        <a:t>U.V</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solidFill>
                            <a:srgbClr val="800080"/>
                          </a:solidFill>
                          <a:latin typeface="Arial"/>
                        </a:rPr>
                        <a:t>Lyman</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99">
                <a:tc>
                  <a:txBody>
                    <a:bodyPr/>
                    <a:lstStyle/>
                    <a:p>
                      <a:pPr algn="ctr"/>
                      <a:r>
                        <a:rPr lang="en-GB" sz="1500" b="1" dirty="0">
                          <a:solidFill>
                            <a:srgbClr val="800080"/>
                          </a:solidFill>
                          <a:latin typeface="Arial"/>
                        </a:rPr>
                        <a:t>2 </a:t>
                      </a:r>
                      <a:r>
                        <a:rPr lang="en-GB" sz="1500" b="1" dirty="0" smtClean="0">
                          <a:solidFill>
                            <a:srgbClr val="800080"/>
                          </a:solidFill>
                          <a:latin typeface="Wingdings"/>
                          <a:sym typeface="Wingdings" pitchFamily="2" charset="2"/>
                        </a:rPr>
                        <a:t></a:t>
                      </a:r>
                      <a:r>
                        <a:rPr lang="en-GB" sz="1500" b="1" dirty="0" smtClean="0">
                          <a:solidFill>
                            <a:srgbClr val="800080"/>
                          </a:solidFill>
                          <a:latin typeface="Arial"/>
                        </a:rPr>
                        <a:t>1</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1,63 10</a:t>
                      </a:r>
                      <a:r>
                        <a:rPr lang="en-GB" sz="1500" b="1" baseline="30000">
                          <a:latin typeface="Arial"/>
                        </a:rPr>
                        <a:t>-18</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latin typeface="Arial"/>
                        </a:rPr>
                        <a:t>2,5</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a:latin typeface="Arial"/>
                        </a:rPr>
                        <a:t>121,5</a:t>
                      </a:r>
                      <a:endParaRPr lang="en-GB" sz="150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500" b="1" dirty="0">
                          <a:solidFill>
                            <a:srgbClr val="800080"/>
                          </a:solidFill>
                          <a:latin typeface="Arial"/>
                        </a:rPr>
                        <a:t>U.V</a:t>
                      </a:r>
                      <a:endParaRPr lang="en-GB"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500" b="1" dirty="0">
                          <a:solidFill>
                            <a:srgbClr val="800080"/>
                          </a:solidFill>
                          <a:latin typeface="Arial"/>
                        </a:rPr>
                        <a:t>Lyman</a:t>
                      </a:r>
                      <a:endParaRPr lang="fr-FR" sz="1500" dirty="0"/>
                    </a:p>
                  </a:txBody>
                  <a:tcPr marL="41996" marR="41996" marT="41998" marB="419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ZoneTexte 2"/>
          <p:cNvSpPr txBox="1"/>
          <p:nvPr/>
        </p:nvSpPr>
        <p:spPr>
          <a:xfrm>
            <a:off x="6388831" y="6796106"/>
            <a:ext cx="2222397" cy="378769"/>
          </a:xfrm>
          <a:prstGeom prst="rect">
            <a:avLst/>
          </a:prstGeom>
          <a:noFill/>
        </p:spPr>
        <p:txBody>
          <a:bodyPr wrap="square" lIns="100785" tIns="50393" rIns="100785" bIns="50393" rtlCol="0">
            <a:spAutoFit/>
          </a:bodyPr>
          <a:lstStyle/>
          <a:p>
            <a:r>
              <a:rPr lang="fr-FR" dirty="0" smtClean="0">
                <a:hlinkClick r:id="rId2" action="ppaction://hlinksldjump"/>
              </a:rPr>
              <a:t>RETOUR</a:t>
            </a:r>
            <a:endParaRPr lang="fr-F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12210" y="763570"/>
            <a:ext cx="8413360" cy="5549415"/>
          </a:xfrm>
          <a:prstGeom prst="rect">
            <a:avLst/>
          </a:prstGeom>
          <a:noFill/>
        </p:spPr>
        <p:txBody>
          <a:bodyPr wrap="square" lIns="100785" tIns="50393" rIns="100785" bIns="50393" rtlCol="0">
            <a:spAutoFit/>
          </a:bodyPr>
          <a:lstStyle/>
          <a:p>
            <a:r>
              <a:rPr lang="fr-FR" dirty="0" smtClean="0"/>
              <a:t>Exercice :</a:t>
            </a:r>
          </a:p>
          <a:p>
            <a:endParaRPr lang="fr-FR" dirty="0" smtClean="0"/>
          </a:p>
          <a:p>
            <a:pPr marL="377944" indent="-377944">
              <a:buAutoNum type="arabicParenR"/>
            </a:pPr>
            <a:r>
              <a:rPr lang="fr-FR" dirty="0" smtClean="0"/>
              <a:t>Calculer la valeur de la constante de Rydberg R</a:t>
            </a:r>
            <a:r>
              <a:rPr lang="fr-FR" baseline="-25000" dirty="0" smtClean="0"/>
              <a:t>H    </a:t>
            </a:r>
          </a:p>
          <a:p>
            <a:pPr marL="377944" indent="-377944"/>
            <a:r>
              <a:rPr lang="fr-FR" baseline="-25000" dirty="0" smtClean="0"/>
              <a:t>	</a:t>
            </a:r>
            <a:r>
              <a:rPr lang="fr-FR" dirty="0" smtClean="0"/>
              <a:t>(On pourrait aussi insister sur l’unité de cette constante )</a:t>
            </a:r>
          </a:p>
          <a:p>
            <a:pPr marL="377944" indent="-377944"/>
            <a:endParaRPr lang="fr-FR" baseline="-25000" dirty="0" smtClean="0"/>
          </a:p>
          <a:p>
            <a:r>
              <a:rPr lang="fr-FR" dirty="0" smtClean="0"/>
              <a:t>2) On considère l’atome d‘hydrogène </a:t>
            </a:r>
          </a:p>
          <a:p>
            <a:r>
              <a:rPr lang="fr-FR" dirty="0" smtClean="0"/>
              <a:t> </a:t>
            </a:r>
          </a:p>
          <a:p>
            <a:r>
              <a:rPr lang="fr-FR" dirty="0" smtClean="0"/>
              <a:t>a) quelle est en eV, la plus petite quantité d‘énergie qu'il doit absorber pour : </a:t>
            </a:r>
          </a:p>
          <a:p>
            <a:pPr lvl="1">
              <a:buFontTx/>
              <a:buChar char="-"/>
            </a:pPr>
            <a:r>
              <a:rPr lang="fr-FR" dirty="0" smtClean="0"/>
              <a:t>passer au 1� état excité ?</a:t>
            </a:r>
          </a:p>
          <a:p>
            <a:pPr lvl="1">
              <a:buFontTx/>
              <a:buChar char="-"/>
            </a:pPr>
            <a:r>
              <a:rPr lang="fr-FR" dirty="0" smtClean="0"/>
              <a:t>passer du premier état excité à l'état ionisé ?</a:t>
            </a:r>
          </a:p>
          <a:p>
            <a:pPr lvl="1">
              <a:buFontTx/>
              <a:buChar char="-"/>
            </a:pPr>
            <a:endParaRPr lang="fr-FR" dirty="0" smtClean="0"/>
          </a:p>
          <a:p>
            <a:r>
              <a:rPr lang="fr-FR" dirty="0" smtClean="0"/>
              <a:t>b) Quelles sont les longueurs d'onde des raies du spectre d’émission correspondant au retour :</a:t>
            </a:r>
          </a:p>
          <a:p>
            <a:r>
              <a:rPr lang="fr-FR" dirty="0" smtClean="0"/>
              <a:t>	-  de l‘état ionisé au 1èr état excité ?</a:t>
            </a:r>
          </a:p>
          <a:p>
            <a:r>
              <a:rPr lang="fr-FR" dirty="0" smtClean="0"/>
              <a:t>	-  du premier état excité à l‘état fondamental ?</a:t>
            </a:r>
          </a:p>
          <a:p>
            <a:endParaRPr lang="fr-FR" dirty="0" smtClean="0"/>
          </a:p>
          <a:p>
            <a:r>
              <a:rPr lang="fr-FR" dirty="0" smtClean="0"/>
              <a:t>3) Si l’électron de l’Hydrogène est excité au niveau n=4, combien de raies différentes peuvent-elles être émises lors du retour à l’état fondamental. Classer les transitions correspondantes par longueurs d'onde croissantes du photon émis.</a:t>
            </a:r>
          </a:p>
          <a:p>
            <a:pPr marL="377944" indent="-377944"/>
            <a:r>
              <a:rPr lang="fr-FR" dirty="0" smtClean="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91582" y="684194"/>
            <a:ext cx="6508448" cy="932767"/>
          </a:xfrm>
          <a:prstGeom prst="rect">
            <a:avLst/>
          </a:prstGeom>
          <a:noFill/>
        </p:spPr>
        <p:txBody>
          <a:bodyPr wrap="square" lIns="100785" tIns="50393" rIns="100785" bIns="50393" rtlCol="0">
            <a:spAutoFit/>
          </a:bodyPr>
          <a:lstStyle/>
          <a:p>
            <a:r>
              <a:rPr lang="fr-FR" i="1" dirty="0" smtClean="0">
                <a:solidFill>
                  <a:srgbClr val="0070C0"/>
                </a:solidFill>
              </a:rPr>
              <a:t>1) On peut donc facilement démontrer :</a:t>
            </a:r>
          </a:p>
          <a:p>
            <a:endParaRPr lang="fr-FR" dirty="0" smtClean="0"/>
          </a:p>
          <a:p>
            <a:r>
              <a:rPr lang="fr-FR" dirty="0" smtClean="0"/>
              <a:t>  </a:t>
            </a:r>
            <a:endParaRPr lang="fr-FR" dirty="0"/>
          </a:p>
        </p:txBody>
      </p:sp>
      <p:pic>
        <p:nvPicPr>
          <p:cNvPr id="67586" name="Picture 2"/>
          <p:cNvPicPr>
            <a:picLocks noChangeAspect="1" noChangeArrowheads="1"/>
          </p:cNvPicPr>
          <p:nvPr/>
        </p:nvPicPr>
        <p:blipFill>
          <a:blip r:embed="rId2" cstate="print"/>
          <a:srcRect/>
          <a:stretch>
            <a:fillRect/>
          </a:stretch>
        </p:blipFill>
        <p:spPr bwMode="auto">
          <a:xfrm>
            <a:off x="356611" y="1160447"/>
            <a:ext cx="6078865" cy="5837225"/>
          </a:xfrm>
          <a:prstGeom prst="rect">
            <a:avLst/>
          </a:prstGeom>
          <a:noFill/>
          <a:ln w="9525">
            <a:noFill/>
            <a:miter lim="800000"/>
            <a:headEnd/>
            <a:tailEnd/>
          </a:ln>
        </p:spPr>
      </p:pic>
      <p:sp>
        <p:nvSpPr>
          <p:cNvPr id="4" name="ZoneTexte 3"/>
          <p:cNvSpPr txBox="1"/>
          <p:nvPr/>
        </p:nvSpPr>
        <p:spPr>
          <a:xfrm>
            <a:off x="4563291" y="6240478"/>
            <a:ext cx="3016110" cy="378769"/>
          </a:xfrm>
          <a:prstGeom prst="rect">
            <a:avLst/>
          </a:prstGeom>
          <a:noFill/>
        </p:spPr>
        <p:txBody>
          <a:bodyPr wrap="square" lIns="100785" tIns="50393" rIns="100785" bIns="50393" rtlCol="0">
            <a:spAutoFit/>
          </a:bodyPr>
          <a:lstStyle/>
          <a:p>
            <a:r>
              <a:rPr lang="fr-FR" dirty="0" smtClean="0"/>
              <a:t>= 1,096 x 10 </a:t>
            </a:r>
            <a:r>
              <a:rPr lang="fr-FR" baseline="30000" dirty="0" smtClean="0"/>
              <a:t>7</a:t>
            </a:r>
            <a:r>
              <a:rPr lang="fr-FR" dirty="0" smtClean="0"/>
              <a:t> m</a:t>
            </a:r>
            <a:r>
              <a:rPr lang="fr-FR" baseline="30000" dirty="0" smtClean="0"/>
              <a:t>-1</a:t>
            </a:r>
            <a:endParaRPr lang="fr-FR" baseline="30000" dirty="0"/>
          </a:p>
        </p:txBody>
      </p:sp>
      <p:sp>
        <p:nvSpPr>
          <p:cNvPr id="5" name="ZoneTexte 4"/>
          <p:cNvSpPr txBox="1"/>
          <p:nvPr/>
        </p:nvSpPr>
        <p:spPr>
          <a:xfrm>
            <a:off x="6944431" y="3779838"/>
            <a:ext cx="2936739" cy="1763764"/>
          </a:xfrm>
          <a:prstGeom prst="rect">
            <a:avLst/>
          </a:prstGeom>
          <a:noFill/>
        </p:spPr>
        <p:txBody>
          <a:bodyPr wrap="square" lIns="100785" tIns="50393" rIns="100785" bIns="50393" rtlCol="0">
            <a:spAutoFit/>
          </a:bodyPr>
          <a:lstStyle/>
          <a:p>
            <a:r>
              <a:rPr lang="fr-FR" i="1" dirty="0" smtClean="0">
                <a:solidFill>
                  <a:srgbClr val="0070C0"/>
                </a:solidFill>
              </a:rPr>
              <a:t>REM: E</a:t>
            </a:r>
            <a:r>
              <a:rPr lang="fr-FR" i="1" baseline="-25000" dirty="0" smtClean="0">
                <a:solidFill>
                  <a:srgbClr val="0070C0"/>
                </a:solidFill>
              </a:rPr>
              <a:t>0</a:t>
            </a:r>
            <a:r>
              <a:rPr lang="fr-FR" i="1" dirty="0" smtClean="0">
                <a:solidFill>
                  <a:srgbClr val="0070C0"/>
                </a:solidFill>
              </a:rPr>
              <a:t> doit être en J</a:t>
            </a:r>
          </a:p>
          <a:p>
            <a:endParaRPr lang="fr-FR" i="1" dirty="0" smtClean="0">
              <a:solidFill>
                <a:srgbClr val="0070C0"/>
              </a:solidFill>
            </a:endParaRPr>
          </a:p>
          <a:p>
            <a:r>
              <a:rPr lang="fr-FR" i="1" dirty="0" smtClean="0">
                <a:solidFill>
                  <a:srgbClr val="0070C0"/>
                </a:solidFill>
              </a:rPr>
              <a:t>- Transition de m infini à n=1</a:t>
            </a:r>
          </a:p>
          <a:p>
            <a:r>
              <a:rPr lang="fr-FR" i="1" dirty="0" smtClean="0">
                <a:solidFill>
                  <a:srgbClr val="0070C0"/>
                </a:solidFill>
              </a:rPr>
              <a:t>Energie d’ionisation: on déduit la valeur de </a:t>
            </a:r>
            <a:r>
              <a:rPr lang="el-GR" i="1" dirty="0" smtClean="0">
                <a:solidFill>
                  <a:srgbClr val="0070C0"/>
                </a:solidFill>
                <a:latin typeface="Times New Roman"/>
                <a:cs typeface="Times New Roman"/>
              </a:rPr>
              <a:t>λ</a:t>
            </a:r>
            <a:r>
              <a:rPr lang="fr-FR" i="1" dirty="0" smtClean="0">
                <a:solidFill>
                  <a:srgbClr val="0070C0"/>
                </a:solidFill>
                <a:latin typeface="Times New Roman"/>
                <a:cs typeface="Times New Roman"/>
              </a:rPr>
              <a:t>: </a:t>
            </a:r>
            <a:endParaRPr lang="fr-FR" i="1" dirty="0" smtClean="0">
              <a:solidFill>
                <a:srgbClr val="0070C0"/>
              </a:solidFill>
            </a:endParaRPr>
          </a:p>
          <a:p>
            <a:r>
              <a:rPr lang="fr-FR" i="1" dirty="0" smtClean="0">
                <a:solidFill>
                  <a:srgbClr val="0070C0"/>
                </a:solidFill>
                <a:latin typeface="Times New Roman"/>
                <a:cs typeface="Times New Roman"/>
              </a:rPr>
              <a:t>λ mn= 9,13 x 10 </a:t>
            </a:r>
            <a:r>
              <a:rPr lang="fr-FR" i="1" baseline="30000" dirty="0" smtClean="0">
                <a:solidFill>
                  <a:srgbClr val="0070C0"/>
                </a:solidFill>
                <a:latin typeface="Times New Roman"/>
                <a:cs typeface="Times New Roman"/>
              </a:rPr>
              <a:t>-8 </a:t>
            </a:r>
            <a:r>
              <a:rPr lang="fr-FR" i="1" dirty="0" smtClean="0">
                <a:solidFill>
                  <a:srgbClr val="0070C0"/>
                </a:solidFill>
                <a:latin typeface="Times New Roman"/>
                <a:cs typeface="Times New Roman"/>
              </a:rPr>
              <a:t>m</a:t>
            </a:r>
            <a:endParaRPr lang="fr-FR" i="1" dirty="0">
              <a:solidFill>
                <a:srgbClr val="0070C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356611" y="705289"/>
            <a:ext cx="9365816" cy="5487860"/>
          </a:xfrm>
          <a:prstGeom prst="rect">
            <a:avLst/>
          </a:prstGeom>
          <a:noFill/>
          <a:ln w="9525">
            <a:noFill/>
            <a:miter lim="800000"/>
            <a:headEnd/>
            <a:tailEnd/>
          </a:ln>
          <a:effectLst/>
        </p:spPr>
        <p:txBody>
          <a:bodyPr vert="horz" wrap="square" lIns="100785" tIns="50393" rIns="100785" bIns="50393" numCol="1" anchor="ctr" anchorCtr="0" compatLnSpc="1">
            <a:prstTxWarp prst="textNoShape">
              <a:avLst/>
            </a:prstTxWarp>
            <a:spAutoFit/>
          </a:bodyPr>
          <a:lstStyle/>
          <a:p>
            <a:pPr defTabSz="1007852" fontAlgn="base">
              <a:spcBef>
                <a:spcPct val="0"/>
              </a:spcBef>
              <a:spcAft>
                <a:spcPct val="0"/>
              </a:spcAft>
            </a:pPr>
            <a:r>
              <a:rPr lang="fr-FR" sz="2200" b="1" u="sng" dirty="0" smtClean="0">
                <a:latin typeface="Calibri" pitchFamily="34" charset="0"/>
                <a:cs typeface="Arial" pitchFamily="34" charset="0"/>
              </a:rPr>
              <a:t> </a:t>
            </a:r>
          </a:p>
          <a:p>
            <a:pPr defTabSz="1007852" fontAlgn="base">
              <a:spcBef>
                <a:spcPct val="0"/>
              </a:spcBef>
              <a:spcAft>
                <a:spcPct val="0"/>
              </a:spcAft>
            </a:pPr>
            <a:endParaRPr lang="fr-FR" sz="2200" i="1" dirty="0" smtClean="0">
              <a:solidFill>
                <a:srgbClr val="0070C0"/>
              </a:solidFill>
              <a:latin typeface="Calibri" pitchFamily="34" charset="0"/>
              <a:cs typeface="Arial" pitchFamily="34" charset="0"/>
            </a:endParaRPr>
          </a:p>
          <a:p>
            <a:pPr defTabSz="1007852" fontAlgn="base">
              <a:spcBef>
                <a:spcPct val="0"/>
              </a:spcBef>
              <a:spcAft>
                <a:spcPct val="0"/>
              </a:spcAft>
            </a:pPr>
            <a:r>
              <a:rPr lang="fr-FR" sz="2200" i="1" dirty="0" smtClean="0">
                <a:solidFill>
                  <a:srgbClr val="0070C0"/>
                </a:solidFill>
                <a:latin typeface="Calibri" pitchFamily="34" charset="0"/>
                <a:cs typeface="Arial" pitchFamily="34" charset="0"/>
              </a:rPr>
              <a:t>2) </a:t>
            </a:r>
          </a:p>
          <a:p>
            <a:pPr defTabSz="1007852" fontAlgn="base">
              <a:spcBef>
                <a:spcPct val="0"/>
              </a:spcBef>
              <a:spcAft>
                <a:spcPct val="0"/>
              </a:spcAft>
            </a:pPr>
            <a:r>
              <a:rPr lang="fr-FR" sz="2200" i="1" dirty="0" smtClean="0">
                <a:solidFill>
                  <a:srgbClr val="0070C0"/>
                </a:solidFill>
                <a:latin typeface="Calibri" pitchFamily="34" charset="0"/>
                <a:cs typeface="Arial" pitchFamily="34" charset="0"/>
              </a:rPr>
              <a:t>a) </a:t>
            </a:r>
            <a:r>
              <a:rPr lang="fr-FR" sz="2200" i="1" dirty="0" smtClean="0">
                <a:solidFill>
                  <a:srgbClr val="0070C0"/>
                </a:solidFill>
                <a:latin typeface="Symbol" pitchFamily="18" charset="2"/>
                <a:cs typeface="Arial" pitchFamily="34" charset="0"/>
              </a:rPr>
              <a:t> </a:t>
            </a:r>
            <a:r>
              <a:rPr lang="fr-FR" sz="2200" i="1" dirty="0" err="1" smtClean="0">
                <a:solidFill>
                  <a:srgbClr val="0070C0"/>
                </a:solidFill>
                <a:latin typeface="Symbol" pitchFamily="18" charset="2"/>
                <a:cs typeface="Arial" pitchFamily="34" charset="0"/>
              </a:rPr>
              <a:t>D</a:t>
            </a:r>
            <a:r>
              <a:rPr lang="fr-FR" sz="2200" i="1" dirty="0" err="1" smtClean="0">
                <a:solidFill>
                  <a:srgbClr val="0070C0"/>
                </a:solidFill>
                <a:latin typeface="Arial" pitchFamily="34" charset="0"/>
                <a:cs typeface="Arial" pitchFamily="34" charset="0"/>
              </a:rPr>
              <a:t>E</a:t>
            </a:r>
            <a:r>
              <a:rPr lang="fr-FR" sz="2200" i="1" baseline="-30000" dirty="0" err="1" smtClean="0">
                <a:solidFill>
                  <a:srgbClr val="0070C0"/>
                </a:solidFill>
                <a:latin typeface="Arial" pitchFamily="34" charset="0"/>
                <a:cs typeface="Arial" pitchFamily="34" charset="0"/>
              </a:rPr>
              <a:t>p,n</a:t>
            </a:r>
            <a:r>
              <a:rPr lang="fr-FR" sz="2200" i="1" dirty="0" smtClean="0">
                <a:solidFill>
                  <a:srgbClr val="0070C0"/>
                </a:solidFill>
                <a:latin typeface="Arial" pitchFamily="34" charset="0"/>
                <a:cs typeface="Arial" pitchFamily="34" charset="0"/>
              </a:rPr>
              <a:t> = E</a:t>
            </a:r>
            <a:r>
              <a:rPr lang="fr-FR" sz="2200" i="1" baseline="-30000" dirty="0" smtClean="0">
                <a:solidFill>
                  <a:srgbClr val="0070C0"/>
                </a:solidFill>
                <a:latin typeface="Arial" pitchFamily="34" charset="0"/>
                <a:cs typeface="Arial" pitchFamily="34" charset="0"/>
              </a:rPr>
              <a:t>0</a:t>
            </a:r>
            <a:r>
              <a:rPr lang="fr-FR" sz="2200" i="1" dirty="0" smtClean="0">
                <a:solidFill>
                  <a:srgbClr val="0070C0"/>
                </a:solidFill>
                <a:latin typeface="Arial" pitchFamily="34" charset="0"/>
                <a:cs typeface="Arial" pitchFamily="34" charset="0"/>
              </a:rPr>
              <a:t> (1/p</a:t>
            </a:r>
            <a:r>
              <a:rPr lang="fr-FR" sz="2200" i="1" baseline="30000" dirty="0" smtClean="0">
                <a:solidFill>
                  <a:srgbClr val="0070C0"/>
                </a:solidFill>
                <a:latin typeface="Arial" pitchFamily="34" charset="0"/>
                <a:cs typeface="Arial" pitchFamily="34" charset="0"/>
              </a:rPr>
              <a:t>2</a:t>
            </a:r>
            <a:r>
              <a:rPr lang="fr-FR" sz="2200" i="1" dirty="0" smtClean="0">
                <a:solidFill>
                  <a:srgbClr val="0070C0"/>
                </a:solidFill>
                <a:latin typeface="Arial" pitchFamily="34" charset="0"/>
                <a:cs typeface="Arial" pitchFamily="34" charset="0"/>
              </a:rPr>
              <a:t>-1/n</a:t>
            </a:r>
            <a:r>
              <a:rPr lang="fr-FR" sz="2200" i="1" baseline="30000" dirty="0" smtClean="0">
                <a:solidFill>
                  <a:srgbClr val="0070C0"/>
                </a:solidFill>
                <a:latin typeface="Arial" pitchFamily="34" charset="0"/>
                <a:cs typeface="Arial" pitchFamily="34" charset="0"/>
              </a:rPr>
              <a:t>2</a:t>
            </a:r>
            <a:r>
              <a:rPr lang="fr-FR" sz="2200" i="1" dirty="0" smtClean="0">
                <a:solidFill>
                  <a:srgbClr val="0070C0"/>
                </a:solidFill>
                <a:latin typeface="Arial" pitchFamily="34" charset="0"/>
                <a:cs typeface="Arial" pitchFamily="34" charset="0"/>
              </a:rPr>
              <a:t>) avec n &gt; p</a:t>
            </a:r>
          </a:p>
          <a:p>
            <a:pPr defTabSz="1007852" fontAlgn="base">
              <a:spcBef>
                <a:spcPct val="0"/>
              </a:spcBef>
              <a:spcAft>
                <a:spcPct val="0"/>
              </a:spcAft>
            </a:pPr>
            <a:endParaRPr lang="fr-FR" sz="2200" i="1" dirty="0" smtClean="0">
              <a:solidFill>
                <a:srgbClr val="0070C0"/>
              </a:solidFill>
              <a:latin typeface="Arial" pitchFamily="34" charset="0"/>
              <a:cs typeface="Arial" pitchFamily="34" charset="0"/>
            </a:endParaRPr>
          </a:p>
          <a:p>
            <a:pPr defTabSz="1007852" eaLnBrk="0" fontAlgn="base" hangingPunct="0">
              <a:spcBef>
                <a:spcPct val="0"/>
              </a:spcBef>
              <a:spcAft>
                <a:spcPct val="0"/>
              </a:spcAft>
            </a:pPr>
            <a:r>
              <a:rPr lang="fr-FR" sz="2200" i="1" dirty="0" smtClean="0">
                <a:solidFill>
                  <a:srgbClr val="0070C0"/>
                </a:solidFill>
                <a:latin typeface="Symbol" pitchFamily="18" charset="2"/>
                <a:cs typeface="Arial" pitchFamily="34" charset="0"/>
              </a:rPr>
              <a:t>D</a:t>
            </a:r>
            <a:r>
              <a:rPr lang="de-DE" sz="2200" i="1" dirty="0" smtClean="0">
                <a:solidFill>
                  <a:srgbClr val="0070C0"/>
                </a:solidFill>
                <a:latin typeface="Arial" pitchFamily="34" charset="0"/>
                <a:cs typeface="Arial" pitchFamily="34" charset="0"/>
              </a:rPr>
              <a:t>E</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1</a:t>
            </a:r>
            <a:r>
              <a:rPr lang="de-DE" sz="2200" i="1" dirty="0" smtClean="0">
                <a:solidFill>
                  <a:srgbClr val="0070C0"/>
                </a:solidFill>
                <a:latin typeface="Arial" pitchFamily="34" charset="0"/>
                <a:cs typeface="Arial" pitchFamily="34" charset="0"/>
              </a:rPr>
              <a:t> = E</a:t>
            </a:r>
            <a:r>
              <a:rPr lang="de-DE" sz="2200" i="1" baseline="-30000" dirty="0" smtClean="0">
                <a:solidFill>
                  <a:srgbClr val="0070C0"/>
                </a:solidFill>
                <a:latin typeface="Arial" pitchFamily="34" charset="0"/>
                <a:cs typeface="Arial" pitchFamily="34" charset="0"/>
              </a:rPr>
              <a:t>0</a:t>
            </a:r>
            <a:r>
              <a:rPr lang="de-DE" sz="2200" i="1" dirty="0" smtClean="0">
                <a:solidFill>
                  <a:srgbClr val="0070C0"/>
                </a:solidFill>
                <a:latin typeface="Arial" pitchFamily="34" charset="0"/>
                <a:cs typeface="Arial" pitchFamily="34" charset="0"/>
              </a:rPr>
              <a:t> (1/1</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-1/2</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 = 3/4 E</a:t>
            </a:r>
            <a:r>
              <a:rPr lang="de-DE" sz="2200" i="1" baseline="-30000" dirty="0" smtClean="0">
                <a:solidFill>
                  <a:srgbClr val="0070C0"/>
                </a:solidFill>
                <a:latin typeface="Arial" pitchFamily="34" charset="0"/>
                <a:cs typeface="Arial" pitchFamily="34" charset="0"/>
              </a:rPr>
              <a:t>0 </a:t>
            </a:r>
            <a:r>
              <a:rPr lang="de-DE" sz="2200" i="1" dirty="0" smtClean="0">
                <a:solidFill>
                  <a:srgbClr val="0070C0"/>
                </a:solidFill>
                <a:latin typeface="Arial" pitchFamily="34" charset="0"/>
                <a:cs typeface="Arial" pitchFamily="34" charset="0"/>
              </a:rPr>
              <a:t>= 3/4 * 13,6 = 10,2 eV = 1,63 10</a:t>
            </a:r>
            <a:r>
              <a:rPr lang="de-DE" sz="2200" i="1" baseline="30000" dirty="0" smtClean="0">
                <a:solidFill>
                  <a:srgbClr val="0070C0"/>
                </a:solidFill>
                <a:latin typeface="Arial" pitchFamily="34" charset="0"/>
                <a:cs typeface="Arial" pitchFamily="34" charset="0"/>
              </a:rPr>
              <a:t>-18</a:t>
            </a:r>
            <a:r>
              <a:rPr lang="de-DE" sz="2200" i="1" dirty="0" smtClean="0">
                <a:solidFill>
                  <a:srgbClr val="0070C0"/>
                </a:solidFill>
                <a:latin typeface="Arial" pitchFamily="34" charset="0"/>
                <a:cs typeface="Arial" pitchFamily="34" charset="0"/>
              </a:rPr>
              <a:t> J</a:t>
            </a:r>
          </a:p>
          <a:p>
            <a:pPr defTabSz="1007852" eaLnBrk="0" fontAlgn="base" hangingPunct="0">
              <a:spcBef>
                <a:spcPct val="0"/>
              </a:spcBef>
              <a:spcAft>
                <a:spcPct val="0"/>
              </a:spcAft>
            </a:pPr>
            <a:endParaRPr lang="de-DE" sz="2200" i="1" dirty="0" smtClean="0">
              <a:solidFill>
                <a:srgbClr val="0070C0"/>
              </a:solidFill>
              <a:latin typeface="Arial" pitchFamily="34" charset="0"/>
              <a:cs typeface="Arial" pitchFamily="34" charset="0"/>
            </a:endParaRPr>
          </a:p>
          <a:p>
            <a:pPr lvl="0" eaLnBrk="0" fontAlgn="base" hangingPunct="0">
              <a:spcBef>
                <a:spcPct val="0"/>
              </a:spcBef>
              <a:spcAft>
                <a:spcPct val="0"/>
              </a:spcAft>
            </a:pPr>
            <a:r>
              <a:rPr lang="de-DE" sz="2200" i="1" dirty="0" smtClean="0">
                <a:solidFill>
                  <a:srgbClr val="0070C0"/>
                </a:solidFill>
                <a:latin typeface="Symbol" pitchFamily="18" charset="2"/>
                <a:cs typeface="Arial" pitchFamily="34" charset="0"/>
              </a:rPr>
              <a:t>D</a:t>
            </a:r>
            <a:r>
              <a:rPr lang="de-DE" sz="2200" i="1" dirty="0" smtClean="0">
                <a:solidFill>
                  <a:srgbClr val="0070C0"/>
                </a:solidFill>
                <a:latin typeface="Arial" pitchFamily="34" charset="0"/>
                <a:cs typeface="Arial" pitchFamily="34" charset="0"/>
              </a:rPr>
              <a:t>E</a:t>
            </a:r>
            <a:r>
              <a:rPr lang="de-DE" sz="2200" i="1" dirty="0" smtClean="0">
                <a:solidFill>
                  <a:srgbClr val="0070C0"/>
                </a:solidFill>
                <a:latin typeface="Symbol" pitchFamily="18" charset="2"/>
                <a:cs typeface="Arial" pitchFamily="34" charset="0"/>
              </a:rPr>
              <a:t>�</a:t>
            </a:r>
            <a:r>
              <a:rPr lang="de-DE" sz="2200" i="1" dirty="0" smtClean="0">
                <a:solidFill>
                  <a:srgbClr val="0070C0"/>
                </a:solidFill>
                <a:latin typeface="Arial" pitchFamily="34" charset="0"/>
                <a:cs typeface="Arial" pitchFamily="34" charset="0"/>
              </a:rPr>
              <a:t> </a:t>
            </a:r>
            <a:r>
              <a:rPr lang="de-DE" sz="2200" i="1" baseline="-25000" dirty="0" smtClean="0">
                <a:solidFill>
                  <a:srgbClr val="0070C0"/>
                </a:solidFill>
                <a:latin typeface="Arial" pitchFamily="34" charset="0"/>
                <a:cs typeface="Arial" pitchFamily="34" charset="0"/>
              </a:rPr>
              <a:t>infini</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 = E</a:t>
            </a:r>
            <a:r>
              <a:rPr lang="de-DE" sz="2200" i="1" baseline="-30000" dirty="0" smtClean="0">
                <a:solidFill>
                  <a:srgbClr val="0070C0"/>
                </a:solidFill>
                <a:latin typeface="Arial" pitchFamily="34" charset="0"/>
                <a:cs typeface="Arial" pitchFamily="34" charset="0"/>
              </a:rPr>
              <a:t>0</a:t>
            </a:r>
            <a:r>
              <a:rPr lang="de-DE" sz="2200" i="1" dirty="0" smtClean="0">
                <a:solidFill>
                  <a:srgbClr val="0070C0"/>
                </a:solidFill>
                <a:latin typeface="Arial" pitchFamily="34" charset="0"/>
                <a:cs typeface="Arial" pitchFamily="34" charset="0"/>
              </a:rPr>
              <a:t> (1/2</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-1/</a:t>
            </a:r>
            <a:r>
              <a:rPr lang="de-DE" sz="2200" i="1" dirty="0" smtClean="0">
                <a:solidFill>
                  <a:srgbClr val="0070C0"/>
                </a:solidFill>
                <a:latin typeface="Symbol" pitchFamily="18" charset="2"/>
                <a:cs typeface="Arial" pitchFamily="34" charset="0"/>
              </a:rPr>
              <a:t>�</a:t>
            </a:r>
            <a:r>
              <a:rPr lang="de-DE" sz="2200" i="1" baseline="-25000" dirty="0" err="1" smtClean="0">
                <a:solidFill>
                  <a:srgbClr val="0070C0"/>
                </a:solidFill>
                <a:latin typeface="Arial" pitchFamily="34" charset="0"/>
                <a:cs typeface="Arial" pitchFamily="34" charset="0"/>
              </a:rPr>
              <a:t>infini</a:t>
            </a:r>
            <a:r>
              <a:rPr lang="de-DE" sz="2200" i="1" dirty="0" smtClean="0">
                <a:solidFill>
                  <a:srgbClr val="0070C0"/>
                </a:solidFill>
                <a:latin typeface="Arial" pitchFamily="34" charset="0"/>
                <a:cs typeface="Arial" pitchFamily="34" charset="0"/>
              </a:rPr>
              <a:t> </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 = 1/4 E</a:t>
            </a:r>
            <a:r>
              <a:rPr lang="de-DE" sz="2200" i="1" baseline="-30000" dirty="0" smtClean="0">
                <a:solidFill>
                  <a:srgbClr val="0070C0"/>
                </a:solidFill>
                <a:latin typeface="Arial" pitchFamily="34" charset="0"/>
                <a:cs typeface="Arial" pitchFamily="34" charset="0"/>
              </a:rPr>
              <a:t>0 </a:t>
            </a:r>
            <a:r>
              <a:rPr lang="de-DE" sz="2200" i="1" dirty="0" smtClean="0">
                <a:solidFill>
                  <a:srgbClr val="0070C0"/>
                </a:solidFill>
                <a:latin typeface="Arial" pitchFamily="34" charset="0"/>
                <a:cs typeface="Arial" pitchFamily="34" charset="0"/>
              </a:rPr>
              <a:t>= 1/4 * 13,6 = 3,4 eV = 5,4 10</a:t>
            </a:r>
            <a:r>
              <a:rPr lang="de-DE" sz="2200" i="1" baseline="30000" dirty="0" smtClean="0">
                <a:solidFill>
                  <a:srgbClr val="0070C0"/>
                </a:solidFill>
                <a:latin typeface="Arial" pitchFamily="34" charset="0"/>
                <a:cs typeface="Arial" pitchFamily="34" charset="0"/>
              </a:rPr>
              <a:t>-19</a:t>
            </a:r>
            <a:r>
              <a:rPr lang="de-DE" sz="2200" i="1" dirty="0" smtClean="0">
                <a:solidFill>
                  <a:srgbClr val="0070C0"/>
                </a:solidFill>
                <a:latin typeface="Arial" pitchFamily="34" charset="0"/>
                <a:cs typeface="Arial" pitchFamily="34" charset="0"/>
              </a:rPr>
              <a:t> J</a:t>
            </a:r>
          </a:p>
          <a:p>
            <a:pPr defTabSz="1007852" eaLnBrk="0" fontAlgn="base" hangingPunct="0">
              <a:spcBef>
                <a:spcPct val="0"/>
              </a:spcBef>
              <a:spcAft>
                <a:spcPct val="0"/>
              </a:spcAft>
            </a:pPr>
            <a:endParaRPr lang="de-DE" sz="2200" i="1" dirty="0" smtClean="0">
              <a:solidFill>
                <a:srgbClr val="0070C0"/>
              </a:solidFill>
              <a:latin typeface="Arial" pitchFamily="34" charset="0"/>
              <a:cs typeface="Arial" pitchFamily="34" charset="0"/>
            </a:endParaRPr>
          </a:p>
          <a:p>
            <a:pPr defTabSz="1007852" eaLnBrk="0" fontAlgn="base" hangingPunct="0">
              <a:spcBef>
                <a:spcPct val="0"/>
              </a:spcBef>
              <a:spcAft>
                <a:spcPct val="0"/>
              </a:spcAft>
            </a:pPr>
            <a:r>
              <a:rPr lang="de-DE" sz="2200" i="1" dirty="0" smtClean="0">
                <a:solidFill>
                  <a:srgbClr val="0070C0"/>
                </a:solidFill>
                <a:latin typeface="Symbol" pitchFamily="18" charset="2"/>
                <a:cs typeface="Arial" pitchFamily="34" charset="0"/>
              </a:rPr>
              <a:t> </a:t>
            </a:r>
            <a:r>
              <a:rPr lang="de-DE" sz="2200" i="1" dirty="0" smtClean="0">
                <a:solidFill>
                  <a:srgbClr val="0070C0"/>
                </a:solidFill>
                <a:latin typeface="Calibri" pitchFamily="34" charset="0"/>
                <a:cs typeface="Arial" pitchFamily="34" charset="0"/>
              </a:rPr>
              <a:t>b) </a:t>
            </a:r>
            <a:r>
              <a:rPr lang="de-DE" sz="2200" i="1" dirty="0" smtClean="0">
                <a:solidFill>
                  <a:srgbClr val="0070C0"/>
                </a:solidFill>
                <a:latin typeface="Symbol" pitchFamily="18" charset="2"/>
                <a:cs typeface="Arial" pitchFamily="34" charset="0"/>
              </a:rPr>
              <a:t>D</a:t>
            </a:r>
            <a:r>
              <a:rPr lang="de-DE" sz="2200" i="1" dirty="0" smtClean="0">
                <a:solidFill>
                  <a:srgbClr val="0070C0"/>
                </a:solidFill>
                <a:latin typeface="Arial" pitchFamily="34" charset="0"/>
                <a:cs typeface="Arial" pitchFamily="34" charset="0"/>
              </a:rPr>
              <a:t>E = h </a:t>
            </a:r>
            <a:r>
              <a:rPr lang="de-DE" sz="2200" i="1" dirty="0" smtClean="0">
                <a:solidFill>
                  <a:srgbClr val="0070C0"/>
                </a:solidFill>
                <a:latin typeface="Symbol" pitchFamily="18" charset="2"/>
                <a:cs typeface="Arial" pitchFamily="34" charset="0"/>
              </a:rPr>
              <a:t>n</a:t>
            </a:r>
            <a:r>
              <a:rPr lang="de-DE" sz="2200" i="1" dirty="0" smtClean="0">
                <a:solidFill>
                  <a:srgbClr val="0070C0"/>
                </a:solidFill>
                <a:latin typeface="Arial" pitchFamily="34" charset="0"/>
                <a:cs typeface="Arial" pitchFamily="34" charset="0"/>
              </a:rPr>
              <a:t> </a:t>
            </a:r>
            <a:r>
              <a:rPr lang="de-DE" sz="2200" i="1" dirty="0" smtClean="0">
                <a:solidFill>
                  <a:srgbClr val="0070C0"/>
                </a:solidFill>
                <a:latin typeface="Symbol" pitchFamily="18" charset="2"/>
                <a:cs typeface="Arial" pitchFamily="34" charset="0"/>
              </a:rPr>
              <a:t>�</a:t>
            </a:r>
            <a:r>
              <a:rPr lang="de-DE" sz="2200" i="1" dirty="0" smtClean="0">
                <a:solidFill>
                  <a:srgbClr val="0070C0"/>
                </a:solidFill>
                <a:latin typeface="Arial" pitchFamily="34" charset="0"/>
                <a:cs typeface="Arial" pitchFamily="34" charset="0"/>
              </a:rPr>
              <a:t> </a:t>
            </a:r>
            <a:r>
              <a:rPr lang="de-DE" sz="2200" i="1" dirty="0" smtClean="0">
                <a:solidFill>
                  <a:srgbClr val="0070C0"/>
                </a:solidFill>
                <a:latin typeface="Symbol" pitchFamily="18" charset="2"/>
                <a:cs typeface="Arial" pitchFamily="34" charset="0"/>
              </a:rPr>
              <a:t>n</a:t>
            </a:r>
            <a:r>
              <a:rPr lang="de-DE" sz="2200" i="1" dirty="0" smtClean="0">
                <a:solidFill>
                  <a:srgbClr val="0070C0"/>
                </a:solidFill>
                <a:latin typeface="Arial" pitchFamily="34" charset="0"/>
                <a:cs typeface="Arial" pitchFamily="34" charset="0"/>
              </a:rPr>
              <a:t> = </a:t>
            </a:r>
            <a:r>
              <a:rPr lang="de-DE" sz="2200" i="1" dirty="0" smtClean="0">
                <a:solidFill>
                  <a:srgbClr val="0070C0"/>
                </a:solidFill>
                <a:latin typeface="Symbol" pitchFamily="18" charset="2"/>
                <a:cs typeface="Arial" pitchFamily="34" charset="0"/>
              </a:rPr>
              <a:t>D</a:t>
            </a:r>
            <a:r>
              <a:rPr lang="de-DE" sz="2200" i="1" dirty="0" smtClean="0">
                <a:solidFill>
                  <a:srgbClr val="0070C0"/>
                </a:solidFill>
                <a:latin typeface="Arial" pitchFamily="34" charset="0"/>
                <a:cs typeface="Arial" pitchFamily="34" charset="0"/>
              </a:rPr>
              <a:t>E / h = C / </a:t>
            </a:r>
            <a:r>
              <a:rPr lang="de-DE" sz="2200" i="1" dirty="0" smtClean="0">
                <a:solidFill>
                  <a:srgbClr val="0070C0"/>
                </a:solidFill>
                <a:latin typeface="Symbol" pitchFamily="18" charset="2"/>
                <a:cs typeface="Arial" pitchFamily="34" charset="0"/>
              </a:rPr>
              <a:t>l</a:t>
            </a:r>
            <a:r>
              <a:rPr lang="de-DE" sz="2200" i="1" dirty="0" smtClean="0">
                <a:solidFill>
                  <a:srgbClr val="0070C0"/>
                </a:solidFill>
                <a:latin typeface="Arial" pitchFamily="34" charset="0"/>
                <a:cs typeface="Arial" pitchFamily="34" charset="0"/>
              </a:rPr>
              <a:t> </a:t>
            </a:r>
            <a:r>
              <a:rPr lang="de-DE" sz="2200" i="1" dirty="0" smtClean="0">
                <a:solidFill>
                  <a:srgbClr val="0070C0"/>
                </a:solidFill>
                <a:latin typeface="Symbol" pitchFamily="18" charset="2"/>
                <a:cs typeface="Arial" pitchFamily="34" charset="0"/>
              </a:rPr>
              <a:t>�</a:t>
            </a:r>
            <a:r>
              <a:rPr lang="de-DE" sz="2200" i="1" dirty="0" smtClean="0">
                <a:solidFill>
                  <a:srgbClr val="0070C0"/>
                </a:solidFill>
                <a:latin typeface="Arial" pitchFamily="34" charset="0"/>
                <a:cs typeface="Arial" pitchFamily="34" charset="0"/>
              </a:rPr>
              <a:t> </a:t>
            </a:r>
            <a:r>
              <a:rPr lang="de-DE" sz="2200" b="1" i="1" dirty="0" smtClean="0">
                <a:solidFill>
                  <a:srgbClr val="0070C0"/>
                </a:solidFill>
                <a:latin typeface="Symbol" pitchFamily="18" charset="2"/>
                <a:cs typeface="Arial" pitchFamily="34" charset="0"/>
              </a:rPr>
              <a:t>l</a:t>
            </a:r>
            <a:r>
              <a:rPr lang="de-DE" sz="2200" b="1" i="1" dirty="0" smtClean="0">
                <a:solidFill>
                  <a:srgbClr val="0070C0"/>
                </a:solidFill>
                <a:latin typeface="Arial" pitchFamily="34" charset="0"/>
                <a:cs typeface="Arial" pitchFamily="34" charset="0"/>
              </a:rPr>
              <a:t> = h C / </a:t>
            </a:r>
            <a:r>
              <a:rPr lang="de-DE" sz="2200" b="1" i="1" dirty="0" smtClean="0">
                <a:solidFill>
                  <a:srgbClr val="0070C0"/>
                </a:solidFill>
                <a:latin typeface="Symbol" pitchFamily="18" charset="2"/>
                <a:cs typeface="Arial" pitchFamily="34" charset="0"/>
              </a:rPr>
              <a:t>D</a:t>
            </a:r>
            <a:r>
              <a:rPr lang="de-DE" sz="2200" b="1" i="1" dirty="0" smtClean="0">
                <a:solidFill>
                  <a:srgbClr val="0070C0"/>
                </a:solidFill>
                <a:latin typeface="Arial" pitchFamily="34" charset="0"/>
                <a:cs typeface="Arial" pitchFamily="34" charset="0"/>
              </a:rPr>
              <a:t>E</a:t>
            </a:r>
          </a:p>
          <a:p>
            <a:pPr defTabSz="1007852" eaLnBrk="0" fontAlgn="base" hangingPunct="0">
              <a:spcBef>
                <a:spcPct val="0"/>
              </a:spcBef>
              <a:spcAft>
                <a:spcPct val="0"/>
              </a:spcAft>
            </a:pPr>
            <a:endParaRPr lang="de-DE" sz="2200" i="1" dirty="0" smtClean="0">
              <a:solidFill>
                <a:srgbClr val="0070C0"/>
              </a:solidFill>
              <a:latin typeface="Arial" pitchFamily="34" charset="0"/>
              <a:cs typeface="Arial" pitchFamily="34" charset="0"/>
            </a:endParaRPr>
          </a:p>
          <a:p>
            <a:pPr lvl="0" eaLnBrk="0" fontAlgn="base" hangingPunct="0">
              <a:spcBef>
                <a:spcPct val="0"/>
              </a:spcBef>
              <a:spcAft>
                <a:spcPct val="0"/>
              </a:spcAft>
            </a:pPr>
            <a:r>
              <a:rPr lang="de-DE" sz="2200" b="1" i="1" dirty="0" smtClean="0">
                <a:solidFill>
                  <a:srgbClr val="0070C0"/>
                </a:solidFill>
                <a:latin typeface="Symbol" pitchFamily="18" charset="2"/>
                <a:cs typeface="Arial" pitchFamily="34" charset="0"/>
              </a:rPr>
              <a:t>l  </a:t>
            </a:r>
            <a:r>
              <a:rPr lang="de-DE" sz="2200" i="1" baseline="-25000" dirty="0" smtClean="0">
                <a:solidFill>
                  <a:srgbClr val="0070C0"/>
                </a:solidFill>
                <a:latin typeface="Arial" pitchFamily="34" charset="0"/>
                <a:cs typeface="Arial" pitchFamily="34" charset="0"/>
              </a:rPr>
              <a:t>infini</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 </a:t>
            </a:r>
            <a:r>
              <a:rPr lang="de-DE" sz="2200" b="1" i="1" dirty="0" smtClean="0">
                <a:solidFill>
                  <a:srgbClr val="0070C0"/>
                </a:solidFill>
                <a:latin typeface="Arial" pitchFamily="34" charset="0"/>
                <a:cs typeface="Arial" pitchFamily="34" charset="0"/>
              </a:rPr>
              <a:t>= h C / </a:t>
            </a:r>
            <a:r>
              <a:rPr lang="de-DE" sz="2200" b="1" i="1" dirty="0" smtClean="0">
                <a:solidFill>
                  <a:srgbClr val="0070C0"/>
                </a:solidFill>
                <a:latin typeface="Symbol" pitchFamily="18" charset="2"/>
                <a:cs typeface="Arial" pitchFamily="34" charset="0"/>
              </a:rPr>
              <a:t>D</a:t>
            </a:r>
            <a:r>
              <a:rPr lang="de-DE" sz="2200" b="1" i="1" dirty="0" smtClean="0">
                <a:solidFill>
                  <a:srgbClr val="0070C0"/>
                </a:solidFill>
                <a:latin typeface="Arial" pitchFamily="34" charset="0"/>
                <a:cs typeface="Arial" pitchFamily="34" charset="0"/>
              </a:rPr>
              <a:t>E</a:t>
            </a:r>
            <a:r>
              <a:rPr lang="de-DE" sz="2200" b="1" i="1" dirty="0" smtClean="0">
                <a:solidFill>
                  <a:srgbClr val="0070C0"/>
                </a:solidFill>
                <a:latin typeface="Symbol" pitchFamily="18" charset="2"/>
                <a:cs typeface="Arial" pitchFamily="34" charset="0"/>
              </a:rPr>
              <a:t>�</a:t>
            </a:r>
            <a:r>
              <a:rPr lang="de-DE" sz="2200" b="1" i="1" dirty="0" smtClean="0">
                <a:solidFill>
                  <a:srgbClr val="0070C0"/>
                </a:solidFill>
                <a:latin typeface="Arial" pitchFamily="34" charset="0"/>
                <a:cs typeface="Arial" pitchFamily="34" charset="0"/>
              </a:rPr>
              <a:t> </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 = 6,62 10</a:t>
            </a:r>
            <a:r>
              <a:rPr lang="de-DE" sz="2200" i="1" baseline="30000" dirty="0" smtClean="0">
                <a:solidFill>
                  <a:srgbClr val="0070C0"/>
                </a:solidFill>
                <a:latin typeface="Arial" pitchFamily="34" charset="0"/>
                <a:cs typeface="Arial" pitchFamily="34" charset="0"/>
              </a:rPr>
              <a:t>-34</a:t>
            </a:r>
            <a:r>
              <a:rPr lang="de-DE" sz="2200" i="1" dirty="0" smtClean="0">
                <a:solidFill>
                  <a:srgbClr val="0070C0"/>
                </a:solidFill>
                <a:latin typeface="Arial" pitchFamily="34" charset="0"/>
                <a:cs typeface="Arial" pitchFamily="34" charset="0"/>
              </a:rPr>
              <a:t> * 3 10</a:t>
            </a:r>
            <a:r>
              <a:rPr lang="de-DE" sz="2200" i="1" baseline="30000" dirty="0" smtClean="0">
                <a:solidFill>
                  <a:srgbClr val="0070C0"/>
                </a:solidFill>
                <a:latin typeface="Arial" pitchFamily="34" charset="0"/>
                <a:cs typeface="Arial" pitchFamily="34" charset="0"/>
              </a:rPr>
              <a:t>8</a:t>
            </a:r>
            <a:r>
              <a:rPr lang="de-DE" sz="2200" i="1" dirty="0" smtClean="0">
                <a:solidFill>
                  <a:srgbClr val="0070C0"/>
                </a:solidFill>
                <a:latin typeface="Arial" pitchFamily="34" charset="0"/>
                <a:cs typeface="Arial" pitchFamily="34" charset="0"/>
              </a:rPr>
              <a:t> / 5,4 10</a:t>
            </a:r>
            <a:r>
              <a:rPr lang="de-DE" sz="2200" i="1" baseline="30000" dirty="0" smtClean="0">
                <a:solidFill>
                  <a:srgbClr val="0070C0"/>
                </a:solidFill>
                <a:latin typeface="Arial" pitchFamily="34" charset="0"/>
                <a:cs typeface="Arial" pitchFamily="34" charset="0"/>
              </a:rPr>
              <a:t>-19 </a:t>
            </a:r>
            <a:r>
              <a:rPr lang="de-DE" sz="2200" i="1" dirty="0" smtClean="0">
                <a:solidFill>
                  <a:srgbClr val="0070C0"/>
                </a:solidFill>
                <a:latin typeface="Arial" pitchFamily="34" charset="0"/>
                <a:cs typeface="Arial" pitchFamily="34" charset="0"/>
              </a:rPr>
              <a:t>= 3,678 10</a:t>
            </a:r>
            <a:r>
              <a:rPr lang="de-DE" sz="2200" i="1" baseline="30000" dirty="0" smtClean="0">
                <a:solidFill>
                  <a:srgbClr val="0070C0"/>
                </a:solidFill>
                <a:latin typeface="Arial" pitchFamily="34" charset="0"/>
                <a:cs typeface="Arial" pitchFamily="34" charset="0"/>
              </a:rPr>
              <a:t>-7</a:t>
            </a:r>
            <a:r>
              <a:rPr lang="de-DE" sz="2200" i="1" dirty="0" smtClean="0">
                <a:solidFill>
                  <a:srgbClr val="0070C0"/>
                </a:solidFill>
                <a:latin typeface="Arial" pitchFamily="34" charset="0"/>
                <a:cs typeface="Arial" pitchFamily="34" charset="0"/>
              </a:rPr>
              <a:t> m </a:t>
            </a:r>
          </a:p>
          <a:p>
            <a:pPr lvl="0" eaLnBrk="0" fontAlgn="base" hangingPunct="0">
              <a:spcBef>
                <a:spcPct val="0"/>
              </a:spcBef>
              <a:spcAft>
                <a:spcPct val="0"/>
              </a:spcAft>
              <a:buFont typeface="Symbol" pitchFamily="18" charset="2"/>
              <a:buChar char="l"/>
            </a:pPr>
            <a:r>
              <a:rPr lang="de-DE" sz="2200" i="1" baseline="-25000" dirty="0" smtClean="0">
                <a:solidFill>
                  <a:srgbClr val="0070C0"/>
                </a:solidFill>
                <a:latin typeface="Arial" pitchFamily="34" charset="0"/>
                <a:cs typeface="Arial" pitchFamily="34" charset="0"/>
              </a:rPr>
              <a:t>infini</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 = 367,8 </a:t>
            </a:r>
            <a:r>
              <a:rPr lang="de-DE" sz="2200" i="1" dirty="0" err="1" smtClean="0">
                <a:solidFill>
                  <a:srgbClr val="0070C0"/>
                </a:solidFill>
                <a:latin typeface="Arial" pitchFamily="34" charset="0"/>
                <a:cs typeface="Arial" pitchFamily="34" charset="0"/>
              </a:rPr>
              <a:t>nm</a:t>
            </a:r>
            <a:endParaRPr lang="de-DE" sz="2200" i="1" dirty="0" smtClean="0">
              <a:solidFill>
                <a:srgbClr val="0070C0"/>
              </a:solidFill>
              <a:latin typeface="Arial" pitchFamily="34" charset="0"/>
              <a:cs typeface="Arial" pitchFamily="34" charset="0"/>
            </a:endParaRPr>
          </a:p>
          <a:p>
            <a:pPr lvl="0" eaLnBrk="0" fontAlgn="base" hangingPunct="0">
              <a:spcBef>
                <a:spcPct val="0"/>
              </a:spcBef>
              <a:spcAft>
                <a:spcPct val="0"/>
              </a:spcAft>
            </a:pPr>
            <a:endParaRPr lang="de-DE" sz="2200" i="1" dirty="0" smtClean="0">
              <a:solidFill>
                <a:srgbClr val="0070C0"/>
              </a:solidFill>
              <a:latin typeface="Arial" pitchFamily="34" charset="0"/>
              <a:cs typeface="Arial" pitchFamily="34" charset="0"/>
            </a:endParaRPr>
          </a:p>
          <a:p>
            <a:pPr defTabSz="1007852" eaLnBrk="0" fontAlgn="base" hangingPunct="0">
              <a:spcBef>
                <a:spcPct val="0"/>
              </a:spcBef>
              <a:spcAft>
                <a:spcPct val="0"/>
              </a:spcAft>
            </a:pPr>
            <a:r>
              <a:rPr lang="de-DE" sz="2200" b="1" i="1" dirty="0" smtClean="0">
                <a:solidFill>
                  <a:srgbClr val="0070C0"/>
                </a:solidFill>
                <a:latin typeface="Symbol" pitchFamily="18" charset="2"/>
                <a:cs typeface="Arial" pitchFamily="34" charset="0"/>
              </a:rPr>
              <a:t>l</a:t>
            </a:r>
            <a:r>
              <a:rPr lang="de-DE" sz="2200" b="1" i="1" dirty="0" smtClean="0">
                <a:solidFill>
                  <a:srgbClr val="0070C0"/>
                </a:solidFill>
                <a:latin typeface="Arial" pitchFamily="34" charset="0"/>
                <a:cs typeface="Arial" pitchFamily="34" charset="0"/>
              </a:rPr>
              <a:t> </a:t>
            </a:r>
            <a:r>
              <a:rPr lang="de-DE" sz="2200" b="1"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1</a:t>
            </a:r>
            <a:r>
              <a:rPr lang="de-DE" sz="2200" i="1" dirty="0" smtClean="0">
                <a:solidFill>
                  <a:srgbClr val="0070C0"/>
                </a:solidFill>
                <a:latin typeface="Arial" pitchFamily="34" charset="0"/>
                <a:cs typeface="Arial" pitchFamily="34" charset="0"/>
              </a:rPr>
              <a:t> </a:t>
            </a:r>
            <a:r>
              <a:rPr lang="de-DE" sz="2200" b="1" i="1" dirty="0" smtClean="0">
                <a:solidFill>
                  <a:srgbClr val="0070C0"/>
                </a:solidFill>
                <a:latin typeface="Arial" pitchFamily="34" charset="0"/>
                <a:cs typeface="Arial" pitchFamily="34" charset="0"/>
              </a:rPr>
              <a:t>= h C / </a:t>
            </a:r>
            <a:r>
              <a:rPr lang="de-DE" sz="2200" b="1" i="1" dirty="0" smtClean="0">
                <a:solidFill>
                  <a:srgbClr val="0070C0"/>
                </a:solidFill>
                <a:latin typeface="Symbol" pitchFamily="18" charset="2"/>
                <a:cs typeface="Arial" pitchFamily="34" charset="0"/>
              </a:rPr>
              <a:t>D</a:t>
            </a:r>
            <a:r>
              <a:rPr lang="de-DE" sz="2200" b="1" i="1" dirty="0" smtClean="0">
                <a:solidFill>
                  <a:srgbClr val="0070C0"/>
                </a:solidFill>
                <a:latin typeface="Arial" pitchFamily="34" charset="0"/>
                <a:cs typeface="Arial" pitchFamily="34" charset="0"/>
              </a:rPr>
              <a:t>E</a:t>
            </a:r>
            <a:r>
              <a:rPr lang="de-DE" sz="2200" b="1"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1</a:t>
            </a:r>
            <a:r>
              <a:rPr lang="de-DE" sz="2200" i="1" dirty="0" smtClean="0">
                <a:solidFill>
                  <a:srgbClr val="0070C0"/>
                </a:solidFill>
                <a:latin typeface="Arial" pitchFamily="34" charset="0"/>
                <a:cs typeface="Arial" pitchFamily="34" charset="0"/>
              </a:rPr>
              <a:t> = 6,62 10</a:t>
            </a:r>
            <a:r>
              <a:rPr lang="de-DE" sz="2200" i="1" baseline="30000" dirty="0" smtClean="0">
                <a:solidFill>
                  <a:srgbClr val="0070C0"/>
                </a:solidFill>
                <a:latin typeface="Arial" pitchFamily="34" charset="0"/>
                <a:cs typeface="Arial" pitchFamily="34" charset="0"/>
              </a:rPr>
              <a:t>-34</a:t>
            </a:r>
            <a:r>
              <a:rPr lang="de-DE" sz="2200" i="1" dirty="0" smtClean="0">
                <a:solidFill>
                  <a:srgbClr val="0070C0"/>
                </a:solidFill>
                <a:latin typeface="Arial" pitchFamily="34" charset="0"/>
                <a:cs typeface="Arial" pitchFamily="34" charset="0"/>
              </a:rPr>
              <a:t> * 3 10</a:t>
            </a:r>
            <a:r>
              <a:rPr lang="de-DE" sz="2200" i="1" baseline="30000" dirty="0" smtClean="0">
                <a:solidFill>
                  <a:srgbClr val="0070C0"/>
                </a:solidFill>
                <a:latin typeface="Arial" pitchFamily="34" charset="0"/>
                <a:cs typeface="Arial" pitchFamily="34" charset="0"/>
              </a:rPr>
              <a:t>8</a:t>
            </a:r>
            <a:r>
              <a:rPr lang="de-DE" sz="2200" i="1" dirty="0" smtClean="0">
                <a:solidFill>
                  <a:srgbClr val="0070C0"/>
                </a:solidFill>
                <a:latin typeface="Arial" pitchFamily="34" charset="0"/>
                <a:cs typeface="Arial" pitchFamily="34" charset="0"/>
              </a:rPr>
              <a:t> / 1,63 10</a:t>
            </a:r>
            <a:r>
              <a:rPr lang="de-DE" sz="2200" i="1" baseline="30000" dirty="0" smtClean="0">
                <a:solidFill>
                  <a:srgbClr val="0070C0"/>
                </a:solidFill>
                <a:latin typeface="Arial" pitchFamily="34" charset="0"/>
                <a:cs typeface="Arial" pitchFamily="34" charset="0"/>
              </a:rPr>
              <a:t>-18</a:t>
            </a:r>
            <a:r>
              <a:rPr lang="de-DE" sz="2200" i="1" dirty="0" smtClean="0">
                <a:solidFill>
                  <a:srgbClr val="0070C0"/>
                </a:solidFill>
                <a:latin typeface="Arial" pitchFamily="34" charset="0"/>
                <a:cs typeface="Arial" pitchFamily="34" charset="0"/>
              </a:rPr>
              <a:t> = 1,226 10</a:t>
            </a:r>
            <a:r>
              <a:rPr lang="de-DE" sz="2200" i="1" baseline="30000" dirty="0" smtClean="0">
                <a:solidFill>
                  <a:srgbClr val="0070C0"/>
                </a:solidFill>
                <a:latin typeface="Arial" pitchFamily="34" charset="0"/>
                <a:cs typeface="Arial" pitchFamily="34" charset="0"/>
              </a:rPr>
              <a:t>-7</a:t>
            </a:r>
            <a:r>
              <a:rPr lang="de-DE" sz="2200" i="1" dirty="0" smtClean="0">
                <a:solidFill>
                  <a:srgbClr val="0070C0"/>
                </a:solidFill>
                <a:latin typeface="Arial" pitchFamily="34" charset="0"/>
                <a:cs typeface="Arial" pitchFamily="34" charset="0"/>
              </a:rPr>
              <a:t> m </a:t>
            </a:r>
          </a:p>
          <a:p>
            <a:pPr defTabSz="1007852" eaLnBrk="0" fontAlgn="base" hangingPunct="0">
              <a:spcBef>
                <a:spcPct val="0"/>
              </a:spcBef>
              <a:spcAft>
                <a:spcPct val="0"/>
              </a:spcAft>
            </a:pPr>
            <a:r>
              <a:rPr lang="de-DE" sz="2200" b="1" i="1" dirty="0" smtClean="0">
                <a:solidFill>
                  <a:srgbClr val="0070C0"/>
                </a:solidFill>
                <a:latin typeface="Symbol" pitchFamily="18" charset="2"/>
                <a:cs typeface="Arial" pitchFamily="34" charset="0"/>
              </a:rPr>
              <a:t>l</a:t>
            </a:r>
            <a:r>
              <a:rPr lang="de-DE" sz="2200" b="1" i="1" dirty="0" smtClean="0">
                <a:solidFill>
                  <a:srgbClr val="0070C0"/>
                </a:solidFill>
                <a:latin typeface="Arial" pitchFamily="34" charset="0"/>
                <a:cs typeface="Arial" pitchFamily="34" charset="0"/>
              </a:rPr>
              <a:t> </a:t>
            </a:r>
            <a:r>
              <a:rPr lang="de-DE" sz="2200" b="1" i="1" baseline="-30000" dirty="0" smtClean="0">
                <a:solidFill>
                  <a:srgbClr val="0070C0"/>
                </a:solidFill>
                <a:latin typeface="Arial" pitchFamily="34" charset="0"/>
                <a:cs typeface="Arial" pitchFamily="34" charset="0"/>
              </a:rPr>
              <a:t>2</a:t>
            </a:r>
            <a:r>
              <a:rPr lang="de-DE" sz="2200" i="1" dirty="0" smtClean="0">
                <a:solidFill>
                  <a:srgbClr val="0070C0"/>
                </a:solidFill>
                <a:latin typeface="Arial" pitchFamily="34" charset="0"/>
                <a:cs typeface="Arial" pitchFamily="34" charset="0"/>
              </a:rPr>
              <a:t>,</a:t>
            </a:r>
            <a:r>
              <a:rPr lang="de-DE" sz="2200" i="1" baseline="-30000" dirty="0" smtClean="0">
                <a:solidFill>
                  <a:srgbClr val="0070C0"/>
                </a:solidFill>
                <a:latin typeface="Arial" pitchFamily="34" charset="0"/>
                <a:cs typeface="Arial" pitchFamily="34" charset="0"/>
              </a:rPr>
              <a:t>1</a:t>
            </a:r>
            <a:r>
              <a:rPr lang="de-DE" sz="2200" i="1" dirty="0" smtClean="0">
                <a:solidFill>
                  <a:srgbClr val="0070C0"/>
                </a:solidFill>
                <a:latin typeface="Arial" pitchFamily="34" charset="0"/>
                <a:cs typeface="Arial" pitchFamily="34" charset="0"/>
              </a:rPr>
              <a:t> </a:t>
            </a:r>
            <a:r>
              <a:rPr lang="de-DE" sz="2200" b="1" i="1" dirty="0" smtClean="0">
                <a:solidFill>
                  <a:srgbClr val="0070C0"/>
                </a:solidFill>
                <a:latin typeface="Arial" pitchFamily="34" charset="0"/>
                <a:cs typeface="Arial" pitchFamily="34" charset="0"/>
              </a:rPr>
              <a:t>= </a:t>
            </a:r>
            <a:r>
              <a:rPr lang="de-DE" sz="2200" i="1" dirty="0" smtClean="0">
                <a:solidFill>
                  <a:srgbClr val="0070C0"/>
                </a:solidFill>
                <a:latin typeface="Arial" pitchFamily="34" charset="0"/>
                <a:cs typeface="Arial" pitchFamily="34" charset="0"/>
              </a:rPr>
              <a:t>= 122,6 </a:t>
            </a:r>
            <a:r>
              <a:rPr lang="de-DE" sz="2200" i="1" dirty="0" err="1" smtClean="0">
                <a:solidFill>
                  <a:srgbClr val="0070C0"/>
                </a:solidFill>
                <a:latin typeface="Arial" pitchFamily="34" charset="0"/>
                <a:cs typeface="Arial" pitchFamily="34" charset="0"/>
              </a:rPr>
              <a:t>nm</a:t>
            </a:r>
            <a:endParaRPr lang="de-DE" sz="2200" i="1" dirty="0" smtClean="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p:cNvPicPr>
            <a:picLocks noChangeAspect="1" noChangeArrowheads="1"/>
          </p:cNvPicPr>
          <p:nvPr/>
        </p:nvPicPr>
        <p:blipFill>
          <a:blip r:embed="rId2" cstate="print"/>
          <a:srcRect/>
          <a:stretch>
            <a:fillRect/>
          </a:stretch>
        </p:blipFill>
        <p:spPr bwMode="auto">
          <a:xfrm>
            <a:off x="2102780" y="1160447"/>
            <a:ext cx="4919574" cy="3274174"/>
          </a:xfrm>
          <a:prstGeom prst="rect">
            <a:avLst/>
          </a:prstGeom>
          <a:noFill/>
          <a:ln w="9525">
            <a:noFill/>
            <a:miter lim="800000"/>
            <a:headEnd/>
            <a:tailEnd/>
          </a:ln>
        </p:spPr>
      </p:pic>
      <p:sp>
        <p:nvSpPr>
          <p:cNvPr id="3" name="ZoneTexte 2"/>
          <p:cNvSpPr txBox="1"/>
          <p:nvPr/>
        </p:nvSpPr>
        <p:spPr>
          <a:xfrm>
            <a:off x="1150324" y="763569"/>
            <a:ext cx="4286051" cy="378769"/>
          </a:xfrm>
          <a:prstGeom prst="rect">
            <a:avLst/>
          </a:prstGeom>
          <a:noFill/>
        </p:spPr>
        <p:txBody>
          <a:bodyPr wrap="square" lIns="100785" tIns="50393" rIns="100785" bIns="50393" rtlCol="0">
            <a:spAutoFit/>
          </a:bodyPr>
          <a:lstStyle/>
          <a:p>
            <a:r>
              <a:rPr lang="fr-FR" i="1" dirty="0" smtClean="0">
                <a:solidFill>
                  <a:srgbClr val="0070C0"/>
                </a:solidFill>
              </a:rPr>
              <a:t>3) 6 raies possibles : </a:t>
            </a:r>
            <a:endParaRPr lang="fr-FR" i="1" dirty="0">
              <a:solidFill>
                <a:srgbClr val="0070C0"/>
              </a:solidFill>
            </a:endParaRPr>
          </a:p>
        </p:txBody>
      </p:sp>
      <p:sp>
        <p:nvSpPr>
          <p:cNvPr id="4" name="Rectangle 3"/>
          <p:cNvSpPr/>
          <p:nvPr/>
        </p:nvSpPr>
        <p:spPr>
          <a:xfrm>
            <a:off x="2023409" y="4652968"/>
            <a:ext cx="5039519" cy="1763764"/>
          </a:xfrm>
          <a:prstGeom prst="rect">
            <a:avLst/>
          </a:prstGeom>
        </p:spPr>
        <p:txBody>
          <a:bodyPr lIns="100785" tIns="50393" rIns="100785" bIns="50393">
            <a:spAutoFit/>
          </a:bodyPr>
          <a:lstStyle/>
          <a:p>
            <a:r>
              <a:rPr lang="fr-FR" i="1" dirty="0" smtClean="0"/>
              <a:t>n</a:t>
            </a:r>
            <a:r>
              <a:rPr lang="fr-FR" dirty="0" smtClean="0"/>
              <a:t> = 3 → </a:t>
            </a:r>
            <a:r>
              <a:rPr lang="fr-FR" i="1" dirty="0" smtClean="0"/>
              <a:t>n</a:t>
            </a:r>
            <a:r>
              <a:rPr lang="fr-FR" dirty="0" smtClean="0"/>
              <a:t> = 2 : Balmer-alpha ou H-alpha ;</a:t>
            </a:r>
          </a:p>
          <a:p>
            <a:r>
              <a:rPr lang="fr-FR" i="1" dirty="0" smtClean="0"/>
              <a:t>n</a:t>
            </a:r>
            <a:r>
              <a:rPr lang="fr-FR" dirty="0" smtClean="0"/>
              <a:t> = 4 → </a:t>
            </a:r>
            <a:r>
              <a:rPr lang="fr-FR" i="1" dirty="0" smtClean="0"/>
              <a:t>n</a:t>
            </a:r>
            <a:r>
              <a:rPr lang="fr-FR" dirty="0" smtClean="0"/>
              <a:t> = 2 : H-beta ;</a:t>
            </a:r>
          </a:p>
          <a:p>
            <a:endParaRPr lang="fr-FR" dirty="0" smtClean="0"/>
          </a:p>
          <a:p>
            <a:r>
              <a:rPr lang="fr-FR" i="1" dirty="0" smtClean="0"/>
              <a:t>n</a:t>
            </a:r>
            <a:r>
              <a:rPr lang="fr-FR" dirty="0" smtClean="0"/>
              <a:t> = 2 → </a:t>
            </a:r>
            <a:r>
              <a:rPr lang="fr-FR" i="1" dirty="0" smtClean="0"/>
              <a:t>n</a:t>
            </a:r>
            <a:r>
              <a:rPr lang="fr-FR" dirty="0" smtClean="0"/>
              <a:t> = 1 : </a:t>
            </a:r>
            <a:r>
              <a:rPr lang="fr-FR" dirty="0" err="1" smtClean="0"/>
              <a:t>Lyman</a:t>
            </a:r>
            <a:r>
              <a:rPr lang="fr-FR" dirty="0" smtClean="0"/>
              <a:t>-alpha ;</a:t>
            </a:r>
          </a:p>
          <a:p>
            <a:r>
              <a:rPr lang="fr-FR" i="1" dirty="0" smtClean="0"/>
              <a:t>n</a:t>
            </a:r>
            <a:r>
              <a:rPr lang="fr-FR" dirty="0" smtClean="0"/>
              <a:t> = 3 → </a:t>
            </a:r>
            <a:r>
              <a:rPr lang="fr-FR" i="1" dirty="0" smtClean="0"/>
              <a:t>n</a:t>
            </a:r>
            <a:r>
              <a:rPr lang="fr-FR" dirty="0" smtClean="0"/>
              <a:t> = 1 : </a:t>
            </a:r>
            <a:r>
              <a:rPr lang="fr-FR" dirty="0" err="1" smtClean="0"/>
              <a:t>Lyman</a:t>
            </a:r>
            <a:r>
              <a:rPr lang="fr-FR" dirty="0" smtClean="0"/>
              <a:t>-beta ;</a:t>
            </a:r>
          </a:p>
          <a:p>
            <a:r>
              <a:rPr lang="fr-FR" dirty="0" smtClean="0"/>
              <a:t>,</a:t>
            </a:r>
            <a:endParaRPr lang="fr-F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503952" y="279126"/>
            <a:ext cx="9071134" cy="1259946"/>
          </a:xfrm>
          <a:prstGeom prst="rect">
            <a:avLst/>
          </a:prstGeom>
        </p:spPr>
        <p:txBody>
          <a:bodyPr/>
          <a:lstStyle/>
          <a:p>
            <a:endParaRPr lang="fr-F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5982" y="287317"/>
            <a:ext cx="9286445" cy="5087751"/>
          </a:xfrm>
          <a:prstGeom prst="rect">
            <a:avLst/>
          </a:prstGeom>
          <a:noFill/>
        </p:spPr>
        <p:txBody>
          <a:bodyPr wrap="square" lIns="100785" tIns="50393" rIns="100785" bIns="50393" rtlCol="0">
            <a:spAutoFit/>
          </a:bodyPr>
          <a:lstStyle/>
          <a:p>
            <a:r>
              <a:rPr lang="fr-FR" u="sng" dirty="0" smtClean="0"/>
              <a:t>Exercices d’application sur le microscope électronique et les ondes de De Broglie</a:t>
            </a:r>
          </a:p>
          <a:p>
            <a:endParaRPr lang="fr-FR" dirty="0" smtClean="0"/>
          </a:p>
          <a:p>
            <a:r>
              <a:rPr lang="fr-FR" b="1" dirty="0" smtClean="0"/>
              <a:t>Exercice 1</a:t>
            </a:r>
          </a:p>
          <a:p>
            <a:r>
              <a:rPr lang="fr-FR" dirty="0" smtClean="0"/>
              <a:t>Dans un microscope électronique, on utilise une tension d’accélération de 100 kV.</a:t>
            </a:r>
          </a:p>
          <a:p>
            <a:endParaRPr lang="fr-FR" dirty="0" smtClean="0"/>
          </a:p>
          <a:p>
            <a:r>
              <a:rPr lang="fr-FR" dirty="0" smtClean="0"/>
              <a:t>Quelle est la longueur d’onde de Broglie des électrons ? </a:t>
            </a:r>
          </a:p>
          <a:p>
            <a:r>
              <a:rPr lang="fr-FR" dirty="0" smtClean="0"/>
              <a:t>Comparez-la avec la longueur d’onde de la lumière visible. Conclure.</a:t>
            </a:r>
          </a:p>
          <a:p>
            <a:endParaRPr lang="fr-FR" dirty="0" smtClean="0"/>
          </a:p>
          <a:p>
            <a:endParaRPr lang="fr-FR" b="1" dirty="0" smtClean="0"/>
          </a:p>
          <a:p>
            <a:endParaRPr lang="fr-FR" dirty="0" smtClean="0"/>
          </a:p>
          <a:p>
            <a:r>
              <a:rPr lang="fr-FR" b="1" dirty="0" smtClean="0"/>
              <a:t>Exercice 2</a:t>
            </a:r>
          </a:p>
          <a:p>
            <a:endParaRPr lang="fr-FR" b="1" dirty="0" smtClean="0"/>
          </a:p>
          <a:p>
            <a:r>
              <a:rPr lang="fr-FR" dirty="0" smtClean="0"/>
              <a:t>Calculez la longueur d’onde de Broglie d’une voiture de 2000 kg et de vitesse 30m/s.</a:t>
            </a:r>
          </a:p>
          <a:p>
            <a:r>
              <a:rPr lang="fr-FR" dirty="0" smtClean="0"/>
              <a:t>Quelle taille de réseau serait nécessaire pour observer la nature ondulatoire de cet objet ? Conclure.</a:t>
            </a:r>
          </a:p>
          <a:p>
            <a:endParaRPr lang="fr-FR" b="1" dirty="0" smtClean="0"/>
          </a:p>
          <a:p>
            <a:r>
              <a:rPr lang="fr-FR" dirty="0" smtClean="0"/>
              <a:t> </a:t>
            </a:r>
          </a:p>
          <a:p>
            <a:endParaRPr lang="fr-FR"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74097" y="446067"/>
            <a:ext cx="8492731" cy="4533753"/>
          </a:xfrm>
          <a:prstGeom prst="rect">
            <a:avLst/>
          </a:prstGeom>
          <a:noFill/>
        </p:spPr>
        <p:txBody>
          <a:bodyPr wrap="square" lIns="100785" tIns="50393" rIns="100785" bIns="50393" rtlCol="0">
            <a:spAutoFit/>
          </a:bodyPr>
          <a:lstStyle/>
          <a:p>
            <a:r>
              <a:rPr lang="fr-FR" dirty="0" smtClean="0"/>
              <a:t>			Corrections.</a:t>
            </a:r>
          </a:p>
          <a:p>
            <a:r>
              <a:rPr lang="fr-FR" b="1" dirty="0" smtClean="0"/>
              <a:t>Exercice 1</a:t>
            </a:r>
          </a:p>
          <a:p>
            <a:r>
              <a:rPr lang="fr-FR" dirty="0" smtClean="0"/>
              <a:t>Dans un microscope électronique, on utilise une tension d’accélération de 100 kV.</a:t>
            </a:r>
          </a:p>
          <a:p>
            <a:r>
              <a:rPr lang="fr-FR" dirty="0" smtClean="0"/>
              <a:t>Quelle est la longueur d’onde de Broglie des électrons ? </a:t>
            </a:r>
          </a:p>
          <a:p>
            <a:r>
              <a:rPr lang="fr-FR" dirty="0" smtClean="0">
                <a:solidFill>
                  <a:srgbClr val="0070C0"/>
                </a:solidFill>
              </a:rPr>
              <a:t> 	</a:t>
            </a:r>
            <a:r>
              <a:rPr lang="fr-FR" dirty="0" smtClean="0">
                <a:solidFill>
                  <a:srgbClr val="0070C0"/>
                </a:solidFill>
                <a:latin typeface="Times New Roman"/>
                <a:cs typeface="Times New Roman"/>
              </a:rPr>
              <a:t>λ= h/p avec p=</a:t>
            </a:r>
            <a:r>
              <a:rPr lang="fr-FR" dirty="0" err="1" smtClean="0">
                <a:solidFill>
                  <a:srgbClr val="0070C0"/>
                </a:solidFill>
                <a:latin typeface="Times New Roman"/>
                <a:cs typeface="Times New Roman"/>
              </a:rPr>
              <a:t>mv</a:t>
            </a:r>
            <a:r>
              <a:rPr lang="fr-FR" dirty="0" smtClean="0">
                <a:solidFill>
                  <a:srgbClr val="0070C0"/>
                </a:solidFill>
                <a:latin typeface="Times New Roman"/>
                <a:cs typeface="Times New Roman"/>
              </a:rPr>
              <a:t> et </a:t>
            </a:r>
            <a:r>
              <a:rPr lang="fr-FR" dirty="0" err="1" smtClean="0">
                <a:solidFill>
                  <a:srgbClr val="0070C0"/>
                </a:solidFill>
                <a:latin typeface="Times New Roman"/>
                <a:cs typeface="Times New Roman"/>
              </a:rPr>
              <a:t>Ec</a:t>
            </a:r>
            <a:r>
              <a:rPr lang="fr-FR" dirty="0" smtClean="0">
                <a:solidFill>
                  <a:srgbClr val="0070C0"/>
                </a:solidFill>
                <a:latin typeface="Times New Roman"/>
                <a:cs typeface="Times New Roman"/>
              </a:rPr>
              <a:t> = ½ p</a:t>
            </a:r>
            <a:r>
              <a:rPr lang="fr-FR" baseline="30000" dirty="0" smtClean="0">
                <a:solidFill>
                  <a:srgbClr val="0070C0"/>
                </a:solidFill>
                <a:latin typeface="Times New Roman"/>
                <a:cs typeface="Times New Roman"/>
              </a:rPr>
              <a:t>2</a:t>
            </a:r>
            <a:r>
              <a:rPr lang="fr-FR" dirty="0" smtClean="0">
                <a:solidFill>
                  <a:srgbClr val="0070C0"/>
                </a:solidFill>
                <a:latin typeface="Times New Roman"/>
                <a:cs typeface="Times New Roman"/>
              </a:rPr>
              <a:t>/m  donc on trouve </a:t>
            </a:r>
          </a:p>
          <a:p>
            <a:r>
              <a:rPr lang="fr-FR" dirty="0" smtClean="0">
                <a:solidFill>
                  <a:srgbClr val="0070C0"/>
                </a:solidFill>
                <a:latin typeface="Times New Roman"/>
                <a:cs typeface="Times New Roman"/>
              </a:rPr>
              <a:t>	 λ = h/ (√2Em)   </a:t>
            </a:r>
          </a:p>
          <a:p>
            <a:r>
              <a:rPr lang="fr-FR" dirty="0" smtClean="0">
                <a:latin typeface="Times New Roman"/>
                <a:cs typeface="Times New Roman"/>
              </a:rPr>
              <a:t>     </a:t>
            </a:r>
          </a:p>
          <a:p>
            <a:endParaRPr lang="fr-FR" dirty="0" smtClean="0">
              <a:latin typeface="Times New Roman"/>
              <a:cs typeface="Times New Roman"/>
            </a:endParaRPr>
          </a:p>
          <a:p>
            <a:endParaRPr lang="fr-FR" dirty="0" smtClean="0">
              <a:latin typeface="Times New Roman"/>
              <a:cs typeface="Times New Roman"/>
            </a:endParaRPr>
          </a:p>
          <a:p>
            <a:endParaRPr lang="fr-FR" dirty="0" smtClean="0">
              <a:latin typeface="Times New Roman"/>
              <a:cs typeface="Times New Roman"/>
            </a:endParaRPr>
          </a:p>
          <a:p>
            <a:r>
              <a:rPr lang="fr-FR" dirty="0" smtClean="0"/>
              <a:t>Comparez-la avec la longueur d’onde de la lumière visible. Conclure.</a:t>
            </a:r>
          </a:p>
          <a:p>
            <a:r>
              <a:rPr lang="fr-FR" dirty="0" smtClean="0">
                <a:solidFill>
                  <a:srgbClr val="0070C0"/>
                </a:solidFill>
                <a:latin typeface="Times New Roman" pitchFamily="18" charset="0"/>
                <a:cs typeface="Times New Roman" pitchFamily="18" charset="0"/>
              </a:rPr>
              <a:t>Donc 10</a:t>
            </a:r>
            <a:r>
              <a:rPr lang="fr-FR" baseline="30000" dirty="0" smtClean="0">
                <a:solidFill>
                  <a:srgbClr val="0070C0"/>
                </a:solidFill>
                <a:latin typeface="Times New Roman" pitchFamily="18" charset="0"/>
                <a:cs typeface="Times New Roman" pitchFamily="18" charset="0"/>
              </a:rPr>
              <a:t>-5</a:t>
            </a:r>
            <a:r>
              <a:rPr lang="fr-FR" dirty="0" smtClean="0">
                <a:solidFill>
                  <a:srgbClr val="0070C0"/>
                </a:solidFill>
                <a:latin typeface="Times New Roman" pitchFamily="18" charset="0"/>
                <a:cs typeface="Times New Roman" pitchFamily="18" charset="0"/>
              </a:rPr>
              <a:t> fois la longueur d’onde de la lumière visible. Comme cette longueur d’onde est 100 fois plus petite que la distance interatomique dans un réseau cristallin (10</a:t>
            </a:r>
            <a:r>
              <a:rPr lang="fr-FR" baseline="30000" dirty="0" smtClean="0">
                <a:solidFill>
                  <a:srgbClr val="0070C0"/>
                </a:solidFill>
                <a:latin typeface="Times New Roman" pitchFamily="18" charset="0"/>
                <a:cs typeface="Times New Roman" pitchFamily="18" charset="0"/>
              </a:rPr>
              <a:t>-10 </a:t>
            </a:r>
            <a:r>
              <a:rPr lang="fr-FR" dirty="0" smtClean="0">
                <a:solidFill>
                  <a:srgbClr val="0070C0"/>
                </a:solidFill>
                <a:latin typeface="Times New Roman" pitchFamily="18" charset="0"/>
                <a:cs typeface="Times New Roman" pitchFamily="18" charset="0"/>
              </a:rPr>
              <a:t>m), on peut faire des images avec une résolution atomique dans un</a:t>
            </a:r>
          </a:p>
          <a:p>
            <a:r>
              <a:rPr lang="fr-FR" dirty="0" smtClean="0">
                <a:solidFill>
                  <a:srgbClr val="0070C0"/>
                </a:solidFill>
                <a:latin typeface="Times New Roman" pitchFamily="18" charset="0"/>
                <a:cs typeface="Times New Roman" pitchFamily="18" charset="0"/>
              </a:rPr>
              <a:t>microscope électronique à transmission. </a:t>
            </a:r>
          </a:p>
          <a:p>
            <a:endParaRPr lang="fr-FR" dirty="0" smtClean="0"/>
          </a:p>
        </p:txBody>
      </p:sp>
      <p:pic>
        <p:nvPicPr>
          <p:cNvPr id="51202" name="Picture 2"/>
          <p:cNvPicPr>
            <a:picLocks noChangeAspect="1" noChangeArrowheads="1"/>
          </p:cNvPicPr>
          <p:nvPr/>
        </p:nvPicPr>
        <p:blipFill>
          <a:blip r:embed="rId2" cstate="print"/>
          <a:srcRect/>
          <a:stretch>
            <a:fillRect/>
          </a:stretch>
        </p:blipFill>
        <p:spPr bwMode="auto">
          <a:xfrm>
            <a:off x="3610835" y="2351079"/>
            <a:ext cx="4955527" cy="1396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1581" y="604819"/>
            <a:ext cx="8333989" cy="5087751"/>
          </a:xfrm>
          <a:prstGeom prst="rect">
            <a:avLst/>
          </a:prstGeom>
        </p:spPr>
        <p:txBody>
          <a:bodyPr wrap="square" lIns="100785" tIns="50393" rIns="100785" bIns="50393">
            <a:spAutoFit/>
          </a:bodyPr>
          <a:lstStyle/>
          <a:p>
            <a:r>
              <a:rPr lang="fr-FR" b="1" dirty="0" smtClean="0"/>
              <a:t>Exercice 2</a:t>
            </a:r>
          </a:p>
          <a:p>
            <a:endParaRPr lang="fr-FR" b="1" dirty="0" smtClean="0"/>
          </a:p>
          <a:p>
            <a:r>
              <a:rPr lang="fr-FR" dirty="0" smtClean="0"/>
              <a:t>Calculez la longueur d’onde de Broglie d’une voiture de 2000 kg et de vitesse 30 m/s.</a:t>
            </a:r>
          </a:p>
          <a:p>
            <a:endParaRPr lang="fr-FR" dirty="0" smtClean="0"/>
          </a:p>
          <a:p>
            <a:r>
              <a:rPr lang="fr-FR" dirty="0" smtClean="0"/>
              <a:t>Quelle taille de réseau serait nécessaire pour observer la nature ondulatoire de cet objet ? Conclure. </a:t>
            </a:r>
          </a:p>
          <a:p>
            <a:endParaRPr lang="fr-FR" dirty="0" smtClean="0"/>
          </a:p>
          <a:p>
            <a:r>
              <a:rPr lang="fr-FR" dirty="0" smtClean="0">
                <a:solidFill>
                  <a:srgbClr val="0070C0"/>
                </a:solidFill>
                <a:latin typeface="Times New Roman"/>
                <a:cs typeface="Times New Roman"/>
              </a:rPr>
              <a:t>λ = h/p = h/</a:t>
            </a:r>
            <a:r>
              <a:rPr lang="fr-FR" dirty="0" err="1" smtClean="0">
                <a:solidFill>
                  <a:srgbClr val="0070C0"/>
                </a:solidFill>
                <a:latin typeface="Times New Roman"/>
                <a:cs typeface="Times New Roman"/>
              </a:rPr>
              <a:t>mv</a:t>
            </a:r>
            <a:r>
              <a:rPr lang="fr-FR" dirty="0" smtClean="0">
                <a:solidFill>
                  <a:srgbClr val="0070C0"/>
                </a:solidFill>
                <a:latin typeface="Times New Roman"/>
                <a:cs typeface="Times New Roman"/>
              </a:rPr>
              <a:t> on a </a:t>
            </a:r>
          </a:p>
          <a:p>
            <a:endParaRPr lang="fr-FR" dirty="0" smtClean="0"/>
          </a:p>
          <a:p>
            <a:endParaRPr lang="fr-FR" dirty="0" smtClean="0"/>
          </a:p>
          <a:p>
            <a:r>
              <a:rPr lang="fr-FR" dirty="0" smtClean="0"/>
              <a:t> </a:t>
            </a:r>
          </a:p>
          <a:p>
            <a:endParaRPr lang="fr-FR" dirty="0" smtClean="0">
              <a:latin typeface="Times New Roman" pitchFamily="18" charset="0"/>
              <a:cs typeface="Times New Roman" pitchFamily="18" charset="0"/>
            </a:endParaRPr>
          </a:p>
          <a:p>
            <a:r>
              <a:rPr lang="fr-FR" dirty="0" smtClean="0">
                <a:solidFill>
                  <a:srgbClr val="0070C0"/>
                </a:solidFill>
                <a:latin typeface="Times New Roman" pitchFamily="18" charset="0"/>
                <a:cs typeface="Times New Roman" pitchFamily="18" charset="0"/>
              </a:rPr>
              <a:t>Comme pour avoir une diffraction, il faut des objets de taille comparable à la longueur d’onde ,dans la vie on ne peut pas observer les effets dus à la nature ondulatoire des objets macroscopiques.</a:t>
            </a:r>
          </a:p>
          <a:p>
            <a:endParaRPr lang="fr-FR" dirty="0" smtClean="0">
              <a:solidFill>
                <a:srgbClr val="0070C0"/>
              </a:solidFill>
              <a:latin typeface="Times New Roman" pitchFamily="18" charset="0"/>
              <a:cs typeface="Times New Roman" pitchFamily="18" charset="0"/>
            </a:endParaRPr>
          </a:p>
          <a:p>
            <a:r>
              <a:rPr lang="fr-FR" dirty="0" smtClean="0">
                <a:solidFill>
                  <a:srgbClr val="0070C0"/>
                </a:solidFill>
                <a:latin typeface="Times New Roman" pitchFamily="18" charset="0"/>
                <a:cs typeface="Times New Roman" pitchFamily="18" charset="0"/>
              </a:rPr>
              <a:t>REM: Cette longueur d’onde est 10</a:t>
            </a:r>
            <a:r>
              <a:rPr lang="fr-FR" baseline="30000" dirty="0" smtClean="0">
                <a:solidFill>
                  <a:srgbClr val="0070C0"/>
                </a:solidFill>
                <a:latin typeface="Times New Roman" pitchFamily="18" charset="0"/>
                <a:cs typeface="Times New Roman" pitchFamily="18" charset="0"/>
              </a:rPr>
              <a:t>-28 </a:t>
            </a:r>
            <a:r>
              <a:rPr lang="fr-FR" dirty="0" smtClean="0">
                <a:solidFill>
                  <a:srgbClr val="0070C0"/>
                </a:solidFill>
                <a:latin typeface="Times New Roman" pitchFamily="18" charset="0"/>
                <a:cs typeface="Times New Roman" pitchFamily="18" charset="0"/>
              </a:rPr>
              <a:t>fois la distance interatomique dans un cristal . </a:t>
            </a:r>
          </a:p>
          <a:p>
            <a:endParaRPr lang="fr-FR" dirty="0">
              <a:solidFill>
                <a:srgbClr val="0070C0"/>
              </a:solidFill>
            </a:endParaRPr>
          </a:p>
        </p:txBody>
      </p:sp>
      <p:pic>
        <p:nvPicPr>
          <p:cNvPr id="52226" name="Picture 2"/>
          <p:cNvPicPr>
            <a:picLocks noChangeAspect="1" noChangeArrowheads="1"/>
          </p:cNvPicPr>
          <p:nvPr/>
        </p:nvPicPr>
        <p:blipFill>
          <a:blip r:embed="rId2" cstate="print"/>
          <a:srcRect/>
          <a:stretch>
            <a:fillRect/>
          </a:stretch>
        </p:blipFill>
        <p:spPr bwMode="auto">
          <a:xfrm>
            <a:off x="3575386" y="2893103"/>
            <a:ext cx="3233691" cy="14069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cstate="print"/>
          <a:srcRect/>
          <a:stretch>
            <a:fillRect/>
          </a:stretch>
        </p:blipFill>
        <p:spPr bwMode="auto">
          <a:xfrm>
            <a:off x="197868" y="842944"/>
            <a:ext cx="9614202" cy="51594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Vérification expérimentale:</a:t>
            </a:r>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Fig. 1 Double-slit experiment with single electrons"/>
          <p:cNvPicPr/>
          <p:nvPr/>
        </p:nvPicPr>
        <p:blipFill>
          <a:blip r:embed="rId2" cstate="print"/>
          <a:srcRect/>
          <a:stretch>
            <a:fillRect/>
          </a:stretch>
        </p:blipFill>
        <p:spPr bwMode="auto">
          <a:xfrm>
            <a:off x="3371691" y="2527300"/>
            <a:ext cx="3335655" cy="2505075"/>
          </a:xfrm>
          <a:prstGeom prst="rect">
            <a:avLst/>
          </a:prstGeom>
          <a:noFill/>
          <a:ln w="9525">
            <a:noFill/>
            <a:miter lim="800000"/>
            <a:headEnd/>
            <a:tailEnd/>
          </a:ln>
        </p:spPr>
      </p:pic>
      <p:sp>
        <p:nvSpPr>
          <p:cNvPr id="3" name="Rectangle 2"/>
          <p:cNvSpPr/>
          <p:nvPr/>
        </p:nvSpPr>
        <p:spPr>
          <a:xfrm>
            <a:off x="2015183" y="5724053"/>
            <a:ext cx="7056784" cy="369332"/>
          </a:xfrm>
          <a:prstGeom prst="rect">
            <a:avLst/>
          </a:prstGeom>
        </p:spPr>
        <p:txBody>
          <a:bodyPr wrap="square">
            <a:spAutoFit/>
          </a:bodyPr>
          <a:lstStyle/>
          <a:p>
            <a:r>
              <a:rPr lang="fr-FR" dirty="0" smtClean="0">
                <a:hlinkClick r:id="rId3"/>
              </a:rPr>
              <a:t>http://rdg.ext.hitachi.co.jp/rd/moviee/doubleslite-n.wmv</a:t>
            </a:r>
            <a:endParaRPr lang="fr-F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 2 Single electron events build up to from an interference pattern in the double-slit experiments."/>
          <p:cNvPicPr>
            <a:picLocks noChangeAspect="1" noChangeArrowheads="1"/>
          </p:cNvPicPr>
          <p:nvPr/>
        </p:nvPicPr>
        <p:blipFill>
          <a:blip r:embed="rId2" cstate="print"/>
          <a:srcRect/>
          <a:stretch>
            <a:fillRect/>
          </a:stretch>
        </p:blipFill>
        <p:spPr bwMode="auto">
          <a:xfrm>
            <a:off x="2879279" y="2987749"/>
            <a:ext cx="3333750" cy="2447926"/>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Applications</a:t>
            </a:r>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TotalTime>
  <Words>1464</Words>
  <Application>Microsoft Office PowerPoint</Application>
  <PresentationFormat>Personnalisé</PresentationFormat>
  <Paragraphs>338</Paragraphs>
  <Slides>57</Slides>
  <Notes>6</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57</vt:i4>
      </vt:variant>
    </vt:vector>
  </HeadingPairs>
  <TitlesOfParts>
    <vt:vector size="59" baseType="lpstr">
      <vt:lpstr>Office Theme</vt:lpstr>
      <vt:lpstr>Equation</vt:lpstr>
      <vt:lpstr>Diapositive 1</vt:lpstr>
      <vt:lpstr>Diapositive 2</vt:lpstr>
      <vt:lpstr>Diapositive 3</vt:lpstr>
      <vt:lpstr>Qui a gagné ?</vt:lpstr>
      <vt:lpstr>Thomas Young</vt:lpstr>
      <vt:lpstr>Diapositive 6</vt:lpstr>
      <vt:lpstr>Propriétés de la lumière</vt:lpstr>
      <vt:lpstr>Exemple 1</vt:lpstr>
      <vt:lpstr>Confirmation des prédictions de Maxwell</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Explication d’Einstein</vt:lpstr>
      <vt:lpstr>Serait-il pensable qu’une source de lumière n’émette pas d’ondes électromagnétiques de façon continue, mais plutôt, des petits paquets distincts d’énergie dans toutes les directions? </vt:lpstr>
      <vt:lpstr>Diapositive 23</vt:lpstr>
      <vt:lpstr>Dualité onde-corpuscule</vt:lpstr>
      <vt:lpstr>Diapositive 25</vt:lpstr>
      <vt:lpstr>Que voyez-vous ?</vt:lpstr>
      <vt:lpstr>Diapositive 27</vt:lpstr>
      <vt:lpstr>Diapositive 28</vt:lpstr>
      <vt:lpstr>Diapositive 29</vt:lpstr>
      <vt:lpstr>Diapositive 30</vt:lpstr>
      <vt:lpstr>Diapositive 31</vt:lpstr>
      <vt:lpstr>Diapositive 32</vt:lpstr>
      <vt:lpstr>Diapositive 33</vt:lpstr>
      <vt:lpstr>Diapositive 34</vt:lpstr>
      <vt:lpstr>Diapositive 35</vt:lpstr>
      <vt:lpstr>Le premier postulat de Bohr</vt:lpstr>
      <vt:lpstr>Diapositive 37</vt:lpstr>
      <vt:lpstr>Orbites électroniques</vt:lpstr>
      <vt:lpstr>Le second postulat de Bohr</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Vérification expérimentale:</vt:lpstr>
      <vt:lpstr>Diapositive 55</vt:lpstr>
      <vt:lpstr>Diapositive 56</vt:lpstr>
      <vt:lpstr>II. Applications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dualite_onde_corpuscule_P.Ribiere</dc:title>
  <dc:creator>astroboy</dc:creator>
  <cp:lastModifiedBy>astroboy</cp:lastModifiedBy>
  <cp:revision>96</cp:revision>
  <dcterms:modified xsi:type="dcterms:W3CDTF">2016-09-01T15:56:46Z</dcterms:modified>
</cp:coreProperties>
</file>