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347" r:id="rId2"/>
    <p:sldId id="348" r:id="rId3"/>
    <p:sldId id="349" r:id="rId4"/>
    <p:sldId id="354" r:id="rId5"/>
    <p:sldId id="356" r:id="rId6"/>
    <p:sldId id="358" r:id="rId7"/>
    <p:sldId id="359" r:id="rId8"/>
    <p:sldId id="360" r:id="rId9"/>
    <p:sldId id="357" r:id="rId10"/>
    <p:sldId id="355" r:id="rId11"/>
    <p:sldId id="361" r:id="rId12"/>
    <p:sldId id="362" r:id="rId13"/>
    <p:sldId id="363" r:id="rId14"/>
    <p:sldId id="351" r:id="rId15"/>
    <p:sldId id="352" r:id="rId16"/>
    <p:sldId id="353" r:id="rId17"/>
    <p:sldId id="350" r:id="rId18"/>
    <p:sldId id="364" r:id="rId19"/>
    <p:sldId id="365" r:id="rId20"/>
    <p:sldId id="261" r:id="rId21"/>
    <p:sldId id="300" r:id="rId22"/>
    <p:sldId id="276" r:id="rId23"/>
    <p:sldId id="301" r:id="rId24"/>
    <p:sldId id="302" r:id="rId25"/>
    <p:sldId id="303" r:id="rId26"/>
    <p:sldId id="305" r:id="rId27"/>
    <p:sldId id="328" r:id="rId28"/>
    <p:sldId id="306" r:id="rId29"/>
    <p:sldId id="307" r:id="rId30"/>
    <p:sldId id="308" r:id="rId31"/>
    <p:sldId id="329" r:id="rId32"/>
    <p:sldId id="310" r:id="rId33"/>
    <p:sldId id="312" r:id="rId34"/>
    <p:sldId id="311" r:id="rId35"/>
    <p:sldId id="313" r:id="rId36"/>
    <p:sldId id="330" r:id="rId37"/>
    <p:sldId id="314" r:id="rId38"/>
    <p:sldId id="315" r:id="rId39"/>
    <p:sldId id="316" r:id="rId40"/>
    <p:sldId id="317" r:id="rId41"/>
    <p:sldId id="318" r:id="rId42"/>
    <p:sldId id="331" r:id="rId43"/>
    <p:sldId id="319" r:id="rId44"/>
    <p:sldId id="321" r:id="rId45"/>
    <p:sldId id="320" r:id="rId46"/>
    <p:sldId id="322" r:id="rId47"/>
    <p:sldId id="325" r:id="rId48"/>
    <p:sldId id="326" r:id="rId49"/>
    <p:sldId id="323" r:id="rId50"/>
    <p:sldId id="327" r:id="rId51"/>
    <p:sldId id="324" r:id="rId52"/>
    <p:sldId id="366" r:id="rId53"/>
    <p:sldId id="346" r:id="rId54"/>
    <p:sldId id="337" r:id="rId55"/>
    <p:sldId id="338" r:id="rId56"/>
    <p:sldId id="339" r:id="rId57"/>
    <p:sldId id="340" r:id="rId58"/>
    <p:sldId id="368" r:id="rId59"/>
    <p:sldId id="367" r:id="rId60"/>
    <p:sldId id="341" r:id="rId61"/>
    <p:sldId id="342" r:id="rId62"/>
    <p:sldId id="343" r:id="rId63"/>
    <p:sldId id="344" r:id="rId64"/>
    <p:sldId id="345" r:id="rId65"/>
    <p:sldId id="332" r:id="rId66"/>
    <p:sldId id="334" r:id="rId67"/>
    <p:sldId id="335" r:id="rId68"/>
    <p:sldId id="336" r:id="rId69"/>
    <p:sldId id="333" r:id="rId70"/>
  </p:sldIdLst>
  <p:sldSz cx="9144000" cy="6858000" type="screen4x3"/>
  <p:notesSz cx="7099300" cy="10234613"/>
  <p:defaultTextStyle>
    <a:defPPr>
      <a:defRPr lang="fr-F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DDD800"/>
    <a:srgbClr val="339966"/>
    <a:srgbClr val="00FF00"/>
    <a:srgbClr val="6600CC"/>
    <a:srgbClr val="CCFF66"/>
    <a:srgbClr val="CCFF99"/>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95586" autoAdjust="0"/>
  </p:normalViewPr>
  <p:slideViewPr>
    <p:cSldViewPr snapToGrid="0">
      <p:cViewPr>
        <p:scale>
          <a:sx n="75" d="100"/>
          <a:sy n="75" d="100"/>
        </p:scale>
        <p:origin x="-744" y="-74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7.xml"/><Relationship Id="rId1" Type="http://schemas.openxmlformats.org/officeDocument/2006/relationships/slide" Target="slides/slide5.xml"/><Relationship Id="rId4"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17.wmf"/><Relationship Id="rId7" Type="http://schemas.openxmlformats.org/officeDocument/2006/relationships/image" Target="../media/image10.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10" Type="http://schemas.openxmlformats.org/officeDocument/2006/relationships/image" Target="../media/image11.wmf"/><Relationship Id="rId4" Type="http://schemas.openxmlformats.org/officeDocument/2006/relationships/image" Target="../media/image18.wmf"/><Relationship Id="rId9"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5" Type="http://schemas.openxmlformats.org/officeDocument/2006/relationships/image" Target="../media/image25.wmf"/><Relationship Id="rId4"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5" Type="http://schemas.openxmlformats.org/officeDocument/2006/relationships/image" Target="../media/image25.wmf"/><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5" Type="http://schemas.openxmlformats.org/officeDocument/2006/relationships/image" Target="../media/image25.wmf"/><Relationship Id="rId4"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2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9.wmf"/><Relationship Id="rId5" Type="http://schemas.openxmlformats.org/officeDocument/2006/relationships/image" Target="../media/image25.wmf"/><Relationship Id="rId10" Type="http://schemas.openxmlformats.org/officeDocument/2006/relationships/image" Target="../media/image18.wmf"/><Relationship Id="rId4" Type="http://schemas.openxmlformats.org/officeDocument/2006/relationships/image" Target="../media/image24.wmf"/><Relationship Id="rId9"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24.wmf"/><Relationship Id="rId9"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24.wmf"/><Relationship Id="rId9"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24.wmf"/><Relationship Id="rId9" Type="http://schemas.openxmlformats.org/officeDocument/2006/relationships/image" Target="../media/image18.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15.wmf"/><Relationship Id="rId7" Type="http://schemas.openxmlformats.org/officeDocument/2006/relationships/image" Target="../media/image2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24.wmf"/><Relationship Id="rId9" Type="http://schemas.openxmlformats.org/officeDocument/2006/relationships/image" Target="../media/image18.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15.wmf"/><Relationship Id="rId9" Type="http://schemas.openxmlformats.org/officeDocument/2006/relationships/image" Target="../media/image18.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1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15.wmf"/><Relationship Id="rId9" Type="http://schemas.openxmlformats.org/officeDocument/2006/relationships/image" Target="../media/image18.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27.wmf"/><Relationship Id="rId3" Type="http://schemas.openxmlformats.org/officeDocument/2006/relationships/image" Target="../media/image24.wmf"/><Relationship Id="rId7" Type="http://schemas.openxmlformats.org/officeDocument/2006/relationships/image" Target="../media/image16.wmf"/><Relationship Id="rId12" Type="http://schemas.openxmlformats.org/officeDocument/2006/relationships/image" Target="../media/image31.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29.wmf"/><Relationship Id="rId5" Type="http://schemas.openxmlformats.org/officeDocument/2006/relationships/image" Target="../media/image25.wmf"/><Relationship Id="rId10" Type="http://schemas.openxmlformats.org/officeDocument/2006/relationships/image" Target="../media/image19.wmf"/><Relationship Id="rId4" Type="http://schemas.openxmlformats.org/officeDocument/2006/relationships/image" Target="../media/image15.wmf"/><Relationship Id="rId9" Type="http://schemas.openxmlformats.org/officeDocument/2006/relationships/image" Target="../media/image18.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15.wmf"/><Relationship Id="rId9" Type="http://schemas.openxmlformats.org/officeDocument/2006/relationships/image" Target="../media/image27.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31.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16.wmf"/></Relationships>
</file>

<file path=ppt/drawings/_rels/vmlDrawing27.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29.wmf"/><Relationship Id="rId3" Type="http://schemas.openxmlformats.org/officeDocument/2006/relationships/image" Target="../media/image15.wmf"/><Relationship Id="rId7" Type="http://schemas.openxmlformats.org/officeDocument/2006/relationships/image" Target="../media/image16.wmf"/><Relationship Id="rId12" Type="http://schemas.openxmlformats.org/officeDocument/2006/relationships/image" Target="../media/image19.wmf"/><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6.wmf"/><Relationship Id="rId11" Type="http://schemas.openxmlformats.org/officeDocument/2006/relationships/image" Target="../media/image18.wmf"/><Relationship Id="rId5" Type="http://schemas.openxmlformats.org/officeDocument/2006/relationships/image" Target="../media/image25.wmf"/><Relationship Id="rId10" Type="http://schemas.openxmlformats.org/officeDocument/2006/relationships/image" Target="../media/image28.wmf"/><Relationship Id="rId4" Type="http://schemas.openxmlformats.org/officeDocument/2006/relationships/image" Target="../media/image24.wmf"/><Relationship Id="rId9" Type="http://schemas.openxmlformats.org/officeDocument/2006/relationships/image" Target="../media/image27.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8.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9.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37.wmf"/><Relationship Id="rId1" Type="http://schemas.openxmlformats.org/officeDocument/2006/relationships/image" Target="../media/image40.wmf"/><Relationship Id="rId4"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smtClean="0"/>
            </a:lvl1pPr>
          </a:lstStyle>
          <a:p>
            <a:pPr>
              <a:defRPr/>
            </a:pPr>
            <a:endParaRPr lang="fr-FR"/>
          </a:p>
        </p:txBody>
      </p:sp>
      <p:sp>
        <p:nvSpPr>
          <p:cNvPr id="10752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smtClean="0"/>
            </a:lvl1pPr>
          </a:lstStyle>
          <a:p>
            <a:pPr>
              <a:defRPr/>
            </a:pPr>
            <a:endParaRPr lang="fr-FR"/>
          </a:p>
        </p:txBody>
      </p:sp>
      <p:sp>
        <p:nvSpPr>
          <p:cNvPr id="10752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smtClean="0"/>
            </a:lvl1pPr>
          </a:lstStyle>
          <a:p>
            <a:pPr>
              <a:defRPr/>
            </a:pPr>
            <a:endParaRPr lang="fr-FR"/>
          </a:p>
        </p:txBody>
      </p:sp>
      <p:sp>
        <p:nvSpPr>
          <p:cNvPr id="10752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smtClean="0"/>
            </a:lvl1pPr>
          </a:lstStyle>
          <a:p>
            <a:pPr>
              <a:defRPr/>
            </a:pPr>
            <a:fld id="{0FE88A15-E81D-4E29-A69D-696AE4C067A7}"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23DB2601-5C72-4181-A26A-52C2CE23F91E}" type="datetimeFigureOut">
              <a:rPr lang="fr-FR" smtClean="0"/>
              <a:pPr/>
              <a:t>24/11/2015</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7CDB7B07-0CE6-403B-97FA-FC9112EF9701}"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a:defRPr sz="2600" b="1">
                <a:solidFill>
                  <a:schemeClr val="tx1"/>
                </a:solidFill>
                <a:latin typeface="Times" charset="0"/>
                <a:ea typeface="ＭＳ Ｐゴシック" charset="0"/>
                <a:cs typeface="ＭＳ Ｐゴシック" charset="0"/>
              </a:defRPr>
            </a:lvl1pPr>
            <a:lvl2pPr marL="804763" indent="-309524">
              <a:defRPr sz="2600" b="1">
                <a:solidFill>
                  <a:schemeClr val="tx1"/>
                </a:solidFill>
                <a:latin typeface="Times" charset="0"/>
                <a:ea typeface="ＭＳ Ｐゴシック" charset="0"/>
                <a:cs typeface="ＭＳ Ｐゴシック" charset="0"/>
              </a:defRPr>
            </a:lvl2pPr>
            <a:lvl3pPr marL="1238098" indent="-247620">
              <a:defRPr sz="2600" b="1">
                <a:solidFill>
                  <a:schemeClr val="tx1"/>
                </a:solidFill>
                <a:latin typeface="Times" charset="0"/>
                <a:ea typeface="ＭＳ Ｐゴシック" charset="0"/>
                <a:cs typeface="ＭＳ Ｐゴシック" charset="0"/>
              </a:defRPr>
            </a:lvl3pPr>
            <a:lvl4pPr marL="1733337" indent="-247620">
              <a:defRPr sz="2600" b="1">
                <a:solidFill>
                  <a:schemeClr val="tx1"/>
                </a:solidFill>
                <a:latin typeface="Times" charset="0"/>
                <a:ea typeface="ＭＳ Ｐゴシック" charset="0"/>
                <a:cs typeface="ＭＳ Ｐゴシック" charset="0"/>
              </a:defRPr>
            </a:lvl4pPr>
            <a:lvl5pPr marL="2228576" indent="-247620">
              <a:defRPr sz="2600" b="1">
                <a:solidFill>
                  <a:schemeClr val="tx1"/>
                </a:solidFill>
                <a:latin typeface="Times" charset="0"/>
                <a:ea typeface="ＭＳ Ｐゴシック" charset="0"/>
                <a:cs typeface="ＭＳ Ｐゴシック" charset="0"/>
              </a:defRPr>
            </a:lvl5pPr>
            <a:lvl6pPr marL="2723815"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6pPr>
            <a:lvl7pPr marL="3219054"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7pPr>
            <a:lvl8pPr marL="3714293"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8pPr>
            <a:lvl9pPr marL="4209532"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9pPr>
          </a:lstStyle>
          <a:p>
            <a:fld id="{9148A38A-B184-0341-BDEB-CE893D63E018}" type="slidenum">
              <a:rPr lang="en-US" sz="1300" b="0">
                <a:solidFill>
                  <a:srgbClr val="000000"/>
                </a:solidFill>
              </a:rPr>
              <a:pPr/>
              <a:t>5</a:t>
            </a:fld>
            <a:endParaRPr lang="en-US" sz="1300" b="0" dirty="0">
              <a:solidFill>
                <a:srgbClr val="000000"/>
              </a:solidFill>
            </a:endParaRPr>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smtClean="0">
                <a:latin typeface="Times New Roman"/>
                <a:cs typeface="Times New Roman"/>
              </a:rPr>
              <a:t>Figure 3.2 Hydrogen bonds between water molecules</a:t>
            </a:r>
            <a:endParaRPr lang="en-US" dirty="0">
              <a:latin typeface="Times New Roman"/>
              <a:cs typeface="Times New Roman"/>
            </a:endParaRPr>
          </a:p>
        </p:txBody>
      </p:sp>
    </p:spTree>
    <p:extLst>
      <p:ext uri="{BB962C8B-B14F-4D97-AF65-F5344CB8AC3E}">
        <p14:creationId xmlns="" xmlns:p14="http://schemas.microsoft.com/office/powerpoint/2010/main" val="623443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a:defRPr sz="2600" b="1">
                <a:solidFill>
                  <a:schemeClr val="tx1"/>
                </a:solidFill>
                <a:latin typeface="Times" charset="0"/>
                <a:ea typeface="ＭＳ Ｐゴシック" charset="0"/>
                <a:cs typeface="ＭＳ Ｐゴシック" charset="0"/>
              </a:defRPr>
            </a:lvl1pPr>
            <a:lvl2pPr marL="804763" indent="-309524">
              <a:defRPr sz="2600" b="1">
                <a:solidFill>
                  <a:schemeClr val="tx1"/>
                </a:solidFill>
                <a:latin typeface="Times" charset="0"/>
                <a:ea typeface="ＭＳ Ｐゴシック" charset="0"/>
                <a:cs typeface="ＭＳ Ｐゴシック" charset="0"/>
              </a:defRPr>
            </a:lvl2pPr>
            <a:lvl3pPr marL="1238098" indent="-247620">
              <a:defRPr sz="2600" b="1">
                <a:solidFill>
                  <a:schemeClr val="tx1"/>
                </a:solidFill>
                <a:latin typeface="Times" charset="0"/>
                <a:ea typeface="ＭＳ Ｐゴシック" charset="0"/>
                <a:cs typeface="ＭＳ Ｐゴシック" charset="0"/>
              </a:defRPr>
            </a:lvl3pPr>
            <a:lvl4pPr marL="1733337" indent="-247620">
              <a:defRPr sz="2600" b="1">
                <a:solidFill>
                  <a:schemeClr val="tx1"/>
                </a:solidFill>
                <a:latin typeface="Times" charset="0"/>
                <a:ea typeface="ＭＳ Ｐゴシック" charset="0"/>
                <a:cs typeface="ＭＳ Ｐゴシック" charset="0"/>
              </a:defRPr>
            </a:lvl4pPr>
            <a:lvl5pPr marL="2228576" indent="-247620">
              <a:defRPr sz="2600" b="1">
                <a:solidFill>
                  <a:schemeClr val="tx1"/>
                </a:solidFill>
                <a:latin typeface="Times" charset="0"/>
                <a:ea typeface="ＭＳ Ｐゴシック" charset="0"/>
                <a:cs typeface="ＭＳ Ｐゴシック" charset="0"/>
              </a:defRPr>
            </a:lvl5pPr>
            <a:lvl6pPr marL="2723815"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6pPr>
            <a:lvl7pPr marL="3219054"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7pPr>
            <a:lvl8pPr marL="3714293"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8pPr>
            <a:lvl9pPr marL="4209532"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9pPr>
          </a:lstStyle>
          <a:p>
            <a:fld id="{9148A38A-B184-0341-BDEB-CE893D63E018}" type="slidenum">
              <a:rPr lang="en-US" sz="1300" b="0">
                <a:solidFill>
                  <a:srgbClr val="000000"/>
                </a:solidFill>
              </a:rPr>
              <a:pPr/>
              <a:t>7</a:t>
            </a:fld>
            <a:endParaRPr lang="en-US" sz="1300" b="0" dirty="0">
              <a:solidFill>
                <a:srgbClr val="000000"/>
              </a:solidFill>
            </a:endParaRPr>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a:latin typeface="Times New Roman"/>
                <a:cs typeface="Times New Roman"/>
              </a:rPr>
              <a:t>Figure 3.UN01 </a:t>
            </a:r>
            <a:r>
              <a:rPr lang="en-US" dirty="0">
                <a:solidFill>
                  <a:srgbClr val="000000"/>
                </a:solidFill>
                <a:latin typeface="Times New Roman"/>
                <a:ea typeface="Arial"/>
                <a:cs typeface="Times New Roman"/>
              </a:rPr>
              <a:t>In-text figure, dissociation of water, p. 51</a:t>
            </a:r>
            <a:endParaRPr lang="en-US" dirty="0">
              <a:latin typeface="Times New Roman"/>
              <a:cs typeface="Times New Roman"/>
            </a:endParaRPr>
          </a:p>
        </p:txBody>
      </p:sp>
    </p:spTree>
    <p:extLst>
      <p:ext uri="{BB962C8B-B14F-4D97-AF65-F5344CB8AC3E}">
        <p14:creationId xmlns="" xmlns:p14="http://schemas.microsoft.com/office/powerpoint/2010/main" val="2622987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a:defRPr sz="2600" b="1">
                <a:solidFill>
                  <a:schemeClr val="tx1"/>
                </a:solidFill>
                <a:latin typeface="Times" charset="0"/>
                <a:ea typeface="ＭＳ Ｐゴシック" charset="0"/>
                <a:cs typeface="ＭＳ Ｐゴシック" charset="0"/>
              </a:defRPr>
            </a:lvl1pPr>
            <a:lvl2pPr marL="804763" indent="-309524">
              <a:defRPr sz="2600" b="1">
                <a:solidFill>
                  <a:schemeClr val="tx1"/>
                </a:solidFill>
                <a:latin typeface="Times" charset="0"/>
                <a:ea typeface="ＭＳ Ｐゴシック" charset="0"/>
                <a:cs typeface="ＭＳ Ｐゴシック" charset="0"/>
              </a:defRPr>
            </a:lvl2pPr>
            <a:lvl3pPr marL="1238098" indent="-247620">
              <a:defRPr sz="2600" b="1">
                <a:solidFill>
                  <a:schemeClr val="tx1"/>
                </a:solidFill>
                <a:latin typeface="Times" charset="0"/>
                <a:ea typeface="ＭＳ Ｐゴシック" charset="0"/>
                <a:cs typeface="ＭＳ Ｐゴシック" charset="0"/>
              </a:defRPr>
            </a:lvl3pPr>
            <a:lvl4pPr marL="1733337" indent="-247620">
              <a:defRPr sz="2600" b="1">
                <a:solidFill>
                  <a:schemeClr val="tx1"/>
                </a:solidFill>
                <a:latin typeface="Times" charset="0"/>
                <a:ea typeface="ＭＳ Ｐゴシック" charset="0"/>
                <a:cs typeface="ＭＳ Ｐゴシック" charset="0"/>
              </a:defRPr>
            </a:lvl4pPr>
            <a:lvl5pPr marL="2228576" indent="-247620">
              <a:defRPr sz="2600" b="1">
                <a:solidFill>
                  <a:schemeClr val="tx1"/>
                </a:solidFill>
                <a:latin typeface="Times" charset="0"/>
                <a:ea typeface="ＭＳ Ｐゴシック" charset="0"/>
                <a:cs typeface="ＭＳ Ｐゴシック" charset="0"/>
              </a:defRPr>
            </a:lvl5pPr>
            <a:lvl6pPr marL="2723815"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6pPr>
            <a:lvl7pPr marL="3219054"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7pPr>
            <a:lvl8pPr marL="3714293"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8pPr>
            <a:lvl9pPr marL="4209532"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9pPr>
          </a:lstStyle>
          <a:p>
            <a:fld id="{9148A38A-B184-0341-BDEB-CE893D63E018}" type="slidenum">
              <a:rPr lang="en-US" sz="1300" b="0">
                <a:solidFill>
                  <a:srgbClr val="000000"/>
                </a:solidFill>
              </a:rPr>
              <a:pPr/>
              <a:t>8</a:t>
            </a:fld>
            <a:endParaRPr lang="en-US" sz="1300" b="0" dirty="0">
              <a:solidFill>
                <a:srgbClr val="000000"/>
              </a:solidFill>
            </a:endParaRPr>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smtClean="0">
                <a:latin typeface="Times New Roman"/>
                <a:cs typeface="Times New Roman"/>
              </a:rPr>
              <a:t>Figure 3.10 The pH scale and pH values of some aqueous solutions</a:t>
            </a:r>
            <a:endParaRPr lang="en-US" dirty="0">
              <a:latin typeface="Times New Roman"/>
              <a:cs typeface="Times New Roman"/>
            </a:endParaRPr>
          </a:p>
        </p:txBody>
      </p:sp>
    </p:spTree>
    <p:extLst>
      <p:ext uri="{BB962C8B-B14F-4D97-AF65-F5344CB8AC3E}">
        <p14:creationId xmlns="" xmlns:p14="http://schemas.microsoft.com/office/powerpoint/2010/main" val="2593994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a:defRPr sz="2600" b="1">
                <a:solidFill>
                  <a:schemeClr val="tx1"/>
                </a:solidFill>
                <a:latin typeface="Times" charset="0"/>
                <a:ea typeface="ＭＳ Ｐゴシック" charset="0"/>
                <a:cs typeface="ＭＳ Ｐゴシック" charset="0"/>
              </a:defRPr>
            </a:lvl1pPr>
            <a:lvl2pPr marL="804763" indent="-309524">
              <a:defRPr sz="2600" b="1">
                <a:solidFill>
                  <a:schemeClr val="tx1"/>
                </a:solidFill>
                <a:latin typeface="Times" charset="0"/>
                <a:ea typeface="ＭＳ Ｐゴシック" charset="0"/>
                <a:cs typeface="ＭＳ Ｐゴシック" charset="0"/>
              </a:defRPr>
            </a:lvl2pPr>
            <a:lvl3pPr marL="1238098" indent="-247620">
              <a:defRPr sz="2600" b="1">
                <a:solidFill>
                  <a:schemeClr val="tx1"/>
                </a:solidFill>
                <a:latin typeface="Times" charset="0"/>
                <a:ea typeface="ＭＳ Ｐゴシック" charset="0"/>
                <a:cs typeface="ＭＳ Ｐゴシック" charset="0"/>
              </a:defRPr>
            </a:lvl3pPr>
            <a:lvl4pPr marL="1733337" indent="-247620">
              <a:defRPr sz="2600" b="1">
                <a:solidFill>
                  <a:schemeClr val="tx1"/>
                </a:solidFill>
                <a:latin typeface="Times" charset="0"/>
                <a:ea typeface="ＭＳ Ｐゴシック" charset="0"/>
                <a:cs typeface="ＭＳ Ｐゴシック" charset="0"/>
              </a:defRPr>
            </a:lvl4pPr>
            <a:lvl5pPr marL="2228576" indent="-247620">
              <a:defRPr sz="2600" b="1">
                <a:solidFill>
                  <a:schemeClr val="tx1"/>
                </a:solidFill>
                <a:latin typeface="Times" charset="0"/>
                <a:ea typeface="ＭＳ Ｐゴシック" charset="0"/>
                <a:cs typeface="ＭＳ Ｐゴシック" charset="0"/>
              </a:defRPr>
            </a:lvl5pPr>
            <a:lvl6pPr marL="2723815"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6pPr>
            <a:lvl7pPr marL="3219054"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7pPr>
            <a:lvl8pPr marL="3714293"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8pPr>
            <a:lvl9pPr marL="4209532" indent="-247620" eaLnBrk="0" fontAlgn="base" hangingPunct="0">
              <a:spcBef>
                <a:spcPct val="0"/>
              </a:spcBef>
              <a:spcAft>
                <a:spcPct val="0"/>
              </a:spcAft>
              <a:defRPr sz="2600" b="1">
                <a:solidFill>
                  <a:schemeClr val="tx1"/>
                </a:solidFill>
                <a:latin typeface="Times" charset="0"/>
                <a:ea typeface="ＭＳ Ｐゴシック" charset="0"/>
                <a:cs typeface="ＭＳ Ｐゴシック" charset="0"/>
              </a:defRPr>
            </a:lvl9pPr>
          </a:lstStyle>
          <a:p>
            <a:fld id="{9148A38A-B184-0341-BDEB-CE893D63E018}" type="slidenum">
              <a:rPr lang="en-US" sz="1300" b="0">
                <a:solidFill>
                  <a:srgbClr val="000000"/>
                </a:solidFill>
              </a:rPr>
              <a:pPr/>
              <a:t>9</a:t>
            </a:fld>
            <a:endParaRPr lang="en-US" sz="1300" b="0" dirty="0">
              <a:solidFill>
                <a:srgbClr val="000000"/>
              </a:solidFill>
            </a:endParaRPr>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smtClean="0">
                <a:latin typeface="Times New Roman"/>
                <a:cs typeface="Times New Roman"/>
              </a:rPr>
              <a:t>Figure 3.7 </a:t>
            </a:r>
            <a:r>
              <a:rPr lang="en-US" dirty="0" smtClean="0">
                <a:solidFill>
                  <a:srgbClr val="000000"/>
                </a:solidFill>
                <a:latin typeface="Times New Roman"/>
                <a:ea typeface="Arial"/>
                <a:cs typeface="Times New Roman"/>
              </a:rPr>
              <a:t>Table salt dissolving in water</a:t>
            </a:r>
            <a:endParaRPr lang="en-US" dirty="0">
              <a:latin typeface="Times New Roman"/>
              <a:cs typeface="Times New Roman"/>
            </a:endParaRPr>
          </a:p>
        </p:txBody>
      </p:sp>
    </p:spTree>
    <p:extLst>
      <p:ext uri="{BB962C8B-B14F-4D97-AF65-F5344CB8AC3E}">
        <p14:creationId xmlns="" xmlns:p14="http://schemas.microsoft.com/office/powerpoint/2010/main" val="1684564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127C38E-A760-42D7-89EE-A489706498DC}" type="slidenum">
              <a:rPr lang="fr-FR"/>
              <a:pPr>
                <a:defRPr/>
              </a:pPr>
              <a:t>‹N°›</a:t>
            </a:fld>
            <a:endParaRPr lang="fr-F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284106E-F65D-48FD-AE2A-C4911B8C2427}" type="slidenum">
              <a:rPr lang="fr-FR"/>
              <a:pPr>
                <a:defRPr/>
              </a:pPr>
              <a:t>‹N°›</a:t>
            </a:fld>
            <a:endParaRPr lang="fr-F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9D4285CC-A64E-43BC-B99B-4045D69A8F99}" type="slidenum">
              <a:rPr lang="fr-FR"/>
              <a:pPr>
                <a:defRPr/>
              </a:pPr>
              <a:t>‹N°›</a:t>
            </a:fld>
            <a:endParaRPr lang="fr-F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5245390-F5FF-45DB-9A60-4958DEA3915A}" type="slidenum">
              <a:rPr lang="fr-FR"/>
              <a:pPr>
                <a:defRPr/>
              </a:pPr>
              <a:t>‹N°›</a:t>
            </a:fld>
            <a:endParaRPr lang="fr-F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C44F4031-FCAE-42B2-A863-6C2766E7FF10}" type="slidenum">
              <a:rPr lang="fr-FR"/>
              <a:pPr>
                <a:defRPr/>
              </a:pPr>
              <a:t>‹N°›</a:t>
            </a:fld>
            <a:endParaRPr lang="fr-F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54ADAEA5-C732-4048-BBF9-E78541AF0908}" type="slidenum">
              <a:rPr lang="fr-FR"/>
              <a:pPr>
                <a:defRPr/>
              </a:pPr>
              <a:t>‹N°›</a:t>
            </a:fld>
            <a:endParaRPr lang="fr-F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A7BB7683-6B6C-4E36-A91F-76AF989CB37B}" type="slidenum">
              <a:rPr lang="fr-FR"/>
              <a:pPr>
                <a:defRPr/>
              </a:pPr>
              <a:t>‹N°›</a:t>
            </a:fld>
            <a:endParaRPr lang="fr-F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367F6768-9588-451D-A336-D095ABEB383B}" type="slidenum">
              <a:rPr lang="fr-FR"/>
              <a:pPr>
                <a:defRPr/>
              </a:pPr>
              <a:t>‹N°›</a:t>
            </a:fld>
            <a:endParaRPr lang="fr-F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919D12A7-9AF6-4EDD-A5F6-EC1DD63C33EC}" type="slidenum">
              <a:rPr lang="fr-FR"/>
              <a:pPr>
                <a:defRPr/>
              </a:pPr>
              <a:t>‹N°›</a:t>
            </a:fld>
            <a:endParaRPr lang="fr-F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2D8B102-BDA3-4988-B718-64612972D155}" type="slidenum">
              <a:rPr lang="fr-FR"/>
              <a:pPr>
                <a:defRPr/>
              </a:pPr>
              <a:t>‹N°›</a:t>
            </a:fld>
            <a:endParaRPr lang="fr-F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687E9BB-9F86-4176-8668-335C8D5BA607}" type="slidenum">
              <a:rPr lang="fr-FR"/>
              <a:pPr>
                <a:defRPr/>
              </a:pPr>
              <a:t>‹N°›</a:t>
            </a:fld>
            <a:endParaRPr lang="fr-F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 du masque</a:t>
            </a:r>
          </a:p>
        </p:txBody>
      </p:sp>
      <p:sp>
        <p:nvSpPr>
          <p:cNvPr id="3789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F9008561-AAFA-4E53-9A81-186D7BC91365}"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3.png"/><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oleObject" Target="../embeddings/oleObject14.bin"/><Relationship Id="rId3" Type="http://schemas.openxmlformats.org/officeDocument/2006/relationships/image" Target="../media/image14.jpeg"/><Relationship Id="rId7" Type="http://schemas.openxmlformats.org/officeDocument/2006/relationships/oleObject" Target="../embeddings/oleObject8.bin"/><Relationship Id="rId12"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oleObject" Target="../embeddings/oleObject12.bin"/><Relationship Id="rId5" Type="http://schemas.openxmlformats.org/officeDocument/2006/relationships/oleObject" Target="../embeddings/oleObject6.bin"/><Relationship Id="rId15" Type="http://schemas.openxmlformats.org/officeDocument/2006/relationships/image" Target="../media/image21.png"/><Relationship Id="rId10" Type="http://schemas.openxmlformats.org/officeDocument/2006/relationships/oleObject" Target="../embeddings/oleObject11.bin"/><Relationship Id="rId4" Type="http://schemas.openxmlformats.org/officeDocument/2006/relationships/oleObject" Target="../embeddings/oleObject5.bin"/><Relationship Id="rId9" Type="http://schemas.openxmlformats.org/officeDocument/2006/relationships/oleObject" Target="../embeddings/oleObject10.bin"/><Relationship Id="rId14" Type="http://schemas.openxmlformats.org/officeDocument/2006/relationships/image" Target="../media/image13.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oleObject" Target="../embeddings/oleObject25.bin"/><Relationship Id="rId18" Type="http://schemas.openxmlformats.org/officeDocument/2006/relationships/oleObject" Target="../embeddings/oleObject30.bin"/><Relationship Id="rId26" Type="http://schemas.openxmlformats.org/officeDocument/2006/relationships/oleObject" Target="../embeddings/oleObject38.bin"/><Relationship Id="rId3" Type="http://schemas.openxmlformats.org/officeDocument/2006/relationships/oleObject" Target="../embeddings/oleObject15.bin"/><Relationship Id="rId21" Type="http://schemas.openxmlformats.org/officeDocument/2006/relationships/oleObject" Target="../embeddings/oleObject33.bin"/><Relationship Id="rId34" Type="http://schemas.openxmlformats.org/officeDocument/2006/relationships/oleObject" Target="../embeddings/oleObject46.bin"/><Relationship Id="rId7" Type="http://schemas.openxmlformats.org/officeDocument/2006/relationships/oleObject" Target="../embeddings/oleObject19.bin"/><Relationship Id="rId12" Type="http://schemas.openxmlformats.org/officeDocument/2006/relationships/oleObject" Target="../embeddings/oleObject24.bin"/><Relationship Id="rId17" Type="http://schemas.openxmlformats.org/officeDocument/2006/relationships/oleObject" Target="../embeddings/oleObject29.bin"/><Relationship Id="rId25" Type="http://schemas.openxmlformats.org/officeDocument/2006/relationships/oleObject" Target="../embeddings/oleObject37.bin"/><Relationship Id="rId33" Type="http://schemas.openxmlformats.org/officeDocument/2006/relationships/oleObject" Target="../embeddings/oleObject45.bin"/><Relationship Id="rId2" Type="http://schemas.openxmlformats.org/officeDocument/2006/relationships/slideLayout" Target="../slideLayouts/slideLayout7.xml"/><Relationship Id="rId16" Type="http://schemas.openxmlformats.org/officeDocument/2006/relationships/oleObject" Target="../embeddings/oleObject28.bin"/><Relationship Id="rId20" Type="http://schemas.openxmlformats.org/officeDocument/2006/relationships/oleObject" Target="../embeddings/oleObject32.bin"/><Relationship Id="rId29" Type="http://schemas.openxmlformats.org/officeDocument/2006/relationships/oleObject" Target="../embeddings/oleObject41.bin"/><Relationship Id="rId1" Type="http://schemas.openxmlformats.org/officeDocument/2006/relationships/vmlDrawing" Target="../drawings/vmlDrawing3.vml"/><Relationship Id="rId6" Type="http://schemas.openxmlformats.org/officeDocument/2006/relationships/oleObject" Target="../embeddings/oleObject18.bin"/><Relationship Id="rId11" Type="http://schemas.openxmlformats.org/officeDocument/2006/relationships/oleObject" Target="../embeddings/oleObject23.bin"/><Relationship Id="rId24" Type="http://schemas.openxmlformats.org/officeDocument/2006/relationships/oleObject" Target="../embeddings/oleObject36.bin"/><Relationship Id="rId32" Type="http://schemas.openxmlformats.org/officeDocument/2006/relationships/oleObject" Target="../embeddings/oleObject44.bin"/><Relationship Id="rId5" Type="http://schemas.openxmlformats.org/officeDocument/2006/relationships/oleObject" Target="../embeddings/oleObject17.bin"/><Relationship Id="rId15" Type="http://schemas.openxmlformats.org/officeDocument/2006/relationships/oleObject" Target="../embeddings/oleObject27.bin"/><Relationship Id="rId23" Type="http://schemas.openxmlformats.org/officeDocument/2006/relationships/oleObject" Target="../embeddings/oleObject35.bin"/><Relationship Id="rId28" Type="http://schemas.openxmlformats.org/officeDocument/2006/relationships/oleObject" Target="../embeddings/oleObject40.bin"/><Relationship Id="rId36" Type="http://schemas.openxmlformats.org/officeDocument/2006/relationships/oleObject" Target="../embeddings/oleObject48.bin"/><Relationship Id="rId10" Type="http://schemas.openxmlformats.org/officeDocument/2006/relationships/oleObject" Target="../embeddings/oleObject22.bin"/><Relationship Id="rId19" Type="http://schemas.openxmlformats.org/officeDocument/2006/relationships/oleObject" Target="../embeddings/oleObject31.bin"/><Relationship Id="rId31" Type="http://schemas.openxmlformats.org/officeDocument/2006/relationships/oleObject" Target="../embeddings/oleObject43.bin"/><Relationship Id="rId4" Type="http://schemas.openxmlformats.org/officeDocument/2006/relationships/oleObject" Target="../embeddings/oleObject16.bin"/><Relationship Id="rId9" Type="http://schemas.openxmlformats.org/officeDocument/2006/relationships/oleObject" Target="../embeddings/oleObject21.bin"/><Relationship Id="rId14" Type="http://schemas.openxmlformats.org/officeDocument/2006/relationships/oleObject" Target="../embeddings/oleObject26.bin"/><Relationship Id="rId22" Type="http://schemas.openxmlformats.org/officeDocument/2006/relationships/oleObject" Target="../embeddings/oleObject34.bin"/><Relationship Id="rId27" Type="http://schemas.openxmlformats.org/officeDocument/2006/relationships/oleObject" Target="../embeddings/oleObject39.bin"/><Relationship Id="rId30" Type="http://schemas.openxmlformats.org/officeDocument/2006/relationships/oleObject" Target="../embeddings/oleObject42.bin"/><Relationship Id="rId35" Type="http://schemas.openxmlformats.org/officeDocument/2006/relationships/oleObject" Target="../embeddings/oleObject47.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oleObject" Target="../embeddings/oleObject59.bin"/><Relationship Id="rId18" Type="http://schemas.openxmlformats.org/officeDocument/2006/relationships/oleObject" Target="../embeddings/oleObject64.bin"/><Relationship Id="rId26" Type="http://schemas.openxmlformats.org/officeDocument/2006/relationships/oleObject" Target="../embeddings/oleObject72.bin"/><Relationship Id="rId3" Type="http://schemas.openxmlformats.org/officeDocument/2006/relationships/oleObject" Target="../embeddings/oleObject49.bin"/><Relationship Id="rId21" Type="http://schemas.openxmlformats.org/officeDocument/2006/relationships/oleObject" Target="../embeddings/oleObject67.bin"/><Relationship Id="rId34" Type="http://schemas.openxmlformats.org/officeDocument/2006/relationships/oleObject" Target="../embeddings/oleObject80.bin"/><Relationship Id="rId7" Type="http://schemas.openxmlformats.org/officeDocument/2006/relationships/oleObject" Target="../embeddings/oleObject53.bin"/><Relationship Id="rId12" Type="http://schemas.openxmlformats.org/officeDocument/2006/relationships/oleObject" Target="../embeddings/oleObject58.bin"/><Relationship Id="rId17" Type="http://schemas.openxmlformats.org/officeDocument/2006/relationships/oleObject" Target="../embeddings/oleObject63.bin"/><Relationship Id="rId25" Type="http://schemas.openxmlformats.org/officeDocument/2006/relationships/oleObject" Target="../embeddings/oleObject71.bin"/><Relationship Id="rId33" Type="http://schemas.openxmlformats.org/officeDocument/2006/relationships/oleObject" Target="../embeddings/oleObject79.bin"/><Relationship Id="rId2" Type="http://schemas.openxmlformats.org/officeDocument/2006/relationships/slideLayout" Target="../slideLayouts/slideLayout7.xml"/><Relationship Id="rId16" Type="http://schemas.openxmlformats.org/officeDocument/2006/relationships/oleObject" Target="../embeddings/oleObject62.bin"/><Relationship Id="rId20" Type="http://schemas.openxmlformats.org/officeDocument/2006/relationships/oleObject" Target="../embeddings/oleObject66.bin"/><Relationship Id="rId29" Type="http://schemas.openxmlformats.org/officeDocument/2006/relationships/oleObject" Target="../embeddings/oleObject75.bin"/><Relationship Id="rId1" Type="http://schemas.openxmlformats.org/officeDocument/2006/relationships/vmlDrawing" Target="../drawings/vmlDrawing4.vml"/><Relationship Id="rId6" Type="http://schemas.openxmlformats.org/officeDocument/2006/relationships/oleObject" Target="../embeddings/oleObject52.bin"/><Relationship Id="rId11" Type="http://schemas.openxmlformats.org/officeDocument/2006/relationships/oleObject" Target="../embeddings/oleObject57.bin"/><Relationship Id="rId24" Type="http://schemas.openxmlformats.org/officeDocument/2006/relationships/oleObject" Target="../embeddings/oleObject70.bin"/><Relationship Id="rId32" Type="http://schemas.openxmlformats.org/officeDocument/2006/relationships/oleObject" Target="../embeddings/oleObject78.bin"/><Relationship Id="rId5" Type="http://schemas.openxmlformats.org/officeDocument/2006/relationships/oleObject" Target="../embeddings/oleObject51.bin"/><Relationship Id="rId15" Type="http://schemas.openxmlformats.org/officeDocument/2006/relationships/oleObject" Target="../embeddings/oleObject61.bin"/><Relationship Id="rId23" Type="http://schemas.openxmlformats.org/officeDocument/2006/relationships/oleObject" Target="../embeddings/oleObject69.bin"/><Relationship Id="rId28" Type="http://schemas.openxmlformats.org/officeDocument/2006/relationships/oleObject" Target="../embeddings/oleObject74.bin"/><Relationship Id="rId36" Type="http://schemas.openxmlformats.org/officeDocument/2006/relationships/oleObject" Target="../embeddings/oleObject82.bin"/><Relationship Id="rId10" Type="http://schemas.openxmlformats.org/officeDocument/2006/relationships/oleObject" Target="../embeddings/oleObject56.bin"/><Relationship Id="rId19" Type="http://schemas.openxmlformats.org/officeDocument/2006/relationships/oleObject" Target="../embeddings/oleObject65.bin"/><Relationship Id="rId31" Type="http://schemas.openxmlformats.org/officeDocument/2006/relationships/oleObject" Target="../embeddings/oleObject77.bin"/><Relationship Id="rId4" Type="http://schemas.openxmlformats.org/officeDocument/2006/relationships/oleObject" Target="../embeddings/oleObject50.bin"/><Relationship Id="rId9" Type="http://schemas.openxmlformats.org/officeDocument/2006/relationships/oleObject" Target="../embeddings/oleObject55.bin"/><Relationship Id="rId14" Type="http://schemas.openxmlformats.org/officeDocument/2006/relationships/oleObject" Target="../embeddings/oleObject60.bin"/><Relationship Id="rId22" Type="http://schemas.openxmlformats.org/officeDocument/2006/relationships/oleObject" Target="../embeddings/oleObject68.bin"/><Relationship Id="rId27" Type="http://schemas.openxmlformats.org/officeDocument/2006/relationships/oleObject" Target="../embeddings/oleObject73.bin"/><Relationship Id="rId30" Type="http://schemas.openxmlformats.org/officeDocument/2006/relationships/oleObject" Target="../embeddings/oleObject76.bin"/><Relationship Id="rId35" Type="http://schemas.openxmlformats.org/officeDocument/2006/relationships/oleObject" Target="../embeddings/oleObject81.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oleObject" Target="../embeddings/oleObject93.bin"/><Relationship Id="rId18" Type="http://schemas.openxmlformats.org/officeDocument/2006/relationships/oleObject" Target="../embeddings/oleObject98.bin"/><Relationship Id="rId26" Type="http://schemas.openxmlformats.org/officeDocument/2006/relationships/oleObject" Target="../embeddings/oleObject106.bin"/><Relationship Id="rId3" Type="http://schemas.openxmlformats.org/officeDocument/2006/relationships/oleObject" Target="../embeddings/oleObject83.bin"/><Relationship Id="rId21" Type="http://schemas.openxmlformats.org/officeDocument/2006/relationships/oleObject" Target="../embeddings/oleObject101.bin"/><Relationship Id="rId34" Type="http://schemas.openxmlformats.org/officeDocument/2006/relationships/oleObject" Target="../embeddings/oleObject114.bin"/><Relationship Id="rId7" Type="http://schemas.openxmlformats.org/officeDocument/2006/relationships/oleObject" Target="../embeddings/oleObject87.bin"/><Relationship Id="rId12" Type="http://schemas.openxmlformats.org/officeDocument/2006/relationships/oleObject" Target="../embeddings/oleObject92.bin"/><Relationship Id="rId17" Type="http://schemas.openxmlformats.org/officeDocument/2006/relationships/oleObject" Target="../embeddings/oleObject97.bin"/><Relationship Id="rId25" Type="http://schemas.openxmlformats.org/officeDocument/2006/relationships/oleObject" Target="../embeddings/oleObject105.bin"/><Relationship Id="rId33" Type="http://schemas.openxmlformats.org/officeDocument/2006/relationships/oleObject" Target="../embeddings/oleObject113.bin"/><Relationship Id="rId2" Type="http://schemas.openxmlformats.org/officeDocument/2006/relationships/slideLayout" Target="../slideLayouts/slideLayout7.xml"/><Relationship Id="rId16" Type="http://schemas.openxmlformats.org/officeDocument/2006/relationships/oleObject" Target="../embeddings/oleObject96.bin"/><Relationship Id="rId20" Type="http://schemas.openxmlformats.org/officeDocument/2006/relationships/oleObject" Target="../embeddings/oleObject100.bin"/><Relationship Id="rId29" Type="http://schemas.openxmlformats.org/officeDocument/2006/relationships/oleObject" Target="../embeddings/oleObject109.bin"/><Relationship Id="rId1" Type="http://schemas.openxmlformats.org/officeDocument/2006/relationships/vmlDrawing" Target="../drawings/vmlDrawing5.vml"/><Relationship Id="rId6" Type="http://schemas.openxmlformats.org/officeDocument/2006/relationships/oleObject" Target="../embeddings/oleObject86.bin"/><Relationship Id="rId11" Type="http://schemas.openxmlformats.org/officeDocument/2006/relationships/oleObject" Target="../embeddings/oleObject91.bin"/><Relationship Id="rId24" Type="http://schemas.openxmlformats.org/officeDocument/2006/relationships/oleObject" Target="../embeddings/oleObject104.bin"/><Relationship Id="rId32" Type="http://schemas.openxmlformats.org/officeDocument/2006/relationships/oleObject" Target="../embeddings/oleObject112.bin"/><Relationship Id="rId5" Type="http://schemas.openxmlformats.org/officeDocument/2006/relationships/oleObject" Target="../embeddings/oleObject85.bin"/><Relationship Id="rId15" Type="http://schemas.openxmlformats.org/officeDocument/2006/relationships/oleObject" Target="../embeddings/oleObject95.bin"/><Relationship Id="rId23" Type="http://schemas.openxmlformats.org/officeDocument/2006/relationships/oleObject" Target="../embeddings/oleObject103.bin"/><Relationship Id="rId28" Type="http://schemas.openxmlformats.org/officeDocument/2006/relationships/oleObject" Target="../embeddings/oleObject108.bin"/><Relationship Id="rId36" Type="http://schemas.openxmlformats.org/officeDocument/2006/relationships/oleObject" Target="../embeddings/oleObject116.bin"/><Relationship Id="rId10" Type="http://schemas.openxmlformats.org/officeDocument/2006/relationships/oleObject" Target="../embeddings/oleObject90.bin"/><Relationship Id="rId19" Type="http://schemas.openxmlformats.org/officeDocument/2006/relationships/oleObject" Target="../embeddings/oleObject99.bin"/><Relationship Id="rId31" Type="http://schemas.openxmlformats.org/officeDocument/2006/relationships/oleObject" Target="../embeddings/oleObject111.bin"/><Relationship Id="rId4" Type="http://schemas.openxmlformats.org/officeDocument/2006/relationships/oleObject" Target="../embeddings/oleObject84.bin"/><Relationship Id="rId9" Type="http://schemas.openxmlformats.org/officeDocument/2006/relationships/oleObject" Target="../embeddings/oleObject89.bin"/><Relationship Id="rId14" Type="http://schemas.openxmlformats.org/officeDocument/2006/relationships/oleObject" Target="../embeddings/oleObject94.bin"/><Relationship Id="rId22" Type="http://schemas.openxmlformats.org/officeDocument/2006/relationships/oleObject" Target="../embeddings/oleObject102.bin"/><Relationship Id="rId27" Type="http://schemas.openxmlformats.org/officeDocument/2006/relationships/oleObject" Target="../embeddings/oleObject107.bin"/><Relationship Id="rId30" Type="http://schemas.openxmlformats.org/officeDocument/2006/relationships/oleObject" Target="../embeddings/oleObject110.bin"/><Relationship Id="rId35" Type="http://schemas.openxmlformats.org/officeDocument/2006/relationships/oleObject" Target="../embeddings/oleObject115.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2.bin"/><Relationship Id="rId13" Type="http://schemas.openxmlformats.org/officeDocument/2006/relationships/oleObject" Target="../embeddings/oleObject127.bin"/><Relationship Id="rId18" Type="http://schemas.openxmlformats.org/officeDocument/2006/relationships/oleObject" Target="../embeddings/oleObject132.bin"/><Relationship Id="rId26" Type="http://schemas.openxmlformats.org/officeDocument/2006/relationships/oleObject" Target="../embeddings/oleObject140.bin"/><Relationship Id="rId39" Type="http://schemas.openxmlformats.org/officeDocument/2006/relationships/oleObject" Target="../embeddings/oleObject152.bin"/><Relationship Id="rId3" Type="http://schemas.openxmlformats.org/officeDocument/2006/relationships/oleObject" Target="../embeddings/oleObject117.bin"/><Relationship Id="rId21" Type="http://schemas.openxmlformats.org/officeDocument/2006/relationships/oleObject" Target="../embeddings/oleObject135.bin"/><Relationship Id="rId34" Type="http://schemas.openxmlformats.org/officeDocument/2006/relationships/oleObject" Target="../embeddings/oleObject147.bin"/><Relationship Id="rId42" Type="http://schemas.openxmlformats.org/officeDocument/2006/relationships/oleObject" Target="../embeddings/oleObject155.bin"/><Relationship Id="rId7" Type="http://schemas.openxmlformats.org/officeDocument/2006/relationships/oleObject" Target="../embeddings/oleObject121.bin"/><Relationship Id="rId12" Type="http://schemas.openxmlformats.org/officeDocument/2006/relationships/oleObject" Target="../embeddings/oleObject126.bin"/><Relationship Id="rId17" Type="http://schemas.openxmlformats.org/officeDocument/2006/relationships/oleObject" Target="../embeddings/oleObject131.bin"/><Relationship Id="rId25" Type="http://schemas.openxmlformats.org/officeDocument/2006/relationships/oleObject" Target="../embeddings/oleObject139.bin"/><Relationship Id="rId33" Type="http://schemas.openxmlformats.org/officeDocument/2006/relationships/oleObject" Target="../embeddings/oleObject146.bin"/><Relationship Id="rId38" Type="http://schemas.openxmlformats.org/officeDocument/2006/relationships/oleObject" Target="../embeddings/oleObject151.bin"/><Relationship Id="rId2" Type="http://schemas.openxmlformats.org/officeDocument/2006/relationships/slideLayout" Target="../slideLayouts/slideLayout7.xml"/><Relationship Id="rId16" Type="http://schemas.openxmlformats.org/officeDocument/2006/relationships/oleObject" Target="../embeddings/oleObject130.bin"/><Relationship Id="rId20" Type="http://schemas.openxmlformats.org/officeDocument/2006/relationships/oleObject" Target="../embeddings/oleObject134.bin"/><Relationship Id="rId29" Type="http://schemas.openxmlformats.org/officeDocument/2006/relationships/oleObject" Target="../embeddings/oleObject143.bin"/><Relationship Id="rId41" Type="http://schemas.openxmlformats.org/officeDocument/2006/relationships/oleObject" Target="../embeddings/oleObject154.bin"/><Relationship Id="rId1" Type="http://schemas.openxmlformats.org/officeDocument/2006/relationships/vmlDrawing" Target="../drawings/vmlDrawing6.vml"/><Relationship Id="rId6" Type="http://schemas.openxmlformats.org/officeDocument/2006/relationships/oleObject" Target="../embeddings/oleObject120.bin"/><Relationship Id="rId11" Type="http://schemas.openxmlformats.org/officeDocument/2006/relationships/oleObject" Target="../embeddings/oleObject125.bin"/><Relationship Id="rId24" Type="http://schemas.openxmlformats.org/officeDocument/2006/relationships/oleObject" Target="../embeddings/oleObject138.bin"/><Relationship Id="rId32" Type="http://schemas.openxmlformats.org/officeDocument/2006/relationships/oleObject" Target="../embeddings/oleObject145.bin"/><Relationship Id="rId37" Type="http://schemas.openxmlformats.org/officeDocument/2006/relationships/oleObject" Target="../embeddings/oleObject150.bin"/><Relationship Id="rId40" Type="http://schemas.openxmlformats.org/officeDocument/2006/relationships/oleObject" Target="../embeddings/oleObject153.bin"/><Relationship Id="rId5" Type="http://schemas.openxmlformats.org/officeDocument/2006/relationships/oleObject" Target="../embeddings/oleObject119.bin"/><Relationship Id="rId15" Type="http://schemas.openxmlformats.org/officeDocument/2006/relationships/oleObject" Target="../embeddings/oleObject129.bin"/><Relationship Id="rId23" Type="http://schemas.openxmlformats.org/officeDocument/2006/relationships/oleObject" Target="../embeddings/oleObject137.bin"/><Relationship Id="rId28" Type="http://schemas.openxmlformats.org/officeDocument/2006/relationships/oleObject" Target="../embeddings/oleObject142.bin"/><Relationship Id="rId36" Type="http://schemas.openxmlformats.org/officeDocument/2006/relationships/oleObject" Target="../embeddings/oleObject149.bin"/><Relationship Id="rId10" Type="http://schemas.openxmlformats.org/officeDocument/2006/relationships/oleObject" Target="../embeddings/oleObject124.bin"/><Relationship Id="rId19" Type="http://schemas.openxmlformats.org/officeDocument/2006/relationships/oleObject" Target="../embeddings/oleObject133.bin"/><Relationship Id="rId31" Type="http://schemas.openxmlformats.org/officeDocument/2006/relationships/oleObject" Target="../embeddings/oleObject144.bin"/><Relationship Id="rId44" Type="http://schemas.openxmlformats.org/officeDocument/2006/relationships/oleObject" Target="../embeddings/oleObject157.bin"/><Relationship Id="rId4" Type="http://schemas.openxmlformats.org/officeDocument/2006/relationships/oleObject" Target="../embeddings/oleObject118.bin"/><Relationship Id="rId9" Type="http://schemas.openxmlformats.org/officeDocument/2006/relationships/oleObject" Target="../embeddings/oleObject123.bin"/><Relationship Id="rId14" Type="http://schemas.openxmlformats.org/officeDocument/2006/relationships/oleObject" Target="../embeddings/oleObject128.bin"/><Relationship Id="rId22" Type="http://schemas.openxmlformats.org/officeDocument/2006/relationships/oleObject" Target="../embeddings/oleObject136.bin"/><Relationship Id="rId27" Type="http://schemas.openxmlformats.org/officeDocument/2006/relationships/oleObject" Target="../embeddings/oleObject141.bin"/><Relationship Id="rId30" Type="http://schemas.openxmlformats.org/officeDocument/2006/relationships/image" Target="../media/image30.png"/><Relationship Id="rId35" Type="http://schemas.openxmlformats.org/officeDocument/2006/relationships/oleObject" Target="../embeddings/oleObject148.bin"/><Relationship Id="rId43" Type="http://schemas.openxmlformats.org/officeDocument/2006/relationships/oleObject" Target="../embeddings/oleObject156.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63.bin"/><Relationship Id="rId13" Type="http://schemas.openxmlformats.org/officeDocument/2006/relationships/oleObject" Target="../embeddings/oleObject168.bin"/><Relationship Id="rId18" Type="http://schemas.openxmlformats.org/officeDocument/2006/relationships/oleObject" Target="../embeddings/oleObject173.bin"/><Relationship Id="rId26" Type="http://schemas.openxmlformats.org/officeDocument/2006/relationships/oleObject" Target="../embeddings/oleObject181.bin"/><Relationship Id="rId39" Type="http://schemas.openxmlformats.org/officeDocument/2006/relationships/oleObject" Target="../embeddings/oleObject193.bin"/><Relationship Id="rId3" Type="http://schemas.openxmlformats.org/officeDocument/2006/relationships/oleObject" Target="../embeddings/oleObject158.bin"/><Relationship Id="rId21" Type="http://schemas.openxmlformats.org/officeDocument/2006/relationships/oleObject" Target="../embeddings/oleObject176.bin"/><Relationship Id="rId34" Type="http://schemas.openxmlformats.org/officeDocument/2006/relationships/oleObject" Target="../embeddings/oleObject188.bin"/><Relationship Id="rId42" Type="http://schemas.openxmlformats.org/officeDocument/2006/relationships/oleObject" Target="../embeddings/oleObject196.bin"/><Relationship Id="rId47" Type="http://schemas.openxmlformats.org/officeDocument/2006/relationships/oleObject" Target="../embeddings/oleObject201.bin"/><Relationship Id="rId7" Type="http://schemas.openxmlformats.org/officeDocument/2006/relationships/oleObject" Target="../embeddings/oleObject162.bin"/><Relationship Id="rId12" Type="http://schemas.openxmlformats.org/officeDocument/2006/relationships/oleObject" Target="../embeddings/oleObject167.bin"/><Relationship Id="rId17" Type="http://schemas.openxmlformats.org/officeDocument/2006/relationships/oleObject" Target="../embeddings/oleObject172.bin"/><Relationship Id="rId25" Type="http://schemas.openxmlformats.org/officeDocument/2006/relationships/oleObject" Target="../embeddings/oleObject180.bin"/><Relationship Id="rId33" Type="http://schemas.openxmlformats.org/officeDocument/2006/relationships/oleObject" Target="../embeddings/oleObject187.bin"/><Relationship Id="rId38" Type="http://schemas.openxmlformats.org/officeDocument/2006/relationships/oleObject" Target="../embeddings/oleObject192.bin"/><Relationship Id="rId46" Type="http://schemas.openxmlformats.org/officeDocument/2006/relationships/oleObject" Target="../embeddings/oleObject200.bin"/><Relationship Id="rId2" Type="http://schemas.openxmlformats.org/officeDocument/2006/relationships/slideLayout" Target="../slideLayouts/slideLayout7.xml"/><Relationship Id="rId16" Type="http://schemas.openxmlformats.org/officeDocument/2006/relationships/oleObject" Target="../embeddings/oleObject171.bin"/><Relationship Id="rId20" Type="http://schemas.openxmlformats.org/officeDocument/2006/relationships/oleObject" Target="../embeddings/oleObject175.bin"/><Relationship Id="rId29" Type="http://schemas.openxmlformats.org/officeDocument/2006/relationships/oleObject" Target="../embeddings/oleObject184.bin"/><Relationship Id="rId41" Type="http://schemas.openxmlformats.org/officeDocument/2006/relationships/oleObject" Target="../embeddings/oleObject195.bin"/><Relationship Id="rId1" Type="http://schemas.openxmlformats.org/officeDocument/2006/relationships/vmlDrawing" Target="../drawings/vmlDrawing7.vml"/><Relationship Id="rId6" Type="http://schemas.openxmlformats.org/officeDocument/2006/relationships/oleObject" Target="../embeddings/oleObject161.bin"/><Relationship Id="rId11" Type="http://schemas.openxmlformats.org/officeDocument/2006/relationships/oleObject" Target="../embeddings/oleObject166.bin"/><Relationship Id="rId24" Type="http://schemas.openxmlformats.org/officeDocument/2006/relationships/oleObject" Target="../embeddings/oleObject179.bin"/><Relationship Id="rId32" Type="http://schemas.openxmlformats.org/officeDocument/2006/relationships/image" Target="../media/image30.png"/><Relationship Id="rId37" Type="http://schemas.openxmlformats.org/officeDocument/2006/relationships/oleObject" Target="../embeddings/oleObject191.bin"/><Relationship Id="rId40" Type="http://schemas.openxmlformats.org/officeDocument/2006/relationships/oleObject" Target="../embeddings/oleObject194.bin"/><Relationship Id="rId45" Type="http://schemas.openxmlformats.org/officeDocument/2006/relationships/oleObject" Target="../embeddings/oleObject199.bin"/><Relationship Id="rId5" Type="http://schemas.openxmlformats.org/officeDocument/2006/relationships/oleObject" Target="../embeddings/oleObject160.bin"/><Relationship Id="rId15" Type="http://schemas.openxmlformats.org/officeDocument/2006/relationships/oleObject" Target="../embeddings/oleObject170.bin"/><Relationship Id="rId23" Type="http://schemas.openxmlformats.org/officeDocument/2006/relationships/oleObject" Target="../embeddings/oleObject178.bin"/><Relationship Id="rId28" Type="http://schemas.openxmlformats.org/officeDocument/2006/relationships/oleObject" Target="../embeddings/oleObject183.bin"/><Relationship Id="rId36" Type="http://schemas.openxmlformats.org/officeDocument/2006/relationships/oleObject" Target="../embeddings/oleObject190.bin"/><Relationship Id="rId10" Type="http://schemas.openxmlformats.org/officeDocument/2006/relationships/oleObject" Target="../embeddings/oleObject165.bin"/><Relationship Id="rId19" Type="http://schemas.openxmlformats.org/officeDocument/2006/relationships/oleObject" Target="../embeddings/oleObject174.bin"/><Relationship Id="rId31" Type="http://schemas.openxmlformats.org/officeDocument/2006/relationships/oleObject" Target="../embeddings/oleObject186.bin"/><Relationship Id="rId44" Type="http://schemas.openxmlformats.org/officeDocument/2006/relationships/oleObject" Target="../embeddings/oleObject198.bin"/><Relationship Id="rId4" Type="http://schemas.openxmlformats.org/officeDocument/2006/relationships/oleObject" Target="../embeddings/oleObject159.bin"/><Relationship Id="rId9" Type="http://schemas.openxmlformats.org/officeDocument/2006/relationships/oleObject" Target="../embeddings/oleObject164.bin"/><Relationship Id="rId14" Type="http://schemas.openxmlformats.org/officeDocument/2006/relationships/oleObject" Target="../embeddings/oleObject169.bin"/><Relationship Id="rId22" Type="http://schemas.openxmlformats.org/officeDocument/2006/relationships/oleObject" Target="../embeddings/oleObject177.bin"/><Relationship Id="rId27" Type="http://schemas.openxmlformats.org/officeDocument/2006/relationships/oleObject" Target="../embeddings/oleObject182.bin"/><Relationship Id="rId30" Type="http://schemas.openxmlformats.org/officeDocument/2006/relationships/oleObject" Target="../embeddings/oleObject185.bin"/><Relationship Id="rId35" Type="http://schemas.openxmlformats.org/officeDocument/2006/relationships/oleObject" Target="../embeddings/oleObject189.bin"/><Relationship Id="rId43" Type="http://schemas.openxmlformats.org/officeDocument/2006/relationships/oleObject" Target="../embeddings/oleObject197.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07.bin"/><Relationship Id="rId13" Type="http://schemas.openxmlformats.org/officeDocument/2006/relationships/oleObject" Target="../embeddings/oleObject212.bin"/><Relationship Id="rId18" Type="http://schemas.openxmlformats.org/officeDocument/2006/relationships/oleObject" Target="../embeddings/oleObject217.bin"/><Relationship Id="rId26" Type="http://schemas.openxmlformats.org/officeDocument/2006/relationships/oleObject" Target="../embeddings/oleObject225.bin"/><Relationship Id="rId39" Type="http://schemas.openxmlformats.org/officeDocument/2006/relationships/oleObject" Target="../embeddings/oleObject238.bin"/><Relationship Id="rId3" Type="http://schemas.openxmlformats.org/officeDocument/2006/relationships/oleObject" Target="../embeddings/oleObject202.bin"/><Relationship Id="rId21" Type="http://schemas.openxmlformats.org/officeDocument/2006/relationships/oleObject" Target="../embeddings/oleObject220.bin"/><Relationship Id="rId34" Type="http://schemas.openxmlformats.org/officeDocument/2006/relationships/oleObject" Target="../embeddings/oleObject233.bin"/><Relationship Id="rId42" Type="http://schemas.openxmlformats.org/officeDocument/2006/relationships/oleObject" Target="../embeddings/oleObject241.bin"/><Relationship Id="rId7" Type="http://schemas.openxmlformats.org/officeDocument/2006/relationships/oleObject" Target="../embeddings/oleObject206.bin"/><Relationship Id="rId12" Type="http://schemas.openxmlformats.org/officeDocument/2006/relationships/oleObject" Target="../embeddings/oleObject211.bin"/><Relationship Id="rId17" Type="http://schemas.openxmlformats.org/officeDocument/2006/relationships/oleObject" Target="../embeddings/oleObject216.bin"/><Relationship Id="rId25" Type="http://schemas.openxmlformats.org/officeDocument/2006/relationships/oleObject" Target="../embeddings/oleObject224.bin"/><Relationship Id="rId33" Type="http://schemas.openxmlformats.org/officeDocument/2006/relationships/oleObject" Target="../embeddings/oleObject232.bin"/><Relationship Id="rId38" Type="http://schemas.openxmlformats.org/officeDocument/2006/relationships/oleObject" Target="../embeddings/oleObject237.bin"/><Relationship Id="rId46" Type="http://schemas.openxmlformats.org/officeDocument/2006/relationships/oleObject" Target="../embeddings/oleObject245.bin"/><Relationship Id="rId2" Type="http://schemas.openxmlformats.org/officeDocument/2006/relationships/slideLayout" Target="../slideLayouts/slideLayout7.xml"/><Relationship Id="rId16" Type="http://schemas.openxmlformats.org/officeDocument/2006/relationships/oleObject" Target="../embeddings/oleObject215.bin"/><Relationship Id="rId20" Type="http://schemas.openxmlformats.org/officeDocument/2006/relationships/oleObject" Target="../embeddings/oleObject219.bin"/><Relationship Id="rId29" Type="http://schemas.openxmlformats.org/officeDocument/2006/relationships/oleObject" Target="../embeddings/oleObject228.bin"/><Relationship Id="rId41" Type="http://schemas.openxmlformats.org/officeDocument/2006/relationships/oleObject" Target="../embeddings/oleObject240.bin"/><Relationship Id="rId1" Type="http://schemas.openxmlformats.org/officeDocument/2006/relationships/vmlDrawing" Target="../drawings/vmlDrawing8.vml"/><Relationship Id="rId6" Type="http://schemas.openxmlformats.org/officeDocument/2006/relationships/oleObject" Target="../embeddings/oleObject205.bin"/><Relationship Id="rId11" Type="http://schemas.openxmlformats.org/officeDocument/2006/relationships/oleObject" Target="../embeddings/oleObject210.bin"/><Relationship Id="rId24" Type="http://schemas.openxmlformats.org/officeDocument/2006/relationships/oleObject" Target="../embeddings/oleObject223.bin"/><Relationship Id="rId32" Type="http://schemas.openxmlformats.org/officeDocument/2006/relationships/oleObject" Target="../embeddings/oleObject231.bin"/><Relationship Id="rId37" Type="http://schemas.openxmlformats.org/officeDocument/2006/relationships/oleObject" Target="../embeddings/oleObject236.bin"/><Relationship Id="rId40" Type="http://schemas.openxmlformats.org/officeDocument/2006/relationships/oleObject" Target="../embeddings/oleObject239.bin"/><Relationship Id="rId45" Type="http://schemas.openxmlformats.org/officeDocument/2006/relationships/oleObject" Target="../embeddings/oleObject244.bin"/><Relationship Id="rId5" Type="http://schemas.openxmlformats.org/officeDocument/2006/relationships/oleObject" Target="../embeddings/oleObject204.bin"/><Relationship Id="rId15" Type="http://schemas.openxmlformats.org/officeDocument/2006/relationships/oleObject" Target="../embeddings/oleObject214.bin"/><Relationship Id="rId23" Type="http://schemas.openxmlformats.org/officeDocument/2006/relationships/oleObject" Target="../embeddings/oleObject222.bin"/><Relationship Id="rId28" Type="http://schemas.openxmlformats.org/officeDocument/2006/relationships/oleObject" Target="../embeddings/oleObject227.bin"/><Relationship Id="rId36" Type="http://schemas.openxmlformats.org/officeDocument/2006/relationships/oleObject" Target="../embeddings/oleObject235.bin"/><Relationship Id="rId10" Type="http://schemas.openxmlformats.org/officeDocument/2006/relationships/oleObject" Target="../embeddings/oleObject209.bin"/><Relationship Id="rId19" Type="http://schemas.openxmlformats.org/officeDocument/2006/relationships/oleObject" Target="../embeddings/oleObject218.bin"/><Relationship Id="rId31" Type="http://schemas.openxmlformats.org/officeDocument/2006/relationships/oleObject" Target="../embeddings/oleObject230.bin"/><Relationship Id="rId44" Type="http://schemas.openxmlformats.org/officeDocument/2006/relationships/oleObject" Target="../embeddings/oleObject243.bin"/><Relationship Id="rId4" Type="http://schemas.openxmlformats.org/officeDocument/2006/relationships/oleObject" Target="../embeddings/oleObject203.bin"/><Relationship Id="rId9" Type="http://schemas.openxmlformats.org/officeDocument/2006/relationships/oleObject" Target="../embeddings/oleObject208.bin"/><Relationship Id="rId14" Type="http://schemas.openxmlformats.org/officeDocument/2006/relationships/oleObject" Target="../embeddings/oleObject213.bin"/><Relationship Id="rId22" Type="http://schemas.openxmlformats.org/officeDocument/2006/relationships/oleObject" Target="../embeddings/oleObject221.bin"/><Relationship Id="rId27" Type="http://schemas.openxmlformats.org/officeDocument/2006/relationships/oleObject" Target="../embeddings/oleObject226.bin"/><Relationship Id="rId30" Type="http://schemas.openxmlformats.org/officeDocument/2006/relationships/oleObject" Target="../embeddings/oleObject229.bin"/><Relationship Id="rId35" Type="http://schemas.openxmlformats.org/officeDocument/2006/relationships/oleObject" Target="../embeddings/oleObject234.bin"/><Relationship Id="rId43" Type="http://schemas.openxmlformats.org/officeDocument/2006/relationships/oleObject" Target="../embeddings/oleObject242.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51.bin"/><Relationship Id="rId13" Type="http://schemas.openxmlformats.org/officeDocument/2006/relationships/oleObject" Target="../embeddings/oleObject256.bin"/><Relationship Id="rId18" Type="http://schemas.openxmlformats.org/officeDocument/2006/relationships/oleObject" Target="../embeddings/oleObject261.bin"/><Relationship Id="rId26" Type="http://schemas.openxmlformats.org/officeDocument/2006/relationships/oleObject" Target="../embeddings/oleObject269.bin"/><Relationship Id="rId39" Type="http://schemas.openxmlformats.org/officeDocument/2006/relationships/oleObject" Target="../embeddings/oleObject282.bin"/><Relationship Id="rId3" Type="http://schemas.openxmlformats.org/officeDocument/2006/relationships/oleObject" Target="../embeddings/oleObject246.bin"/><Relationship Id="rId21" Type="http://schemas.openxmlformats.org/officeDocument/2006/relationships/oleObject" Target="../embeddings/oleObject264.bin"/><Relationship Id="rId34" Type="http://schemas.openxmlformats.org/officeDocument/2006/relationships/oleObject" Target="../embeddings/oleObject277.bin"/><Relationship Id="rId42" Type="http://schemas.openxmlformats.org/officeDocument/2006/relationships/oleObject" Target="../embeddings/oleObject285.bin"/><Relationship Id="rId7" Type="http://schemas.openxmlformats.org/officeDocument/2006/relationships/oleObject" Target="../embeddings/oleObject250.bin"/><Relationship Id="rId12" Type="http://schemas.openxmlformats.org/officeDocument/2006/relationships/oleObject" Target="../embeddings/oleObject255.bin"/><Relationship Id="rId17" Type="http://schemas.openxmlformats.org/officeDocument/2006/relationships/oleObject" Target="../embeddings/oleObject260.bin"/><Relationship Id="rId25" Type="http://schemas.openxmlformats.org/officeDocument/2006/relationships/oleObject" Target="../embeddings/oleObject268.bin"/><Relationship Id="rId33" Type="http://schemas.openxmlformats.org/officeDocument/2006/relationships/oleObject" Target="../embeddings/oleObject276.bin"/><Relationship Id="rId38" Type="http://schemas.openxmlformats.org/officeDocument/2006/relationships/oleObject" Target="../embeddings/oleObject281.bin"/><Relationship Id="rId46" Type="http://schemas.openxmlformats.org/officeDocument/2006/relationships/oleObject" Target="../embeddings/oleObject289.bin"/><Relationship Id="rId2" Type="http://schemas.openxmlformats.org/officeDocument/2006/relationships/slideLayout" Target="../slideLayouts/slideLayout7.xml"/><Relationship Id="rId16" Type="http://schemas.openxmlformats.org/officeDocument/2006/relationships/oleObject" Target="../embeddings/oleObject259.bin"/><Relationship Id="rId20" Type="http://schemas.openxmlformats.org/officeDocument/2006/relationships/oleObject" Target="../embeddings/oleObject263.bin"/><Relationship Id="rId29" Type="http://schemas.openxmlformats.org/officeDocument/2006/relationships/oleObject" Target="../embeddings/oleObject272.bin"/><Relationship Id="rId41" Type="http://schemas.openxmlformats.org/officeDocument/2006/relationships/oleObject" Target="../embeddings/oleObject284.bin"/><Relationship Id="rId1" Type="http://schemas.openxmlformats.org/officeDocument/2006/relationships/vmlDrawing" Target="../drawings/vmlDrawing9.vml"/><Relationship Id="rId6" Type="http://schemas.openxmlformats.org/officeDocument/2006/relationships/oleObject" Target="../embeddings/oleObject249.bin"/><Relationship Id="rId11" Type="http://schemas.openxmlformats.org/officeDocument/2006/relationships/oleObject" Target="../embeddings/oleObject254.bin"/><Relationship Id="rId24" Type="http://schemas.openxmlformats.org/officeDocument/2006/relationships/oleObject" Target="../embeddings/oleObject267.bin"/><Relationship Id="rId32" Type="http://schemas.openxmlformats.org/officeDocument/2006/relationships/oleObject" Target="../embeddings/oleObject275.bin"/><Relationship Id="rId37" Type="http://schemas.openxmlformats.org/officeDocument/2006/relationships/oleObject" Target="../embeddings/oleObject280.bin"/><Relationship Id="rId40" Type="http://schemas.openxmlformats.org/officeDocument/2006/relationships/oleObject" Target="../embeddings/oleObject283.bin"/><Relationship Id="rId45" Type="http://schemas.openxmlformats.org/officeDocument/2006/relationships/oleObject" Target="../embeddings/oleObject288.bin"/><Relationship Id="rId5" Type="http://schemas.openxmlformats.org/officeDocument/2006/relationships/oleObject" Target="../embeddings/oleObject248.bin"/><Relationship Id="rId15" Type="http://schemas.openxmlformats.org/officeDocument/2006/relationships/oleObject" Target="../embeddings/oleObject258.bin"/><Relationship Id="rId23" Type="http://schemas.openxmlformats.org/officeDocument/2006/relationships/oleObject" Target="../embeddings/oleObject266.bin"/><Relationship Id="rId28" Type="http://schemas.openxmlformats.org/officeDocument/2006/relationships/oleObject" Target="../embeddings/oleObject271.bin"/><Relationship Id="rId36" Type="http://schemas.openxmlformats.org/officeDocument/2006/relationships/oleObject" Target="../embeddings/oleObject279.bin"/><Relationship Id="rId10" Type="http://schemas.openxmlformats.org/officeDocument/2006/relationships/oleObject" Target="../embeddings/oleObject253.bin"/><Relationship Id="rId19" Type="http://schemas.openxmlformats.org/officeDocument/2006/relationships/oleObject" Target="../embeddings/oleObject262.bin"/><Relationship Id="rId31" Type="http://schemas.openxmlformats.org/officeDocument/2006/relationships/oleObject" Target="../embeddings/oleObject274.bin"/><Relationship Id="rId44" Type="http://schemas.openxmlformats.org/officeDocument/2006/relationships/oleObject" Target="../embeddings/oleObject287.bin"/><Relationship Id="rId4" Type="http://schemas.openxmlformats.org/officeDocument/2006/relationships/oleObject" Target="../embeddings/oleObject247.bin"/><Relationship Id="rId9" Type="http://schemas.openxmlformats.org/officeDocument/2006/relationships/oleObject" Target="../embeddings/oleObject252.bin"/><Relationship Id="rId14" Type="http://schemas.openxmlformats.org/officeDocument/2006/relationships/oleObject" Target="../embeddings/oleObject257.bin"/><Relationship Id="rId22" Type="http://schemas.openxmlformats.org/officeDocument/2006/relationships/oleObject" Target="../embeddings/oleObject265.bin"/><Relationship Id="rId27" Type="http://schemas.openxmlformats.org/officeDocument/2006/relationships/oleObject" Target="../embeddings/oleObject270.bin"/><Relationship Id="rId30" Type="http://schemas.openxmlformats.org/officeDocument/2006/relationships/oleObject" Target="../embeddings/oleObject273.bin"/><Relationship Id="rId35" Type="http://schemas.openxmlformats.org/officeDocument/2006/relationships/oleObject" Target="../embeddings/oleObject278.bin"/><Relationship Id="rId43" Type="http://schemas.openxmlformats.org/officeDocument/2006/relationships/oleObject" Target="../embeddings/oleObject286.bin"/></Relationships>
</file>

<file path=ppt/slides/_rels/slide29.xml.rels><?xml version="1.0" encoding="UTF-8" standalone="yes"?>
<Relationships xmlns="http://schemas.openxmlformats.org/package/2006/relationships"><Relationship Id="rId13" Type="http://schemas.openxmlformats.org/officeDocument/2006/relationships/oleObject" Target="../embeddings/oleObject300.bin"/><Relationship Id="rId18" Type="http://schemas.openxmlformats.org/officeDocument/2006/relationships/oleObject" Target="../embeddings/oleObject305.bin"/><Relationship Id="rId26" Type="http://schemas.openxmlformats.org/officeDocument/2006/relationships/oleObject" Target="../embeddings/oleObject313.bin"/><Relationship Id="rId39" Type="http://schemas.openxmlformats.org/officeDocument/2006/relationships/oleObject" Target="../embeddings/oleObject326.bin"/><Relationship Id="rId3" Type="http://schemas.openxmlformats.org/officeDocument/2006/relationships/oleObject" Target="../embeddings/oleObject290.bin"/><Relationship Id="rId21" Type="http://schemas.openxmlformats.org/officeDocument/2006/relationships/oleObject" Target="../embeddings/oleObject308.bin"/><Relationship Id="rId34" Type="http://schemas.openxmlformats.org/officeDocument/2006/relationships/oleObject" Target="../embeddings/oleObject321.bin"/><Relationship Id="rId42" Type="http://schemas.openxmlformats.org/officeDocument/2006/relationships/oleObject" Target="../embeddings/oleObject328.bin"/><Relationship Id="rId47" Type="http://schemas.openxmlformats.org/officeDocument/2006/relationships/oleObject" Target="../embeddings/oleObject333.bin"/><Relationship Id="rId50" Type="http://schemas.openxmlformats.org/officeDocument/2006/relationships/oleObject" Target="../embeddings/oleObject336.bin"/><Relationship Id="rId7" Type="http://schemas.openxmlformats.org/officeDocument/2006/relationships/oleObject" Target="../embeddings/oleObject294.bin"/><Relationship Id="rId12" Type="http://schemas.openxmlformats.org/officeDocument/2006/relationships/oleObject" Target="../embeddings/oleObject299.bin"/><Relationship Id="rId17" Type="http://schemas.openxmlformats.org/officeDocument/2006/relationships/oleObject" Target="../embeddings/oleObject304.bin"/><Relationship Id="rId25" Type="http://schemas.openxmlformats.org/officeDocument/2006/relationships/oleObject" Target="../embeddings/oleObject312.bin"/><Relationship Id="rId33" Type="http://schemas.openxmlformats.org/officeDocument/2006/relationships/oleObject" Target="../embeddings/oleObject320.bin"/><Relationship Id="rId38" Type="http://schemas.openxmlformats.org/officeDocument/2006/relationships/oleObject" Target="../embeddings/oleObject325.bin"/><Relationship Id="rId46" Type="http://schemas.openxmlformats.org/officeDocument/2006/relationships/oleObject" Target="../embeddings/oleObject332.bin"/><Relationship Id="rId2" Type="http://schemas.openxmlformats.org/officeDocument/2006/relationships/slideLayout" Target="../slideLayouts/slideLayout7.xml"/><Relationship Id="rId16" Type="http://schemas.openxmlformats.org/officeDocument/2006/relationships/oleObject" Target="../embeddings/oleObject303.bin"/><Relationship Id="rId20" Type="http://schemas.openxmlformats.org/officeDocument/2006/relationships/oleObject" Target="../embeddings/oleObject307.bin"/><Relationship Id="rId29" Type="http://schemas.openxmlformats.org/officeDocument/2006/relationships/oleObject" Target="../embeddings/oleObject316.bin"/><Relationship Id="rId41" Type="http://schemas.openxmlformats.org/officeDocument/2006/relationships/oleObject" Target="../embeddings/oleObject327.bin"/><Relationship Id="rId54" Type="http://schemas.openxmlformats.org/officeDocument/2006/relationships/oleObject" Target="../embeddings/oleObject340.bin"/><Relationship Id="rId1" Type="http://schemas.openxmlformats.org/officeDocument/2006/relationships/vmlDrawing" Target="../drawings/vmlDrawing10.vml"/><Relationship Id="rId6" Type="http://schemas.openxmlformats.org/officeDocument/2006/relationships/oleObject" Target="../embeddings/oleObject293.bin"/><Relationship Id="rId11" Type="http://schemas.openxmlformats.org/officeDocument/2006/relationships/oleObject" Target="../embeddings/oleObject298.bin"/><Relationship Id="rId24" Type="http://schemas.openxmlformats.org/officeDocument/2006/relationships/oleObject" Target="../embeddings/oleObject311.bin"/><Relationship Id="rId32" Type="http://schemas.openxmlformats.org/officeDocument/2006/relationships/oleObject" Target="../embeddings/oleObject319.bin"/><Relationship Id="rId37" Type="http://schemas.openxmlformats.org/officeDocument/2006/relationships/oleObject" Target="../embeddings/oleObject324.bin"/><Relationship Id="rId40" Type="http://schemas.openxmlformats.org/officeDocument/2006/relationships/image" Target="../media/image30.png"/><Relationship Id="rId45" Type="http://schemas.openxmlformats.org/officeDocument/2006/relationships/oleObject" Target="../embeddings/oleObject331.bin"/><Relationship Id="rId53" Type="http://schemas.openxmlformats.org/officeDocument/2006/relationships/oleObject" Target="../embeddings/oleObject339.bin"/><Relationship Id="rId5" Type="http://schemas.openxmlformats.org/officeDocument/2006/relationships/oleObject" Target="../embeddings/oleObject292.bin"/><Relationship Id="rId15" Type="http://schemas.openxmlformats.org/officeDocument/2006/relationships/oleObject" Target="../embeddings/oleObject302.bin"/><Relationship Id="rId23" Type="http://schemas.openxmlformats.org/officeDocument/2006/relationships/oleObject" Target="../embeddings/oleObject310.bin"/><Relationship Id="rId28" Type="http://schemas.openxmlformats.org/officeDocument/2006/relationships/oleObject" Target="../embeddings/oleObject315.bin"/><Relationship Id="rId36" Type="http://schemas.openxmlformats.org/officeDocument/2006/relationships/oleObject" Target="../embeddings/oleObject323.bin"/><Relationship Id="rId49" Type="http://schemas.openxmlformats.org/officeDocument/2006/relationships/oleObject" Target="../embeddings/oleObject335.bin"/><Relationship Id="rId10" Type="http://schemas.openxmlformats.org/officeDocument/2006/relationships/oleObject" Target="../embeddings/oleObject297.bin"/><Relationship Id="rId19" Type="http://schemas.openxmlformats.org/officeDocument/2006/relationships/oleObject" Target="../embeddings/oleObject306.bin"/><Relationship Id="rId31" Type="http://schemas.openxmlformats.org/officeDocument/2006/relationships/oleObject" Target="../embeddings/oleObject318.bin"/><Relationship Id="rId44" Type="http://schemas.openxmlformats.org/officeDocument/2006/relationships/oleObject" Target="../embeddings/oleObject330.bin"/><Relationship Id="rId52" Type="http://schemas.openxmlformats.org/officeDocument/2006/relationships/oleObject" Target="../embeddings/oleObject338.bin"/><Relationship Id="rId4" Type="http://schemas.openxmlformats.org/officeDocument/2006/relationships/oleObject" Target="../embeddings/oleObject291.bin"/><Relationship Id="rId9" Type="http://schemas.openxmlformats.org/officeDocument/2006/relationships/oleObject" Target="../embeddings/oleObject296.bin"/><Relationship Id="rId14" Type="http://schemas.openxmlformats.org/officeDocument/2006/relationships/oleObject" Target="../embeddings/oleObject301.bin"/><Relationship Id="rId22" Type="http://schemas.openxmlformats.org/officeDocument/2006/relationships/oleObject" Target="../embeddings/oleObject309.bin"/><Relationship Id="rId27" Type="http://schemas.openxmlformats.org/officeDocument/2006/relationships/oleObject" Target="../embeddings/oleObject314.bin"/><Relationship Id="rId30" Type="http://schemas.openxmlformats.org/officeDocument/2006/relationships/oleObject" Target="../embeddings/oleObject317.bin"/><Relationship Id="rId35" Type="http://schemas.openxmlformats.org/officeDocument/2006/relationships/oleObject" Target="../embeddings/oleObject322.bin"/><Relationship Id="rId43" Type="http://schemas.openxmlformats.org/officeDocument/2006/relationships/oleObject" Target="../embeddings/oleObject329.bin"/><Relationship Id="rId48" Type="http://schemas.openxmlformats.org/officeDocument/2006/relationships/oleObject" Target="../embeddings/oleObject334.bin"/><Relationship Id="rId8" Type="http://schemas.openxmlformats.org/officeDocument/2006/relationships/oleObject" Target="../embeddings/oleObject295.bin"/><Relationship Id="rId51" Type="http://schemas.openxmlformats.org/officeDocument/2006/relationships/oleObject" Target="../embeddings/oleObject337.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346.bin"/><Relationship Id="rId13" Type="http://schemas.openxmlformats.org/officeDocument/2006/relationships/oleObject" Target="../embeddings/oleObject351.bin"/><Relationship Id="rId18" Type="http://schemas.openxmlformats.org/officeDocument/2006/relationships/oleObject" Target="../embeddings/oleObject356.bin"/><Relationship Id="rId26" Type="http://schemas.openxmlformats.org/officeDocument/2006/relationships/oleObject" Target="../embeddings/oleObject364.bin"/><Relationship Id="rId39" Type="http://schemas.openxmlformats.org/officeDocument/2006/relationships/oleObject" Target="../embeddings/oleObject377.bin"/><Relationship Id="rId3" Type="http://schemas.openxmlformats.org/officeDocument/2006/relationships/oleObject" Target="../embeddings/oleObject341.bin"/><Relationship Id="rId21" Type="http://schemas.openxmlformats.org/officeDocument/2006/relationships/oleObject" Target="../embeddings/oleObject359.bin"/><Relationship Id="rId34" Type="http://schemas.openxmlformats.org/officeDocument/2006/relationships/oleObject" Target="../embeddings/oleObject372.bin"/><Relationship Id="rId42" Type="http://schemas.openxmlformats.org/officeDocument/2006/relationships/oleObject" Target="../embeddings/oleObject379.bin"/><Relationship Id="rId47" Type="http://schemas.openxmlformats.org/officeDocument/2006/relationships/oleObject" Target="../embeddings/oleObject384.bin"/><Relationship Id="rId7" Type="http://schemas.openxmlformats.org/officeDocument/2006/relationships/oleObject" Target="../embeddings/oleObject345.bin"/><Relationship Id="rId12" Type="http://schemas.openxmlformats.org/officeDocument/2006/relationships/oleObject" Target="../embeddings/oleObject350.bin"/><Relationship Id="rId17" Type="http://schemas.openxmlformats.org/officeDocument/2006/relationships/oleObject" Target="../embeddings/oleObject355.bin"/><Relationship Id="rId25" Type="http://schemas.openxmlformats.org/officeDocument/2006/relationships/oleObject" Target="../embeddings/oleObject363.bin"/><Relationship Id="rId33" Type="http://schemas.openxmlformats.org/officeDocument/2006/relationships/oleObject" Target="../embeddings/oleObject371.bin"/><Relationship Id="rId38" Type="http://schemas.openxmlformats.org/officeDocument/2006/relationships/oleObject" Target="../embeddings/oleObject376.bin"/><Relationship Id="rId46" Type="http://schemas.openxmlformats.org/officeDocument/2006/relationships/oleObject" Target="../embeddings/oleObject383.bin"/><Relationship Id="rId2" Type="http://schemas.openxmlformats.org/officeDocument/2006/relationships/slideLayout" Target="../slideLayouts/slideLayout7.xml"/><Relationship Id="rId16" Type="http://schemas.openxmlformats.org/officeDocument/2006/relationships/oleObject" Target="../embeddings/oleObject354.bin"/><Relationship Id="rId20" Type="http://schemas.openxmlformats.org/officeDocument/2006/relationships/oleObject" Target="../embeddings/oleObject358.bin"/><Relationship Id="rId29" Type="http://schemas.openxmlformats.org/officeDocument/2006/relationships/oleObject" Target="../embeddings/oleObject367.bin"/><Relationship Id="rId41" Type="http://schemas.openxmlformats.org/officeDocument/2006/relationships/oleObject" Target="../embeddings/oleObject378.bin"/><Relationship Id="rId1" Type="http://schemas.openxmlformats.org/officeDocument/2006/relationships/vmlDrawing" Target="../drawings/vmlDrawing11.vml"/><Relationship Id="rId6" Type="http://schemas.openxmlformats.org/officeDocument/2006/relationships/oleObject" Target="../embeddings/oleObject344.bin"/><Relationship Id="rId11" Type="http://schemas.openxmlformats.org/officeDocument/2006/relationships/oleObject" Target="../embeddings/oleObject349.bin"/><Relationship Id="rId24" Type="http://schemas.openxmlformats.org/officeDocument/2006/relationships/oleObject" Target="../embeddings/oleObject362.bin"/><Relationship Id="rId32" Type="http://schemas.openxmlformats.org/officeDocument/2006/relationships/oleObject" Target="../embeddings/oleObject370.bin"/><Relationship Id="rId37" Type="http://schemas.openxmlformats.org/officeDocument/2006/relationships/oleObject" Target="../embeddings/oleObject375.bin"/><Relationship Id="rId40" Type="http://schemas.openxmlformats.org/officeDocument/2006/relationships/image" Target="../media/image30.png"/><Relationship Id="rId45" Type="http://schemas.openxmlformats.org/officeDocument/2006/relationships/oleObject" Target="../embeddings/oleObject382.bin"/><Relationship Id="rId5" Type="http://schemas.openxmlformats.org/officeDocument/2006/relationships/oleObject" Target="../embeddings/oleObject343.bin"/><Relationship Id="rId15" Type="http://schemas.openxmlformats.org/officeDocument/2006/relationships/oleObject" Target="../embeddings/oleObject353.bin"/><Relationship Id="rId23" Type="http://schemas.openxmlformats.org/officeDocument/2006/relationships/oleObject" Target="../embeddings/oleObject361.bin"/><Relationship Id="rId28" Type="http://schemas.openxmlformats.org/officeDocument/2006/relationships/oleObject" Target="../embeddings/oleObject366.bin"/><Relationship Id="rId36" Type="http://schemas.openxmlformats.org/officeDocument/2006/relationships/oleObject" Target="../embeddings/oleObject374.bin"/><Relationship Id="rId10" Type="http://schemas.openxmlformats.org/officeDocument/2006/relationships/oleObject" Target="../embeddings/oleObject348.bin"/><Relationship Id="rId19" Type="http://schemas.openxmlformats.org/officeDocument/2006/relationships/oleObject" Target="../embeddings/oleObject357.bin"/><Relationship Id="rId31" Type="http://schemas.openxmlformats.org/officeDocument/2006/relationships/oleObject" Target="../embeddings/oleObject369.bin"/><Relationship Id="rId44" Type="http://schemas.openxmlformats.org/officeDocument/2006/relationships/oleObject" Target="../embeddings/oleObject381.bin"/><Relationship Id="rId4" Type="http://schemas.openxmlformats.org/officeDocument/2006/relationships/oleObject" Target="../embeddings/oleObject342.bin"/><Relationship Id="rId9" Type="http://schemas.openxmlformats.org/officeDocument/2006/relationships/oleObject" Target="../embeddings/oleObject347.bin"/><Relationship Id="rId14" Type="http://schemas.openxmlformats.org/officeDocument/2006/relationships/oleObject" Target="../embeddings/oleObject352.bin"/><Relationship Id="rId22" Type="http://schemas.openxmlformats.org/officeDocument/2006/relationships/oleObject" Target="../embeddings/oleObject360.bin"/><Relationship Id="rId27" Type="http://schemas.openxmlformats.org/officeDocument/2006/relationships/oleObject" Target="../embeddings/oleObject365.bin"/><Relationship Id="rId30" Type="http://schemas.openxmlformats.org/officeDocument/2006/relationships/oleObject" Target="../embeddings/oleObject368.bin"/><Relationship Id="rId35" Type="http://schemas.openxmlformats.org/officeDocument/2006/relationships/oleObject" Target="../embeddings/oleObject373.bin"/><Relationship Id="rId43" Type="http://schemas.openxmlformats.org/officeDocument/2006/relationships/oleObject" Target="../embeddings/oleObject380.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390.bin"/><Relationship Id="rId13" Type="http://schemas.openxmlformats.org/officeDocument/2006/relationships/oleObject" Target="../embeddings/oleObject395.bin"/><Relationship Id="rId18" Type="http://schemas.openxmlformats.org/officeDocument/2006/relationships/oleObject" Target="../embeddings/oleObject400.bin"/><Relationship Id="rId26" Type="http://schemas.openxmlformats.org/officeDocument/2006/relationships/oleObject" Target="../embeddings/oleObject408.bin"/><Relationship Id="rId39" Type="http://schemas.openxmlformats.org/officeDocument/2006/relationships/oleObject" Target="../embeddings/oleObject421.bin"/><Relationship Id="rId3" Type="http://schemas.openxmlformats.org/officeDocument/2006/relationships/oleObject" Target="../embeddings/oleObject385.bin"/><Relationship Id="rId21" Type="http://schemas.openxmlformats.org/officeDocument/2006/relationships/oleObject" Target="../embeddings/oleObject403.bin"/><Relationship Id="rId34" Type="http://schemas.openxmlformats.org/officeDocument/2006/relationships/oleObject" Target="../embeddings/oleObject416.bin"/><Relationship Id="rId42" Type="http://schemas.openxmlformats.org/officeDocument/2006/relationships/oleObject" Target="../embeddings/oleObject424.bin"/><Relationship Id="rId7" Type="http://schemas.openxmlformats.org/officeDocument/2006/relationships/oleObject" Target="../embeddings/oleObject389.bin"/><Relationship Id="rId12" Type="http://schemas.openxmlformats.org/officeDocument/2006/relationships/oleObject" Target="../embeddings/oleObject394.bin"/><Relationship Id="rId17" Type="http://schemas.openxmlformats.org/officeDocument/2006/relationships/oleObject" Target="../embeddings/oleObject399.bin"/><Relationship Id="rId25" Type="http://schemas.openxmlformats.org/officeDocument/2006/relationships/oleObject" Target="../embeddings/oleObject407.bin"/><Relationship Id="rId33" Type="http://schemas.openxmlformats.org/officeDocument/2006/relationships/oleObject" Target="../embeddings/oleObject415.bin"/><Relationship Id="rId38" Type="http://schemas.openxmlformats.org/officeDocument/2006/relationships/oleObject" Target="../embeddings/oleObject420.bin"/><Relationship Id="rId46" Type="http://schemas.openxmlformats.org/officeDocument/2006/relationships/oleObject" Target="../embeddings/oleObject428.bin"/><Relationship Id="rId2" Type="http://schemas.openxmlformats.org/officeDocument/2006/relationships/slideLayout" Target="../slideLayouts/slideLayout7.xml"/><Relationship Id="rId16" Type="http://schemas.openxmlformats.org/officeDocument/2006/relationships/oleObject" Target="../embeddings/oleObject398.bin"/><Relationship Id="rId20" Type="http://schemas.openxmlformats.org/officeDocument/2006/relationships/oleObject" Target="../embeddings/oleObject402.bin"/><Relationship Id="rId29" Type="http://schemas.openxmlformats.org/officeDocument/2006/relationships/oleObject" Target="../embeddings/oleObject411.bin"/><Relationship Id="rId41" Type="http://schemas.openxmlformats.org/officeDocument/2006/relationships/oleObject" Target="../embeddings/oleObject423.bin"/><Relationship Id="rId1" Type="http://schemas.openxmlformats.org/officeDocument/2006/relationships/vmlDrawing" Target="../drawings/vmlDrawing12.vml"/><Relationship Id="rId6" Type="http://schemas.openxmlformats.org/officeDocument/2006/relationships/oleObject" Target="../embeddings/oleObject388.bin"/><Relationship Id="rId11" Type="http://schemas.openxmlformats.org/officeDocument/2006/relationships/oleObject" Target="../embeddings/oleObject393.bin"/><Relationship Id="rId24" Type="http://schemas.openxmlformats.org/officeDocument/2006/relationships/oleObject" Target="../embeddings/oleObject406.bin"/><Relationship Id="rId32" Type="http://schemas.openxmlformats.org/officeDocument/2006/relationships/oleObject" Target="../embeddings/oleObject414.bin"/><Relationship Id="rId37" Type="http://schemas.openxmlformats.org/officeDocument/2006/relationships/oleObject" Target="../embeddings/oleObject419.bin"/><Relationship Id="rId40" Type="http://schemas.openxmlformats.org/officeDocument/2006/relationships/oleObject" Target="../embeddings/oleObject422.bin"/><Relationship Id="rId45" Type="http://schemas.openxmlformats.org/officeDocument/2006/relationships/oleObject" Target="../embeddings/oleObject427.bin"/><Relationship Id="rId5" Type="http://schemas.openxmlformats.org/officeDocument/2006/relationships/oleObject" Target="../embeddings/oleObject387.bin"/><Relationship Id="rId15" Type="http://schemas.openxmlformats.org/officeDocument/2006/relationships/oleObject" Target="../embeddings/oleObject397.bin"/><Relationship Id="rId23" Type="http://schemas.openxmlformats.org/officeDocument/2006/relationships/oleObject" Target="../embeddings/oleObject405.bin"/><Relationship Id="rId28" Type="http://schemas.openxmlformats.org/officeDocument/2006/relationships/oleObject" Target="../embeddings/oleObject410.bin"/><Relationship Id="rId36" Type="http://schemas.openxmlformats.org/officeDocument/2006/relationships/oleObject" Target="../embeddings/oleObject418.bin"/><Relationship Id="rId10" Type="http://schemas.openxmlformats.org/officeDocument/2006/relationships/oleObject" Target="../embeddings/oleObject392.bin"/><Relationship Id="rId19" Type="http://schemas.openxmlformats.org/officeDocument/2006/relationships/oleObject" Target="../embeddings/oleObject401.bin"/><Relationship Id="rId31" Type="http://schemas.openxmlformats.org/officeDocument/2006/relationships/oleObject" Target="../embeddings/oleObject413.bin"/><Relationship Id="rId44" Type="http://schemas.openxmlformats.org/officeDocument/2006/relationships/oleObject" Target="../embeddings/oleObject426.bin"/><Relationship Id="rId4" Type="http://schemas.openxmlformats.org/officeDocument/2006/relationships/oleObject" Target="../embeddings/oleObject386.bin"/><Relationship Id="rId9" Type="http://schemas.openxmlformats.org/officeDocument/2006/relationships/oleObject" Target="../embeddings/oleObject391.bin"/><Relationship Id="rId14" Type="http://schemas.openxmlformats.org/officeDocument/2006/relationships/oleObject" Target="../embeddings/oleObject396.bin"/><Relationship Id="rId22" Type="http://schemas.openxmlformats.org/officeDocument/2006/relationships/oleObject" Target="../embeddings/oleObject404.bin"/><Relationship Id="rId27" Type="http://schemas.openxmlformats.org/officeDocument/2006/relationships/oleObject" Target="../embeddings/oleObject409.bin"/><Relationship Id="rId30" Type="http://schemas.openxmlformats.org/officeDocument/2006/relationships/oleObject" Target="../embeddings/oleObject412.bin"/><Relationship Id="rId35" Type="http://schemas.openxmlformats.org/officeDocument/2006/relationships/oleObject" Target="../embeddings/oleObject417.bin"/><Relationship Id="rId43" Type="http://schemas.openxmlformats.org/officeDocument/2006/relationships/oleObject" Target="../embeddings/oleObject425.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434.bin"/><Relationship Id="rId13" Type="http://schemas.openxmlformats.org/officeDocument/2006/relationships/oleObject" Target="../embeddings/oleObject439.bin"/><Relationship Id="rId18" Type="http://schemas.openxmlformats.org/officeDocument/2006/relationships/oleObject" Target="../embeddings/oleObject444.bin"/><Relationship Id="rId26" Type="http://schemas.openxmlformats.org/officeDocument/2006/relationships/oleObject" Target="../embeddings/oleObject452.bin"/><Relationship Id="rId39" Type="http://schemas.openxmlformats.org/officeDocument/2006/relationships/oleObject" Target="../embeddings/oleObject465.bin"/><Relationship Id="rId3" Type="http://schemas.openxmlformats.org/officeDocument/2006/relationships/oleObject" Target="../embeddings/oleObject429.bin"/><Relationship Id="rId21" Type="http://schemas.openxmlformats.org/officeDocument/2006/relationships/oleObject" Target="../embeddings/oleObject447.bin"/><Relationship Id="rId34" Type="http://schemas.openxmlformats.org/officeDocument/2006/relationships/oleObject" Target="../embeddings/oleObject460.bin"/><Relationship Id="rId42" Type="http://schemas.openxmlformats.org/officeDocument/2006/relationships/oleObject" Target="../embeddings/oleObject468.bin"/><Relationship Id="rId7" Type="http://schemas.openxmlformats.org/officeDocument/2006/relationships/oleObject" Target="../embeddings/oleObject433.bin"/><Relationship Id="rId12" Type="http://schemas.openxmlformats.org/officeDocument/2006/relationships/oleObject" Target="../embeddings/oleObject438.bin"/><Relationship Id="rId17" Type="http://schemas.openxmlformats.org/officeDocument/2006/relationships/oleObject" Target="../embeddings/oleObject443.bin"/><Relationship Id="rId25" Type="http://schemas.openxmlformats.org/officeDocument/2006/relationships/oleObject" Target="../embeddings/oleObject451.bin"/><Relationship Id="rId33" Type="http://schemas.openxmlformats.org/officeDocument/2006/relationships/oleObject" Target="../embeddings/oleObject459.bin"/><Relationship Id="rId38" Type="http://schemas.openxmlformats.org/officeDocument/2006/relationships/oleObject" Target="../embeddings/oleObject464.bin"/><Relationship Id="rId46" Type="http://schemas.openxmlformats.org/officeDocument/2006/relationships/oleObject" Target="../embeddings/oleObject472.bin"/><Relationship Id="rId2" Type="http://schemas.openxmlformats.org/officeDocument/2006/relationships/slideLayout" Target="../slideLayouts/slideLayout7.xml"/><Relationship Id="rId16" Type="http://schemas.openxmlformats.org/officeDocument/2006/relationships/oleObject" Target="../embeddings/oleObject442.bin"/><Relationship Id="rId20" Type="http://schemas.openxmlformats.org/officeDocument/2006/relationships/oleObject" Target="../embeddings/oleObject446.bin"/><Relationship Id="rId29" Type="http://schemas.openxmlformats.org/officeDocument/2006/relationships/oleObject" Target="../embeddings/oleObject455.bin"/><Relationship Id="rId41" Type="http://schemas.openxmlformats.org/officeDocument/2006/relationships/oleObject" Target="../embeddings/oleObject467.bin"/><Relationship Id="rId1" Type="http://schemas.openxmlformats.org/officeDocument/2006/relationships/vmlDrawing" Target="../drawings/vmlDrawing13.vml"/><Relationship Id="rId6" Type="http://schemas.openxmlformats.org/officeDocument/2006/relationships/oleObject" Target="../embeddings/oleObject432.bin"/><Relationship Id="rId11" Type="http://schemas.openxmlformats.org/officeDocument/2006/relationships/oleObject" Target="../embeddings/oleObject437.bin"/><Relationship Id="rId24" Type="http://schemas.openxmlformats.org/officeDocument/2006/relationships/oleObject" Target="../embeddings/oleObject450.bin"/><Relationship Id="rId32" Type="http://schemas.openxmlformats.org/officeDocument/2006/relationships/oleObject" Target="../embeddings/oleObject458.bin"/><Relationship Id="rId37" Type="http://schemas.openxmlformats.org/officeDocument/2006/relationships/oleObject" Target="../embeddings/oleObject463.bin"/><Relationship Id="rId40" Type="http://schemas.openxmlformats.org/officeDocument/2006/relationships/oleObject" Target="../embeddings/oleObject466.bin"/><Relationship Id="rId45" Type="http://schemas.openxmlformats.org/officeDocument/2006/relationships/oleObject" Target="../embeddings/oleObject471.bin"/><Relationship Id="rId5" Type="http://schemas.openxmlformats.org/officeDocument/2006/relationships/oleObject" Target="../embeddings/oleObject431.bin"/><Relationship Id="rId15" Type="http://schemas.openxmlformats.org/officeDocument/2006/relationships/oleObject" Target="../embeddings/oleObject441.bin"/><Relationship Id="rId23" Type="http://schemas.openxmlformats.org/officeDocument/2006/relationships/oleObject" Target="../embeddings/oleObject449.bin"/><Relationship Id="rId28" Type="http://schemas.openxmlformats.org/officeDocument/2006/relationships/oleObject" Target="../embeddings/oleObject454.bin"/><Relationship Id="rId36" Type="http://schemas.openxmlformats.org/officeDocument/2006/relationships/oleObject" Target="../embeddings/oleObject462.bin"/><Relationship Id="rId10" Type="http://schemas.openxmlformats.org/officeDocument/2006/relationships/oleObject" Target="../embeddings/oleObject436.bin"/><Relationship Id="rId19" Type="http://schemas.openxmlformats.org/officeDocument/2006/relationships/oleObject" Target="../embeddings/oleObject445.bin"/><Relationship Id="rId31" Type="http://schemas.openxmlformats.org/officeDocument/2006/relationships/oleObject" Target="../embeddings/oleObject457.bin"/><Relationship Id="rId44" Type="http://schemas.openxmlformats.org/officeDocument/2006/relationships/oleObject" Target="../embeddings/oleObject470.bin"/><Relationship Id="rId4" Type="http://schemas.openxmlformats.org/officeDocument/2006/relationships/oleObject" Target="../embeddings/oleObject430.bin"/><Relationship Id="rId9" Type="http://schemas.openxmlformats.org/officeDocument/2006/relationships/oleObject" Target="../embeddings/oleObject435.bin"/><Relationship Id="rId14" Type="http://schemas.openxmlformats.org/officeDocument/2006/relationships/oleObject" Target="../embeddings/oleObject440.bin"/><Relationship Id="rId22" Type="http://schemas.openxmlformats.org/officeDocument/2006/relationships/oleObject" Target="../embeddings/oleObject448.bin"/><Relationship Id="rId27" Type="http://schemas.openxmlformats.org/officeDocument/2006/relationships/oleObject" Target="../embeddings/oleObject453.bin"/><Relationship Id="rId30" Type="http://schemas.openxmlformats.org/officeDocument/2006/relationships/oleObject" Target="../embeddings/oleObject456.bin"/><Relationship Id="rId35" Type="http://schemas.openxmlformats.org/officeDocument/2006/relationships/oleObject" Target="../embeddings/oleObject461.bin"/><Relationship Id="rId43" Type="http://schemas.openxmlformats.org/officeDocument/2006/relationships/oleObject" Target="../embeddings/oleObject469.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478.bin"/><Relationship Id="rId13" Type="http://schemas.openxmlformats.org/officeDocument/2006/relationships/oleObject" Target="../embeddings/oleObject483.bin"/><Relationship Id="rId18" Type="http://schemas.openxmlformats.org/officeDocument/2006/relationships/oleObject" Target="../embeddings/oleObject488.bin"/><Relationship Id="rId26" Type="http://schemas.openxmlformats.org/officeDocument/2006/relationships/oleObject" Target="../embeddings/oleObject496.bin"/><Relationship Id="rId39" Type="http://schemas.openxmlformats.org/officeDocument/2006/relationships/oleObject" Target="../embeddings/oleObject509.bin"/><Relationship Id="rId3" Type="http://schemas.openxmlformats.org/officeDocument/2006/relationships/oleObject" Target="../embeddings/oleObject473.bin"/><Relationship Id="rId21" Type="http://schemas.openxmlformats.org/officeDocument/2006/relationships/oleObject" Target="../embeddings/oleObject491.bin"/><Relationship Id="rId34" Type="http://schemas.openxmlformats.org/officeDocument/2006/relationships/oleObject" Target="../embeddings/oleObject504.bin"/><Relationship Id="rId42" Type="http://schemas.openxmlformats.org/officeDocument/2006/relationships/oleObject" Target="../embeddings/oleObject512.bin"/><Relationship Id="rId7" Type="http://schemas.openxmlformats.org/officeDocument/2006/relationships/oleObject" Target="../embeddings/oleObject477.bin"/><Relationship Id="rId12" Type="http://schemas.openxmlformats.org/officeDocument/2006/relationships/oleObject" Target="../embeddings/oleObject482.bin"/><Relationship Id="rId17" Type="http://schemas.openxmlformats.org/officeDocument/2006/relationships/oleObject" Target="../embeddings/oleObject487.bin"/><Relationship Id="rId25" Type="http://schemas.openxmlformats.org/officeDocument/2006/relationships/oleObject" Target="../embeddings/oleObject495.bin"/><Relationship Id="rId33" Type="http://schemas.openxmlformats.org/officeDocument/2006/relationships/oleObject" Target="../embeddings/oleObject503.bin"/><Relationship Id="rId38" Type="http://schemas.openxmlformats.org/officeDocument/2006/relationships/oleObject" Target="../embeddings/oleObject508.bin"/><Relationship Id="rId46" Type="http://schemas.openxmlformats.org/officeDocument/2006/relationships/oleObject" Target="../embeddings/oleObject516.bin"/><Relationship Id="rId2" Type="http://schemas.openxmlformats.org/officeDocument/2006/relationships/slideLayout" Target="../slideLayouts/slideLayout7.xml"/><Relationship Id="rId16" Type="http://schemas.openxmlformats.org/officeDocument/2006/relationships/oleObject" Target="../embeddings/oleObject486.bin"/><Relationship Id="rId20" Type="http://schemas.openxmlformats.org/officeDocument/2006/relationships/oleObject" Target="../embeddings/oleObject490.bin"/><Relationship Id="rId29" Type="http://schemas.openxmlformats.org/officeDocument/2006/relationships/oleObject" Target="../embeddings/oleObject499.bin"/><Relationship Id="rId41" Type="http://schemas.openxmlformats.org/officeDocument/2006/relationships/oleObject" Target="../embeddings/oleObject511.bin"/><Relationship Id="rId1" Type="http://schemas.openxmlformats.org/officeDocument/2006/relationships/vmlDrawing" Target="../drawings/vmlDrawing14.vml"/><Relationship Id="rId6" Type="http://schemas.openxmlformats.org/officeDocument/2006/relationships/oleObject" Target="../embeddings/oleObject476.bin"/><Relationship Id="rId11" Type="http://schemas.openxmlformats.org/officeDocument/2006/relationships/oleObject" Target="../embeddings/oleObject481.bin"/><Relationship Id="rId24" Type="http://schemas.openxmlformats.org/officeDocument/2006/relationships/oleObject" Target="../embeddings/oleObject494.bin"/><Relationship Id="rId32" Type="http://schemas.openxmlformats.org/officeDocument/2006/relationships/oleObject" Target="../embeddings/oleObject502.bin"/><Relationship Id="rId37" Type="http://schemas.openxmlformats.org/officeDocument/2006/relationships/oleObject" Target="../embeddings/oleObject507.bin"/><Relationship Id="rId40" Type="http://schemas.openxmlformats.org/officeDocument/2006/relationships/oleObject" Target="../embeddings/oleObject510.bin"/><Relationship Id="rId45" Type="http://schemas.openxmlformats.org/officeDocument/2006/relationships/oleObject" Target="../embeddings/oleObject515.bin"/><Relationship Id="rId5" Type="http://schemas.openxmlformats.org/officeDocument/2006/relationships/oleObject" Target="../embeddings/oleObject475.bin"/><Relationship Id="rId15" Type="http://schemas.openxmlformats.org/officeDocument/2006/relationships/oleObject" Target="../embeddings/oleObject485.bin"/><Relationship Id="rId23" Type="http://schemas.openxmlformats.org/officeDocument/2006/relationships/oleObject" Target="../embeddings/oleObject493.bin"/><Relationship Id="rId28" Type="http://schemas.openxmlformats.org/officeDocument/2006/relationships/oleObject" Target="../embeddings/oleObject498.bin"/><Relationship Id="rId36" Type="http://schemas.openxmlformats.org/officeDocument/2006/relationships/oleObject" Target="../embeddings/oleObject506.bin"/><Relationship Id="rId10" Type="http://schemas.openxmlformats.org/officeDocument/2006/relationships/oleObject" Target="../embeddings/oleObject480.bin"/><Relationship Id="rId19" Type="http://schemas.openxmlformats.org/officeDocument/2006/relationships/oleObject" Target="../embeddings/oleObject489.bin"/><Relationship Id="rId31" Type="http://schemas.openxmlformats.org/officeDocument/2006/relationships/oleObject" Target="../embeddings/oleObject501.bin"/><Relationship Id="rId44" Type="http://schemas.openxmlformats.org/officeDocument/2006/relationships/oleObject" Target="../embeddings/oleObject514.bin"/><Relationship Id="rId4" Type="http://schemas.openxmlformats.org/officeDocument/2006/relationships/oleObject" Target="../embeddings/oleObject474.bin"/><Relationship Id="rId9" Type="http://schemas.openxmlformats.org/officeDocument/2006/relationships/oleObject" Target="../embeddings/oleObject479.bin"/><Relationship Id="rId14" Type="http://schemas.openxmlformats.org/officeDocument/2006/relationships/oleObject" Target="../embeddings/oleObject484.bin"/><Relationship Id="rId22" Type="http://schemas.openxmlformats.org/officeDocument/2006/relationships/oleObject" Target="../embeddings/oleObject492.bin"/><Relationship Id="rId27" Type="http://schemas.openxmlformats.org/officeDocument/2006/relationships/oleObject" Target="../embeddings/oleObject497.bin"/><Relationship Id="rId30" Type="http://schemas.openxmlformats.org/officeDocument/2006/relationships/oleObject" Target="../embeddings/oleObject500.bin"/><Relationship Id="rId35" Type="http://schemas.openxmlformats.org/officeDocument/2006/relationships/oleObject" Target="../embeddings/oleObject505.bin"/><Relationship Id="rId43" Type="http://schemas.openxmlformats.org/officeDocument/2006/relationships/oleObject" Target="../embeddings/oleObject513.bin"/></Relationships>
</file>

<file path=ppt/slides/_rels/slide34.xml.rels><?xml version="1.0" encoding="UTF-8" standalone="yes"?>
<Relationships xmlns="http://schemas.openxmlformats.org/package/2006/relationships"><Relationship Id="rId13" Type="http://schemas.openxmlformats.org/officeDocument/2006/relationships/oleObject" Target="../embeddings/oleObject527.bin"/><Relationship Id="rId18" Type="http://schemas.openxmlformats.org/officeDocument/2006/relationships/oleObject" Target="../embeddings/oleObject532.bin"/><Relationship Id="rId26" Type="http://schemas.openxmlformats.org/officeDocument/2006/relationships/oleObject" Target="../embeddings/oleObject540.bin"/><Relationship Id="rId39" Type="http://schemas.openxmlformats.org/officeDocument/2006/relationships/oleObject" Target="../embeddings/oleObject553.bin"/><Relationship Id="rId3" Type="http://schemas.openxmlformats.org/officeDocument/2006/relationships/oleObject" Target="../embeddings/oleObject517.bin"/><Relationship Id="rId21" Type="http://schemas.openxmlformats.org/officeDocument/2006/relationships/oleObject" Target="../embeddings/oleObject535.bin"/><Relationship Id="rId34" Type="http://schemas.openxmlformats.org/officeDocument/2006/relationships/oleObject" Target="../embeddings/oleObject548.bin"/><Relationship Id="rId42" Type="http://schemas.openxmlformats.org/officeDocument/2006/relationships/oleObject" Target="../embeddings/oleObject555.bin"/><Relationship Id="rId47" Type="http://schemas.openxmlformats.org/officeDocument/2006/relationships/oleObject" Target="../embeddings/oleObject560.bin"/><Relationship Id="rId50" Type="http://schemas.openxmlformats.org/officeDocument/2006/relationships/oleObject" Target="../embeddings/oleObject563.bin"/><Relationship Id="rId7" Type="http://schemas.openxmlformats.org/officeDocument/2006/relationships/oleObject" Target="../embeddings/oleObject521.bin"/><Relationship Id="rId12" Type="http://schemas.openxmlformats.org/officeDocument/2006/relationships/oleObject" Target="../embeddings/oleObject526.bin"/><Relationship Id="rId17" Type="http://schemas.openxmlformats.org/officeDocument/2006/relationships/oleObject" Target="../embeddings/oleObject531.bin"/><Relationship Id="rId25" Type="http://schemas.openxmlformats.org/officeDocument/2006/relationships/oleObject" Target="../embeddings/oleObject539.bin"/><Relationship Id="rId33" Type="http://schemas.openxmlformats.org/officeDocument/2006/relationships/oleObject" Target="../embeddings/oleObject547.bin"/><Relationship Id="rId38" Type="http://schemas.openxmlformats.org/officeDocument/2006/relationships/oleObject" Target="../embeddings/oleObject552.bin"/><Relationship Id="rId46" Type="http://schemas.openxmlformats.org/officeDocument/2006/relationships/oleObject" Target="../embeddings/oleObject559.bin"/><Relationship Id="rId2" Type="http://schemas.openxmlformats.org/officeDocument/2006/relationships/slideLayout" Target="../slideLayouts/slideLayout7.xml"/><Relationship Id="rId16" Type="http://schemas.openxmlformats.org/officeDocument/2006/relationships/oleObject" Target="../embeddings/oleObject530.bin"/><Relationship Id="rId20" Type="http://schemas.openxmlformats.org/officeDocument/2006/relationships/oleObject" Target="../embeddings/oleObject534.bin"/><Relationship Id="rId29" Type="http://schemas.openxmlformats.org/officeDocument/2006/relationships/oleObject" Target="../embeddings/oleObject543.bin"/><Relationship Id="rId41" Type="http://schemas.openxmlformats.org/officeDocument/2006/relationships/oleObject" Target="../embeddings/oleObject554.bin"/><Relationship Id="rId54" Type="http://schemas.openxmlformats.org/officeDocument/2006/relationships/oleObject" Target="../embeddings/oleObject567.bin"/><Relationship Id="rId1" Type="http://schemas.openxmlformats.org/officeDocument/2006/relationships/vmlDrawing" Target="../drawings/vmlDrawing15.vml"/><Relationship Id="rId6" Type="http://schemas.openxmlformats.org/officeDocument/2006/relationships/oleObject" Target="../embeddings/oleObject520.bin"/><Relationship Id="rId11" Type="http://schemas.openxmlformats.org/officeDocument/2006/relationships/oleObject" Target="../embeddings/oleObject525.bin"/><Relationship Id="rId24" Type="http://schemas.openxmlformats.org/officeDocument/2006/relationships/oleObject" Target="../embeddings/oleObject538.bin"/><Relationship Id="rId32" Type="http://schemas.openxmlformats.org/officeDocument/2006/relationships/oleObject" Target="../embeddings/oleObject546.bin"/><Relationship Id="rId37" Type="http://schemas.openxmlformats.org/officeDocument/2006/relationships/oleObject" Target="../embeddings/oleObject551.bin"/><Relationship Id="rId40" Type="http://schemas.openxmlformats.org/officeDocument/2006/relationships/image" Target="../media/image30.png"/><Relationship Id="rId45" Type="http://schemas.openxmlformats.org/officeDocument/2006/relationships/oleObject" Target="../embeddings/oleObject558.bin"/><Relationship Id="rId53" Type="http://schemas.openxmlformats.org/officeDocument/2006/relationships/oleObject" Target="../embeddings/oleObject566.bin"/><Relationship Id="rId5" Type="http://schemas.openxmlformats.org/officeDocument/2006/relationships/oleObject" Target="../embeddings/oleObject519.bin"/><Relationship Id="rId15" Type="http://schemas.openxmlformats.org/officeDocument/2006/relationships/oleObject" Target="../embeddings/oleObject529.bin"/><Relationship Id="rId23" Type="http://schemas.openxmlformats.org/officeDocument/2006/relationships/oleObject" Target="../embeddings/oleObject537.bin"/><Relationship Id="rId28" Type="http://schemas.openxmlformats.org/officeDocument/2006/relationships/oleObject" Target="../embeddings/oleObject542.bin"/><Relationship Id="rId36" Type="http://schemas.openxmlformats.org/officeDocument/2006/relationships/oleObject" Target="../embeddings/oleObject550.bin"/><Relationship Id="rId49" Type="http://schemas.openxmlformats.org/officeDocument/2006/relationships/oleObject" Target="../embeddings/oleObject562.bin"/><Relationship Id="rId10" Type="http://schemas.openxmlformats.org/officeDocument/2006/relationships/oleObject" Target="../embeddings/oleObject524.bin"/><Relationship Id="rId19" Type="http://schemas.openxmlformats.org/officeDocument/2006/relationships/oleObject" Target="../embeddings/oleObject533.bin"/><Relationship Id="rId31" Type="http://schemas.openxmlformats.org/officeDocument/2006/relationships/oleObject" Target="../embeddings/oleObject545.bin"/><Relationship Id="rId44" Type="http://schemas.openxmlformats.org/officeDocument/2006/relationships/oleObject" Target="../embeddings/oleObject557.bin"/><Relationship Id="rId52" Type="http://schemas.openxmlformats.org/officeDocument/2006/relationships/oleObject" Target="../embeddings/oleObject565.bin"/><Relationship Id="rId4" Type="http://schemas.openxmlformats.org/officeDocument/2006/relationships/oleObject" Target="../embeddings/oleObject518.bin"/><Relationship Id="rId9" Type="http://schemas.openxmlformats.org/officeDocument/2006/relationships/oleObject" Target="../embeddings/oleObject523.bin"/><Relationship Id="rId14" Type="http://schemas.openxmlformats.org/officeDocument/2006/relationships/oleObject" Target="../embeddings/oleObject528.bin"/><Relationship Id="rId22" Type="http://schemas.openxmlformats.org/officeDocument/2006/relationships/oleObject" Target="../embeddings/oleObject536.bin"/><Relationship Id="rId27" Type="http://schemas.openxmlformats.org/officeDocument/2006/relationships/oleObject" Target="../embeddings/oleObject541.bin"/><Relationship Id="rId30" Type="http://schemas.openxmlformats.org/officeDocument/2006/relationships/oleObject" Target="../embeddings/oleObject544.bin"/><Relationship Id="rId35" Type="http://schemas.openxmlformats.org/officeDocument/2006/relationships/oleObject" Target="../embeddings/oleObject549.bin"/><Relationship Id="rId43" Type="http://schemas.openxmlformats.org/officeDocument/2006/relationships/oleObject" Target="../embeddings/oleObject556.bin"/><Relationship Id="rId48" Type="http://schemas.openxmlformats.org/officeDocument/2006/relationships/oleObject" Target="../embeddings/oleObject561.bin"/><Relationship Id="rId8" Type="http://schemas.openxmlformats.org/officeDocument/2006/relationships/oleObject" Target="../embeddings/oleObject522.bin"/><Relationship Id="rId51" Type="http://schemas.openxmlformats.org/officeDocument/2006/relationships/oleObject" Target="../embeddings/oleObject564.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573.bin"/><Relationship Id="rId13" Type="http://schemas.openxmlformats.org/officeDocument/2006/relationships/oleObject" Target="../embeddings/oleObject578.bin"/><Relationship Id="rId18" Type="http://schemas.openxmlformats.org/officeDocument/2006/relationships/oleObject" Target="../embeddings/oleObject583.bin"/><Relationship Id="rId26" Type="http://schemas.openxmlformats.org/officeDocument/2006/relationships/oleObject" Target="../embeddings/oleObject591.bin"/><Relationship Id="rId39" Type="http://schemas.openxmlformats.org/officeDocument/2006/relationships/oleObject" Target="../embeddings/oleObject604.bin"/><Relationship Id="rId3" Type="http://schemas.openxmlformats.org/officeDocument/2006/relationships/oleObject" Target="../embeddings/oleObject568.bin"/><Relationship Id="rId21" Type="http://schemas.openxmlformats.org/officeDocument/2006/relationships/oleObject" Target="../embeddings/oleObject586.bin"/><Relationship Id="rId34" Type="http://schemas.openxmlformats.org/officeDocument/2006/relationships/oleObject" Target="../embeddings/oleObject599.bin"/><Relationship Id="rId42" Type="http://schemas.openxmlformats.org/officeDocument/2006/relationships/oleObject" Target="../embeddings/oleObject606.bin"/><Relationship Id="rId47" Type="http://schemas.openxmlformats.org/officeDocument/2006/relationships/oleObject" Target="../embeddings/oleObject611.bin"/><Relationship Id="rId7" Type="http://schemas.openxmlformats.org/officeDocument/2006/relationships/oleObject" Target="../embeddings/oleObject572.bin"/><Relationship Id="rId12" Type="http://schemas.openxmlformats.org/officeDocument/2006/relationships/oleObject" Target="../embeddings/oleObject577.bin"/><Relationship Id="rId17" Type="http://schemas.openxmlformats.org/officeDocument/2006/relationships/oleObject" Target="../embeddings/oleObject582.bin"/><Relationship Id="rId25" Type="http://schemas.openxmlformats.org/officeDocument/2006/relationships/oleObject" Target="../embeddings/oleObject590.bin"/><Relationship Id="rId33" Type="http://schemas.openxmlformats.org/officeDocument/2006/relationships/oleObject" Target="../embeddings/oleObject598.bin"/><Relationship Id="rId38" Type="http://schemas.openxmlformats.org/officeDocument/2006/relationships/oleObject" Target="../embeddings/oleObject603.bin"/><Relationship Id="rId46" Type="http://schemas.openxmlformats.org/officeDocument/2006/relationships/oleObject" Target="../embeddings/oleObject610.bin"/><Relationship Id="rId2" Type="http://schemas.openxmlformats.org/officeDocument/2006/relationships/slideLayout" Target="../slideLayouts/slideLayout7.xml"/><Relationship Id="rId16" Type="http://schemas.openxmlformats.org/officeDocument/2006/relationships/oleObject" Target="../embeddings/oleObject581.bin"/><Relationship Id="rId20" Type="http://schemas.openxmlformats.org/officeDocument/2006/relationships/oleObject" Target="../embeddings/oleObject585.bin"/><Relationship Id="rId29" Type="http://schemas.openxmlformats.org/officeDocument/2006/relationships/oleObject" Target="../embeddings/oleObject594.bin"/><Relationship Id="rId41" Type="http://schemas.openxmlformats.org/officeDocument/2006/relationships/oleObject" Target="../embeddings/oleObject605.bin"/><Relationship Id="rId1" Type="http://schemas.openxmlformats.org/officeDocument/2006/relationships/vmlDrawing" Target="../drawings/vmlDrawing16.vml"/><Relationship Id="rId6" Type="http://schemas.openxmlformats.org/officeDocument/2006/relationships/oleObject" Target="../embeddings/oleObject571.bin"/><Relationship Id="rId11" Type="http://schemas.openxmlformats.org/officeDocument/2006/relationships/oleObject" Target="../embeddings/oleObject576.bin"/><Relationship Id="rId24" Type="http://schemas.openxmlformats.org/officeDocument/2006/relationships/oleObject" Target="../embeddings/oleObject589.bin"/><Relationship Id="rId32" Type="http://schemas.openxmlformats.org/officeDocument/2006/relationships/oleObject" Target="../embeddings/oleObject597.bin"/><Relationship Id="rId37" Type="http://schemas.openxmlformats.org/officeDocument/2006/relationships/oleObject" Target="../embeddings/oleObject602.bin"/><Relationship Id="rId40" Type="http://schemas.openxmlformats.org/officeDocument/2006/relationships/image" Target="../media/image30.png"/><Relationship Id="rId45" Type="http://schemas.openxmlformats.org/officeDocument/2006/relationships/oleObject" Target="../embeddings/oleObject609.bin"/><Relationship Id="rId5" Type="http://schemas.openxmlformats.org/officeDocument/2006/relationships/oleObject" Target="../embeddings/oleObject570.bin"/><Relationship Id="rId15" Type="http://schemas.openxmlformats.org/officeDocument/2006/relationships/oleObject" Target="../embeddings/oleObject580.bin"/><Relationship Id="rId23" Type="http://schemas.openxmlformats.org/officeDocument/2006/relationships/oleObject" Target="../embeddings/oleObject588.bin"/><Relationship Id="rId28" Type="http://schemas.openxmlformats.org/officeDocument/2006/relationships/oleObject" Target="../embeddings/oleObject593.bin"/><Relationship Id="rId36" Type="http://schemas.openxmlformats.org/officeDocument/2006/relationships/oleObject" Target="../embeddings/oleObject601.bin"/><Relationship Id="rId10" Type="http://schemas.openxmlformats.org/officeDocument/2006/relationships/oleObject" Target="../embeddings/oleObject575.bin"/><Relationship Id="rId19" Type="http://schemas.openxmlformats.org/officeDocument/2006/relationships/oleObject" Target="../embeddings/oleObject584.bin"/><Relationship Id="rId31" Type="http://schemas.openxmlformats.org/officeDocument/2006/relationships/oleObject" Target="../embeddings/oleObject596.bin"/><Relationship Id="rId44" Type="http://schemas.openxmlformats.org/officeDocument/2006/relationships/oleObject" Target="../embeddings/oleObject608.bin"/><Relationship Id="rId4" Type="http://schemas.openxmlformats.org/officeDocument/2006/relationships/oleObject" Target="../embeddings/oleObject569.bin"/><Relationship Id="rId9" Type="http://schemas.openxmlformats.org/officeDocument/2006/relationships/oleObject" Target="../embeddings/oleObject574.bin"/><Relationship Id="rId14" Type="http://schemas.openxmlformats.org/officeDocument/2006/relationships/oleObject" Target="../embeddings/oleObject579.bin"/><Relationship Id="rId22" Type="http://schemas.openxmlformats.org/officeDocument/2006/relationships/oleObject" Target="../embeddings/oleObject587.bin"/><Relationship Id="rId27" Type="http://schemas.openxmlformats.org/officeDocument/2006/relationships/oleObject" Target="../embeddings/oleObject592.bin"/><Relationship Id="rId30" Type="http://schemas.openxmlformats.org/officeDocument/2006/relationships/oleObject" Target="../embeddings/oleObject595.bin"/><Relationship Id="rId35" Type="http://schemas.openxmlformats.org/officeDocument/2006/relationships/oleObject" Target="../embeddings/oleObject600.bin"/><Relationship Id="rId43" Type="http://schemas.openxmlformats.org/officeDocument/2006/relationships/oleObject" Target="../embeddings/oleObject607.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617.bin"/><Relationship Id="rId13" Type="http://schemas.openxmlformats.org/officeDocument/2006/relationships/oleObject" Target="../embeddings/oleObject622.bin"/><Relationship Id="rId18" Type="http://schemas.openxmlformats.org/officeDocument/2006/relationships/oleObject" Target="../embeddings/oleObject627.bin"/><Relationship Id="rId26" Type="http://schemas.openxmlformats.org/officeDocument/2006/relationships/oleObject" Target="../embeddings/oleObject635.bin"/><Relationship Id="rId39" Type="http://schemas.openxmlformats.org/officeDocument/2006/relationships/oleObject" Target="../embeddings/oleObject648.bin"/><Relationship Id="rId3" Type="http://schemas.openxmlformats.org/officeDocument/2006/relationships/oleObject" Target="../embeddings/oleObject612.bin"/><Relationship Id="rId21" Type="http://schemas.openxmlformats.org/officeDocument/2006/relationships/oleObject" Target="../embeddings/oleObject630.bin"/><Relationship Id="rId34" Type="http://schemas.openxmlformats.org/officeDocument/2006/relationships/oleObject" Target="../embeddings/oleObject643.bin"/><Relationship Id="rId42" Type="http://schemas.openxmlformats.org/officeDocument/2006/relationships/oleObject" Target="../embeddings/oleObject651.bin"/><Relationship Id="rId7" Type="http://schemas.openxmlformats.org/officeDocument/2006/relationships/oleObject" Target="../embeddings/oleObject616.bin"/><Relationship Id="rId12" Type="http://schemas.openxmlformats.org/officeDocument/2006/relationships/oleObject" Target="../embeddings/oleObject621.bin"/><Relationship Id="rId17" Type="http://schemas.openxmlformats.org/officeDocument/2006/relationships/oleObject" Target="../embeddings/oleObject626.bin"/><Relationship Id="rId25" Type="http://schemas.openxmlformats.org/officeDocument/2006/relationships/oleObject" Target="../embeddings/oleObject634.bin"/><Relationship Id="rId33" Type="http://schemas.openxmlformats.org/officeDocument/2006/relationships/oleObject" Target="../embeddings/oleObject642.bin"/><Relationship Id="rId38" Type="http://schemas.openxmlformats.org/officeDocument/2006/relationships/oleObject" Target="../embeddings/oleObject647.bin"/><Relationship Id="rId46" Type="http://schemas.openxmlformats.org/officeDocument/2006/relationships/oleObject" Target="../embeddings/oleObject655.bin"/><Relationship Id="rId2" Type="http://schemas.openxmlformats.org/officeDocument/2006/relationships/slideLayout" Target="../slideLayouts/slideLayout7.xml"/><Relationship Id="rId16" Type="http://schemas.openxmlformats.org/officeDocument/2006/relationships/oleObject" Target="../embeddings/oleObject625.bin"/><Relationship Id="rId20" Type="http://schemas.openxmlformats.org/officeDocument/2006/relationships/oleObject" Target="../embeddings/oleObject629.bin"/><Relationship Id="rId29" Type="http://schemas.openxmlformats.org/officeDocument/2006/relationships/oleObject" Target="../embeddings/oleObject638.bin"/><Relationship Id="rId41" Type="http://schemas.openxmlformats.org/officeDocument/2006/relationships/oleObject" Target="../embeddings/oleObject650.bin"/><Relationship Id="rId1" Type="http://schemas.openxmlformats.org/officeDocument/2006/relationships/vmlDrawing" Target="../drawings/vmlDrawing17.vml"/><Relationship Id="rId6" Type="http://schemas.openxmlformats.org/officeDocument/2006/relationships/oleObject" Target="../embeddings/oleObject615.bin"/><Relationship Id="rId11" Type="http://schemas.openxmlformats.org/officeDocument/2006/relationships/oleObject" Target="../embeddings/oleObject620.bin"/><Relationship Id="rId24" Type="http://schemas.openxmlformats.org/officeDocument/2006/relationships/oleObject" Target="../embeddings/oleObject633.bin"/><Relationship Id="rId32" Type="http://schemas.openxmlformats.org/officeDocument/2006/relationships/oleObject" Target="../embeddings/oleObject641.bin"/><Relationship Id="rId37" Type="http://schemas.openxmlformats.org/officeDocument/2006/relationships/oleObject" Target="../embeddings/oleObject646.bin"/><Relationship Id="rId40" Type="http://schemas.openxmlformats.org/officeDocument/2006/relationships/oleObject" Target="../embeddings/oleObject649.bin"/><Relationship Id="rId45" Type="http://schemas.openxmlformats.org/officeDocument/2006/relationships/oleObject" Target="../embeddings/oleObject654.bin"/><Relationship Id="rId5" Type="http://schemas.openxmlformats.org/officeDocument/2006/relationships/oleObject" Target="../embeddings/oleObject614.bin"/><Relationship Id="rId15" Type="http://schemas.openxmlformats.org/officeDocument/2006/relationships/oleObject" Target="../embeddings/oleObject624.bin"/><Relationship Id="rId23" Type="http://schemas.openxmlformats.org/officeDocument/2006/relationships/oleObject" Target="../embeddings/oleObject632.bin"/><Relationship Id="rId28" Type="http://schemas.openxmlformats.org/officeDocument/2006/relationships/oleObject" Target="../embeddings/oleObject637.bin"/><Relationship Id="rId36" Type="http://schemas.openxmlformats.org/officeDocument/2006/relationships/oleObject" Target="../embeddings/oleObject645.bin"/><Relationship Id="rId10" Type="http://schemas.openxmlformats.org/officeDocument/2006/relationships/oleObject" Target="../embeddings/oleObject619.bin"/><Relationship Id="rId19" Type="http://schemas.openxmlformats.org/officeDocument/2006/relationships/oleObject" Target="../embeddings/oleObject628.bin"/><Relationship Id="rId31" Type="http://schemas.openxmlformats.org/officeDocument/2006/relationships/oleObject" Target="../embeddings/oleObject640.bin"/><Relationship Id="rId44" Type="http://schemas.openxmlformats.org/officeDocument/2006/relationships/oleObject" Target="../embeddings/oleObject653.bin"/><Relationship Id="rId4" Type="http://schemas.openxmlformats.org/officeDocument/2006/relationships/oleObject" Target="../embeddings/oleObject613.bin"/><Relationship Id="rId9" Type="http://schemas.openxmlformats.org/officeDocument/2006/relationships/oleObject" Target="../embeddings/oleObject618.bin"/><Relationship Id="rId14" Type="http://schemas.openxmlformats.org/officeDocument/2006/relationships/oleObject" Target="../embeddings/oleObject623.bin"/><Relationship Id="rId22" Type="http://schemas.openxmlformats.org/officeDocument/2006/relationships/oleObject" Target="../embeddings/oleObject631.bin"/><Relationship Id="rId27" Type="http://schemas.openxmlformats.org/officeDocument/2006/relationships/oleObject" Target="../embeddings/oleObject636.bin"/><Relationship Id="rId30" Type="http://schemas.openxmlformats.org/officeDocument/2006/relationships/oleObject" Target="../embeddings/oleObject639.bin"/><Relationship Id="rId35" Type="http://schemas.openxmlformats.org/officeDocument/2006/relationships/oleObject" Target="../embeddings/oleObject644.bin"/><Relationship Id="rId43" Type="http://schemas.openxmlformats.org/officeDocument/2006/relationships/oleObject" Target="../embeddings/oleObject652.bin"/></Relationships>
</file>

<file path=ppt/slides/_rels/slide37.xml.rels><?xml version="1.0" encoding="UTF-8" standalone="yes"?>
<Relationships xmlns="http://schemas.openxmlformats.org/package/2006/relationships"><Relationship Id="rId13" Type="http://schemas.openxmlformats.org/officeDocument/2006/relationships/oleObject" Target="../embeddings/oleObject666.bin"/><Relationship Id="rId18" Type="http://schemas.openxmlformats.org/officeDocument/2006/relationships/oleObject" Target="../embeddings/oleObject671.bin"/><Relationship Id="rId26" Type="http://schemas.openxmlformats.org/officeDocument/2006/relationships/oleObject" Target="../embeddings/oleObject679.bin"/><Relationship Id="rId39" Type="http://schemas.openxmlformats.org/officeDocument/2006/relationships/oleObject" Target="../embeddings/oleObject692.bin"/><Relationship Id="rId3" Type="http://schemas.openxmlformats.org/officeDocument/2006/relationships/oleObject" Target="../embeddings/oleObject656.bin"/><Relationship Id="rId21" Type="http://schemas.openxmlformats.org/officeDocument/2006/relationships/oleObject" Target="../embeddings/oleObject674.bin"/><Relationship Id="rId34" Type="http://schemas.openxmlformats.org/officeDocument/2006/relationships/oleObject" Target="../embeddings/oleObject687.bin"/><Relationship Id="rId42" Type="http://schemas.openxmlformats.org/officeDocument/2006/relationships/oleObject" Target="../embeddings/oleObject695.bin"/><Relationship Id="rId47" Type="http://schemas.openxmlformats.org/officeDocument/2006/relationships/oleObject" Target="../embeddings/oleObject700.bin"/><Relationship Id="rId50" Type="http://schemas.openxmlformats.org/officeDocument/2006/relationships/oleObject" Target="../embeddings/oleObject703.bin"/><Relationship Id="rId7" Type="http://schemas.openxmlformats.org/officeDocument/2006/relationships/oleObject" Target="../embeddings/oleObject660.bin"/><Relationship Id="rId12" Type="http://schemas.openxmlformats.org/officeDocument/2006/relationships/oleObject" Target="../embeddings/oleObject665.bin"/><Relationship Id="rId17" Type="http://schemas.openxmlformats.org/officeDocument/2006/relationships/oleObject" Target="../embeddings/oleObject670.bin"/><Relationship Id="rId25" Type="http://schemas.openxmlformats.org/officeDocument/2006/relationships/oleObject" Target="../embeddings/oleObject678.bin"/><Relationship Id="rId33" Type="http://schemas.openxmlformats.org/officeDocument/2006/relationships/oleObject" Target="../embeddings/oleObject686.bin"/><Relationship Id="rId38" Type="http://schemas.openxmlformats.org/officeDocument/2006/relationships/oleObject" Target="../embeddings/oleObject691.bin"/><Relationship Id="rId46" Type="http://schemas.openxmlformats.org/officeDocument/2006/relationships/oleObject" Target="../embeddings/oleObject699.bin"/><Relationship Id="rId2" Type="http://schemas.openxmlformats.org/officeDocument/2006/relationships/slideLayout" Target="../slideLayouts/slideLayout7.xml"/><Relationship Id="rId16" Type="http://schemas.openxmlformats.org/officeDocument/2006/relationships/oleObject" Target="../embeddings/oleObject669.bin"/><Relationship Id="rId20" Type="http://schemas.openxmlformats.org/officeDocument/2006/relationships/oleObject" Target="../embeddings/oleObject673.bin"/><Relationship Id="rId29" Type="http://schemas.openxmlformats.org/officeDocument/2006/relationships/oleObject" Target="../embeddings/oleObject682.bin"/><Relationship Id="rId41" Type="http://schemas.openxmlformats.org/officeDocument/2006/relationships/oleObject" Target="../embeddings/oleObject694.bin"/><Relationship Id="rId1" Type="http://schemas.openxmlformats.org/officeDocument/2006/relationships/vmlDrawing" Target="../drawings/vmlDrawing18.vml"/><Relationship Id="rId6" Type="http://schemas.openxmlformats.org/officeDocument/2006/relationships/oleObject" Target="../embeddings/oleObject659.bin"/><Relationship Id="rId11" Type="http://schemas.openxmlformats.org/officeDocument/2006/relationships/oleObject" Target="../embeddings/oleObject664.bin"/><Relationship Id="rId24" Type="http://schemas.openxmlformats.org/officeDocument/2006/relationships/oleObject" Target="../embeddings/oleObject677.bin"/><Relationship Id="rId32" Type="http://schemas.openxmlformats.org/officeDocument/2006/relationships/oleObject" Target="../embeddings/oleObject685.bin"/><Relationship Id="rId37" Type="http://schemas.openxmlformats.org/officeDocument/2006/relationships/oleObject" Target="../embeddings/oleObject690.bin"/><Relationship Id="rId40" Type="http://schemas.openxmlformats.org/officeDocument/2006/relationships/oleObject" Target="../embeddings/oleObject693.bin"/><Relationship Id="rId45" Type="http://schemas.openxmlformats.org/officeDocument/2006/relationships/oleObject" Target="../embeddings/oleObject698.bin"/><Relationship Id="rId5" Type="http://schemas.openxmlformats.org/officeDocument/2006/relationships/oleObject" Target="../embeddings/oleObject658.bin"/><Relationship Id="rId15" Type="http://schemas.openxmlformats.org/officeDocument/2006/relationships/oleObject" Target="../embeddings/oleObject668.bin"/><Relationship Id="rId23" Type="http://schemas.openxmlformats.org/officeDocument/2006/relationships/oleObject" Target="../embeddings/oleObject676.bin"/><Relationship Id="rId28" Type="http://schemas.openxmlformats.org/officeDocument/2006/relationships/oleObject" Target="../embeddings/oleObject681.bin"/><Relationship Id="rId36" Type="http://schemas.openxmlformats.org/officeDocument/2006/relationships/oleObject" Target="../embeddings/oleObject689.bin"/><Relationship Id="rId49" Type="http://schemas.openxmlformats.org/officeDocument/2006/relationships/oleObject" Target="../embeddings/oleObject702.bin"/><Relationship Id="rId10" Type="http://schemas.openxmlformats.org/officeDocument/2006/relationships/oleObject" Target="../embeddings/oleObject663.bin"/><Relationship Id="rId19" Type="http://schemas.openxmlformats.org/officeDocument/2006/relationships/oleObject" Target="../embeddings/oleObject672.bin"/><Relationship Id="rId31" Type="http://schemas.openxmlformats.org/officeDocument/2006/relationships/oleObject" Target="../embeddings/oleObject684.bin"/><Relationship Id="rId44" Type="http://schemas.openxmlformats.org/officeDocument/2006/relationships/oleObject" Target="../embeddings/oleObject697.bin"/><Relationship Id="rId4" Type="http://schemas.openxmlformats.org/officeDocument/2006/relationships/oleObject" Target="../embeddings/oleObject657.bin"/><Relationship Id="rId9" Type="http://schemas.openxmlformats.org/officeDocument/2006/relationships/oleObject" Target="../embeddings/oleObject662.bin"/><Relationship Id="rId14" Type="http://schemas.openxmlformats.org/officeDocument/2006/relationships/oleObject" Target="../embeddings/oleObject667.bin"/><Relationship Id="rId22" Type="http://schemas.openxmlformats.org/officeDocument/2006/relationships/oleObject" Target="../embeddings/oleObject675.bin"/><Relationship Id="rId27" Type="http://schemas.openxmlformats.org/officeDocument/2006/relationships/oleObject" Target="../embeddings/oleObject680.bin"/><Relationship Id="rId30" Type="http://schemas.openxmlformats.org/officeDocument/2006/relationships/oleObject" Target="../embeddings/oleObject683.bin"/><Relationship Id="rId35" Type="http://schemas.openxmlformats.org/officeDocument/2006/relationships/oleObject" Target="../embeddings/oleObject688.bin"/><Relationship Id="rId43" Type="http://schemas.openxmlformats.org/officeDocument/2006/relationships/oleObject" Target="../embeddings/oleObject696.bin"/><Relationship Id="rId48" Type="http://schemas.openxmlformats.org/officeDocument/2006/relationships/oleObject" Target="../embeddings/oleObject701.bin"/><Relationship Id="rId8" Type="http://schemas.openxmlformats.org/officeDocument/2006/relationships/oleObject" Target="../embeddings/oleObject661.bin"/></Relationships>
</file>

<file path=ppt/slides/_rels/slide38.xml.rels><?xml version="1.0" encoding="UTF-8" standalone="yes"?>
<Relationships xmlns="http://schemas.openxmlformats.org/package/2006/relationships"><Relationship Id="rId13" Type="http://schemas.openxmlformats.org/officeDocument/2006/relationships/oleObject" Target="../embeddings/oleObject714.bin"/><Relationship Id="rId18" Type="http://schemas.openxmlformats.org/officeDocument/2006/relationships/oleObject" Target="../embeddings/oleObject719.bin"/><Relationship Id="rId26" Type="http://schemas.openxmlformats.org/officeDocument/2006/relationships/oleObject" Target="../embeddings/oleObject727.bin"/><Relationship Id="rId39" Type="http://schemas.openxmlformats.org/officeDocument/2006/relationships/oleObject" Target="../embeddings/oleObject740.bin"/><Relationship Id="rId3" Type="http://schemas.openxmlformats.org/officeDocument/2006/relationships/oleObject" Target="../embeddings/oleObject704.bin"/><Relationship Id="rId21" Type="http://schemas.openxmlformats.org/officeDocument/2006/relationships/oleObject" Target="../embeddings/oleObject722.bin"/><Relationship Id="rId34" Type="http://schemas.openxmlformats.org/officeDocument/2006/relationships/oleObject" Target="../embeddings/oleObject735.bin"/><Relationship Id="rId42" Type="http://schemas.openxmlformats.org/officeDocument/2006/relationships/oleObject" Target="../embeddings/oleObject743.bin"/><Relationship Id="rId47" Type="http://schemas.openxmlformats.org/officeDocument/2006/relationships/oleObject" Target="../embeddings/oleObject748.bin"/><Relationship Id="rId50" Type="http://schemas.openxmlformats.org/officeDocument/2006/relationships/oleObject" Target="../embeddings/oleObject751.bin"/><Relationship Id="rId7" Type="http://schemas.openxmlformats.org/officeDocument/2006/relationships/oleObject" Target="../embeddings/oleObject708.bin"/><Relationship Id="rId12" Type="http://schemas.openxmlformats.org/officeDocument/2006/relationships/oleObject" Target="../embeddings/oleObject713.bin"/><Relationship Id="rId17" Type="http://schemas.openxmlformats.org/officeDocument/2006/relationships/oleObject" Target="../embeddings/oleObject718.bin"/><Relationship Id="rId25" Type="http://schemas.openxmlformats.org/officeDocument/2006/relationships/oleObject" Target="../embeddings/oleObject726.bin"/><Relationship Id="rId33" Type="http://schemas.openxmlformats.org/officeDocument/2006/relationships/oleObject" Target="../embeddings/oleObject734.bin"/><Relationship Id="rId38" Type="http://schemas.openxmlformats.org/officeDocument/2006/relationships/oleObject" Target="../embeddings/oleObject739.bin"/><Relationship Id="rId46" Type="http://schemas.openxmlformats.org/officeDocument/2006/relationships/oleObject" Target="../embeddings/oleObject747.bin"/><Relationship Id="rId2" Type="http://schemas.openxmlformats.org/officeDocument/2006/relationships/slideLayout" Target="../slideLayouts/slideLayout7.xml"/><Relationship Id="rId16" Type="http://schemas.openxmlformats.org/officeDocument/2006/relationships/oleObject" Target="../embeddings/oleObject717.bin"/><Relationship Id="rId20" Type="http://schemas.openxmlformats.org/officeDocument/2006/relationships/oleObject" Target="../embeddings/oleObject721.bin"/><Relationship Id="rId29" Type="http://schemas.openxmlformats.org/officeDocument/2006/relationships/oleObject" Target="../embeddings/oleObject730.bin"/><Relationship Id="rId41" Type="http://schemas.openxmlformats.org/officeDocument/2006/relationships/oleObject" Target="../embeddings/oleObject742.bin"/><Relationship Id="rId1" Type="http://schemas.openxmlformats.org/officeDocument/2006/relationships/vmlDrawing" Target="../drawings/vmlDrawing19.vml"/><Relationship Id="rId6" Type="http://schemas.openxmlformats.org/officeDocument/2006/relationships/oleObject" Target="../embeddings/oleObject707.bin"/><Relationship Id="rId11" Type="http://schemas.openxmlformats.org/officeDocument/2006/relationships/oleObject" Target="../embeddings/oleObject712.bin"/><Relationship Id="rId24" Type="http://schemas.openxmlformats.org/officeDocument/2006/relationships/oleObject" Target="../embeddings/oleObject725.bin"/><Relationship Id="rId32" Type="http://schemas.openxmlformats.org/officeDocument/2006/relationships/oleObject" Target="../embeddings/oleObject733.bin"/><Relationship Id="rId37" Type="http://schemas.openxmlformats.org/officeDocument/2006/relationships/oleObject" Target="../embeddings/oleObject738.bin"/><Relationship Id="rId40" Type="http://schemas.openxmlformats.org/officeDocument/2006/relationships/oleObject" Target="../embeddings/oleObject741.bin"/><Relationship Id="rId45" Type="http://schemas.openxmlformats.org/officeDocument/2006/relationships/oleObject" Target="../embeddings/oleObject746.bin"/><Relationship Id="rId5" Type="http://schemas.openxmlformats.org/officeDocument/2006/relationships/oleObject" Target="../embeddings/oleObject706.bin"/><Relationship Id="rId15" Type="http://schemas.openxmlformats.org/officeDocument/2006/relationships/oleObject" Target="../embeddings/oleObject716.bin"/><Relationship Id="rId23" Type="http://schemas.openxmlformats.org/officeDocument/2006/relationships/oleObject" Target="../embeddings/oleObject724.bin"/><Relationship Id="rId28" Type="http://schemas.openxmlformats.org/officeDocument/2006/relationships/oleObject" Target="../embeddings/oleObject729.bin"/><Relationship Id="rId36" Type="http://schemas.openxmlformats.org/officeDocument/2006/relationships/oleObject" Target="../embeddings/oleObject737.bin"/><Relationship Id="rId49" Type="http://schemas.openxmlformats.org/officeDocument/2006/relationships/oleObject" Target="../embeddings/oleObject750.bin"/><Relationship Id="rId10" Type="http://schemas.openxmlformats.org/officeDocument/2006/relationships/oleObject" Target="../embeddings/oleObject711.bin"/><Relationship Id="rId19" Type="http://schemas.openxmlformats.org/officeDocument/2006/relationships/oleObject" Target="../embeddings/oleObject720.bin"/><Relationship Id="rId31" Type="http://schemas.openxmlformats.org/officeDocument/2006/relationships/oleObject" Target="../embeddings/oleObject732.bin"/><Relationship Id="rId44" Type="http://schemas.openxmlformats.org/officeDocument/2006/relationships/oleObject" Target="../embeddings/oleObject745.bin"/><Relationship Id="rId52" Type="http://schemas.openxmlformats.org/officeDocument/2006/relationships/oleObject" Target="../embeddings/oleObject753.bin"/><Relationship Id="rId4" Type="http://schemas.openxmlformats.org/officeDocument/2006/relationships/oleObject" Target="../embeddings/oleObject705.bin"/><Relationship Id="rId9" Type="http://schemas.openxmlformats.org/officeDocument/2006/relationships/oleObject" Target="../embeddings/oleObject710.bin"/><Relationship Id="rId14" Type="http://schemas.openxmlformats.org/officeDocument/2006/relationships/oleObject" Target="../embeddings/oleObject715.bin"/><Relationship Id="rId22" Type="http://schemas.openxmlformats.org/officeDocument/2006/relationships/oleObject" Target="../embeddings/oleObject723.bin"/><Relationship Id="rId27" Type="http://schemas.openxmlformats.org/officeDocument/2006/relationships/oleObject" Target="../embeddings/oleObject728.bin"/><Relationship Id="rId30" Type="http://schemas.openxmlformats.org/officeDocument/2006/relationships/oleObject" Target="../embeddings/oleObject731.bin"/><Relationship Id="rId35" Type="http://schemas.openxmlformats.org/officeDocument/2006/relationships/oleObject" Target="../embeddings/oleObject736.bin"/><Relationship Id="rId43" Type="http://schemas.openxmlformats.org/officeDocument/2006/relationships/oleObject" Target="../embeddings/oleObject744.bin"/><Relationship Id="rId48" Type="http://schemas.openxmlformats.org/officeDocument/2006/relationships/oleObject" Target="../embeddings/oleObject749.bin"/><Relationship Id="rId8" Type="http://schemas.openxmlformats.org/officeDocument/2006/relationships/oleObject" Target="../embeddings/oleObject709.bin"/><Relationship Id="rId51" Type="http://schemas.openxmlformats.org/officeDocument/2006/relationships/oleObject" Target="../embeddings/oleObject752.bin"/></Relationships>
</file>

<file path=ppt/slides/_rels/slide39.xml.rels><?xml version="1.0" encoding="UTF-8" standalone="yes"?>
<Relationships xmlns="http://schemas.openxmlformats.org/package/2006/relationships"><Relationship Id="rId13" Type="http://schemas.openxmlformats.org/officeDocument/2006/relationships/oleObject" Target="../embeddings/oleObject764.bin"/><Relationship Id="rId18" Type="http://schemas.openxmlformats.org/officeDocument/2006/relationships/oleObject" Target="../embeddings/oleObject769.bin"/><Relationship Id="rId26" Type="http://schemas.openxmlformats.org/officeDocument/2006/relationships/oleObject" Target="../embeddings/oleObject777.bin"/><Relationship Id="rId39" Type="http://schemas.openxmlformats.org/officeDocument/2006/relationships/oleObject" Target="../embeddings/oleObject790.bin"/><Relationship Id="rId3" Type="http://schemas.openxmlformats.org/officeDocument/2006/relationships/oleObject" Target="../embeddings/oleObject754.bin"/><Relationship Id="rId21" Type="http://schemas.openxmlformats.org/officeDocument/2006/relationships/oleObject" Target="../embeddings/oleObject772.bin"/><Relationship Id="rId34" Type="http://schemas.openxmlformats.org/officeDocument/2006/relationships/oleObject" Target="../embeddings/oleObject785.bin"/><Relationship Id="rId42" Type="http://schemas.openxmlformats.org/officeDocument/2006/relationships/oleObject" Target="../embeddings/oleObject793.bin"/><Relationship Id="rId47" Type="http://schemas.openxmlformats.org/officeDocument/2006/relationships/oleObject" Target="../embeddings/oleObject798.bin"/><Relationship Id="rId50" Type="http://schemas.openxmlformats.org/officeDocument/2006/relationships/oleObject" Target="../embeddings/oleObject801.bin"/><Relationship Id="rId7" Type="http://schemas.openxmlformats.org/officeDocument/2006/relationships/oleObject" Target="../embeddings/oleObject758.bin"/><Relationship Id="rId12" Type="http://schemas.openxmlformats.org/officeDocument/2006/relationships/oleObject" Target="../embeddings/oleObject763.bin"/><Relationship Id="rId17" Type="http://schemas.openxmlformats.org/officeDocument/2006/relationships/oleObject" Target="../embeddings/oleObject768.bin"/><Relationship Id="rId25" Type="http://schemas.openxmlformats.org/officeDocument/2006/relationships/oleObject" Target="../embeddings/oleObject776.bin"/><Relationship Id="rId33" Type="http://schemas.openxmlformats.org/officeDocument/2006/relationships/oleObject" Target="../embeddings/oleObject784.bin"/><Relationship Id="rId38" Type="http://schemas.openxmlformats.org/officeDocument/2006/relationships/oleObject" Target="../embeddings/oleObject789.bin"/><Relationship Id="rId46" Type="http://schemas.openxmlformats.org/officeDocument/2006/relationships/oleObject" Target="../embeddings/oleObject797.bin"/><Relationship Id="rId2" Type="http://schemas.openxmlformats.org/officeDocument/2006/relationships/slideLayout" Target="../slideLayouts/slideLayout7.xml"/><Relationship Id="rId16" Type="http://schemas.openxmlformats.org/officeDocument/2006/relationships/oleObject" Target="../embeddings/oleObject767.bin"/><Relationship Id="rId20" Type="http://schemas.openxmlformats.org/officeDocument/2006/relationships/oleObject" Target="../embeddings/oleObject771.bin"/><Relationship Id="rId29" Type="http://schemas.openxmlformats.org/officeDocument/2006/relationships/oleObject" Target="../embeddings/oleObject780.bin"/><Relationship Id="rId41" Type="http://schemas.openxmlformats.org/officeDocument/2006/relationships/oleObject" Target="../embeddings/oleObject792.bin"/><Relationship Id="rId1" Type="http://schemas.openxmlformats.org/officeDocument/2006/relationships/vmlDrawing" Target="../drawings/vmlDrawing20.vml"/><Relationship Id="rId6" Type="http://schemas.openxmlformats.org/officeDocument/2006/relationships/oleObject" Target="../embeddings/oleObject757.bin"/><Relationship Id="rId11" Type="http://schemas.openxmlformats.org/officeDocument/2006/relationships/oleObject" Target="../embeddings/oleObject762.bin"/><Relationship Id="rId24" Type="http://schemas.openxmlformats.org/officeDocument/2006/relationships/oleObject" Target="../embeddings/oleObject775.bin"/><Relationship Id="rId32" Type="http://schemas.openxmlformats.org/officeDocument/2006/relationships/oleObject" Target="../embeddings/oleObject783.bin"/><Relationship Id="rId37" Type="http://schemas.openxmlformats.org/officeDocument/2006/relationships/oleObject" Target="../embeddings/oleObject788.bin"/><Relationship Id="rId40" Type="http://schemas.openxmlformats.org/officeDocument/2006/relationships/oleObject" Target="../embeddings/oleObject791.bin"/><Relationship Id="rId45" Type="http://schemas.openxmlformats.org/officeDocument/2006/relationships/oleObject" Target="../embeddings/oleObject796.bin"/><Relationship Id="rId5" Type="http://schemas.openxmlformats.org/officeDocument/2006/relationships/oleObject" Target="../embeddings/oleObject756.bin"/><Relationship Id="rId15" Type="http://schemas.openxmlformats.org/officeDocument/2006/relationships/oleObject" Target="../embeddings/oleObject766.bin"/><Relationship Id="rId23" Type="http://schemas.openxmlformats.org/officeDocument/2006/relationships/oleObject" Target="../embeddings/oleObject774.bin"/><Relationship Id="rId28" Type="http://schemas.openxmlformats.org/officeDocument/2006/relationships/oleObject" Target="../embeddings/oleObject779.bin"/><Relationship Id="rId36" Type="http://schemas.openxmlformats.org/officeDocument/2006/relationships/oleObject" Target="../embeddings/oleObject787.bin"/><Relationship Id="rId49" Type="http://schemas.openxmlformats.org/officeDocument/2006/relationships/oleObject" Target="../embeddings/oleObject800.bin"/><Relationship Id="rId10" Type="http://schemas.openxmlformats.org/officeDocument/2006/relationships/oleObject" Target="../embeddings/oleObject761.bin"/><Relationship Id="rId19" Type="http://schemas.openxmlformats.org/officeDocument/2006/relationships/oleObject" Target="../embeddings/oleObject770.bin"/><Relationship Id="rId31" Type="http://schemas.openxmlformats.org/officeDocument/2006/relationships/oleObject" Target="../embeddings/oleObject782.bin"/><Relationship Id="rId44" Type="http://schemas.openxmlformats.org/officeDocument/2006/relationships/oleObject" Target="../embeddings/oleObject795.bin"/><Relationship Id="rId52" Type="http://schemas.openxmlformats.org/officeDocument/2006/relationships/oleObject" Target="../embeddings/oleObject803.bin"/><Relationship Id="rId4" Type="http://schemas.openxmlformats.org/officeDocument/2006/relationships/oleObject" Target="../embeddings/oleObject755.bin"/><Relationship Id="rId9" Type="http://schemas.openxmlformats.org/officeDocument/2006/relationships/oleObject" Target="../embeddings/oleObject760.bin"/><Relationship Id="rId14" Type="http://schemas.openxmlformats.org/officeDocument/2006/relationships/oleObject" Target="../embeddings/oleObject765.bin"/><Relationship Id="rId22" Type="http://schemas.openxmlformats.org/officeDocument/2006/relationships/oleObject" Target="../embeddings/oleObject773.bin"/><Relationship Id="rId27" Type="http://schemas.openxmlformats.org/officeDocument/2006/relationships/oleObject" Target="../embeddings/oleObject778.bin"/><Relationship Id="rId30" Type="http://schemas.openxmlformats.org/officeDocument/2006/relationships/oleObject" Target="../embeddings/oleObject781.bin"/><Relationship Id="rId35" Type="http://schemas.openxmlformats.org/officeDocument/2006/relationships/oleObject" Target="../embeddings/oleObject786.bin"/><Relationship Id="rId43" Type="http://schemas.openxmlformats.org/officeDocument/2006/relationships/oleObject" Target="../embeddings/oleObject794.bin"/><Relationship Id="rId48" Type="http://schemas.openxmlformats.org/officeDocument/2006/relationships/oleObject" Target="../embeddings/oleObject799.bin"/><Relationship Id="rId8" Type="http://schemas.openxmlformats.org/officeDocument/2006/relationships/oleObject" Target="../embeddings/oleObject759.bin"/><Relationship Id="rId51" Type="http://schemas.openxmlformats.org/officeDocument/2006/relationships/oleObject" Target="../embeddings/oleObject802.bin"/></Relationships>
</file>

<file path=ppt/slides/_rels/slide40.xml.rels><?xml version="1.0" encoding="UTF-8" standalone="yes"?>
<Relationships xmlns="http://schemas.openxmlformats.org/package/2006/relationships"><Relationship Id="rId13" Type="http://schemas.openxmlformats.org/officeDocument/2006/relationships/oleObject" Target="../embeddings/oleObject814.bin"/><Relationship Id="rId18" Type="http://schemas.openxmlformats.org/officeDocument/2006/relationships/oleObject" Target="../embeddings/oleObject819.bin"/><Relationship Id="rId26" Type="http://schemas.openxmlformats.org/officeDocument/2006/relationships/oleObject" Target="../embeddings/oleObject827.bin"/><Relationship Id="rId39" Type="http://schemas.openxmlformats.org/officeDocument/2006/relationships/oleObject" Target="../embeddings/oleObject840.bin"/><Relationship Id="rId21" Type="http://schemas.openxmlformats.org/officeDocument/2006/relationships/oleObject" Target="../embeddings/oleObject822.bin"/><Relationship Id="rId34" Type="http://schemas.openxmlformats.org/officeDocument/2006/relationships/oleObject" Target="../embeddings/oleObject835.bin"/><Relationship Id="rId42" Type="http://schemas.openxmlformats.org/officeDocument/2006/relationships/oleObject" Target="../embeddings/oleObject843.bin"/><Relationship Id="rId47" Type="http://schemas.openxmlformats.org/officeDocument/2006/relationships/oleObject" Target="../embeddings/oleObject847.bin"/><Relationship Id="rId50" Type="http://schemas.openxmlformats.org/officeDocument/2006/relationships/oleObject" Target="../embeddings/oleObject850.bin"/><Relationship Id="rId55" Type="http://schemas.openxmlformats.org/officeDocument/2006/relationships/oleObject" Target="../embeddings/oleObject855.bin"/><Relationship Id="rId7" Type="http://schemas.openxmlformats.org/officeDocument/2006/relationships/oleObject" Target="../embeddings/oleObject808.bin"/><Relationship Id="rId12" Type="http://schemas.openxmlformats.org/officeDocument/2006/relationships/oleObject" Target="../embeddings/oleObject813.bin"/><Relationship Id="rId17" Type="http://schemas.openxmlformats.org/officeDocument/2006/relationships/oleObject" Target="../embeddings/oleObject818.bin"/><Relationship Id="rId25" Type="http://schemas.openxmlformats.org/officeDocument/2006/relationships/oleObject" Target="../embeddings/oleObject826.bin"/><Relationship Id="rId33" Type="http://schemas.openxmlformats.org/officeDocument/2006/relationships/oleObject" Target="../embeddings/oleObject834.bin"/><Relationship Id="rId38" Type="http://schemas.openxmlformats.org/officeDocument/2006/relationships/oleObject" Target="../embeddings/oleObject839.bin"/><Relationship Id="rId46" Type="http://schemas.openxmlformats.org/officeDocument/2006/relationships/image" Target="../media/image30.png"/><Relationship Id="rId59" Type="http://schemas.openxmlformats.org/officeDocument/2006/relationships/oleObject" Target="../embeddings/oleObject859.bin"/><Relationship Id="rId2" Type="http://schemas.openxmlformats.org/officeDocument/2006/relationships/slideLayout" Target="../slideLayouts/slideLayout7.xml"/><Relationship Id="rId16" Type="http://schemas.openxmlformats.org/officeDocument/2006/relationships/oleObject" Target="../embeddings/oleObject817.bin"/><Relationship Id="rId20" Type="http://schemas.openxmlformats.org/officeDocument/2006/relationships/oleObject" Target="../embeddings/oleObject821.bin"/><Relationship Id="rId29" Type="http://schemas.openxmlformats.org/officeDocument/2006/relationships/oleObject" Target="../embeddings/oleObject830.bin"/><Relationship Id="rId41" Type="http://schemas.openxmlformats.org/officeDocument/2006/relationships/oleObject" Target="../embeddings/oleObject842.bin"/><Relationship Id="rId54" Type="http://schemas.openxmlformats.org/officeDocument/2006/relationships/oleObject" Target="../embeddings/oleObject854.bin"/><Relationship Id="rId1" Type="http://schemas.openxmlformats.org/officeDocument/2006/relationships/vmlDrawing" Target="../drawings/vmlDrawing21.vml"/><Relationship Id="rId6" Type="http://schemas.openxmlformats.org/officeDocument/2006/relationships/oleObject" Target="../embeddings/oleObject807.bin"/><Relationship Id="rId11" Type="http://schemas.openxmlformats.org/officeDocument/2006/relationships/oleObject" Target="../embeddings/oleObject812.bin"/><Relationship Id="rId24" Type="http://schemas.openxmlformats.org/officeDocument/2006/relationships/oleObject" Target="../embeddings/oleObject825.bin"/><Relationship Id="rId32" Type="http://schemas.openxmlformats.org/officeDocument/2006/relationships/oleObject" Target="../embeddings/oleObject833.bin"/><Relationship Id="rId37" Type="http://schemas.openxmlformats.org/officeDocument/2006/relationships/oleObject" Target="../embeddings/oleObject838.bin"/><Relationship Id="rId40" Type="http://schemas.openxmlformats.org/officeDocument/2006/relationships/oleObject" Target="../embeddings/oleObject841.bin"/><Relationship Id="rId45" Type="http://schemas.openxmlformats.org/officeDocument/2006/relationships/oleObject" Target="../embeddings/oleObject846.bin"/><Relationship Id="rId53" Type="http://schemas.openxmlformats.org/officeDocument/2006/relationships/oleObject" Target="../embeddings/oleObject853.bin"/><Relationship Id="rId58" Type="http://schemas.openxmlformats.org/officeDocument/2006/relationships/oleObject" Target="../embeddings/oleObject858.bin"/><Relationship Id="rId5" Type="http://schemas.openxmlformats.org/officeDocument/2006/relationships/oleObject" Target="../embeddings/oleObject806.bin"/><Relationship Id="rId15" Type="http://schemas.openxmlformats.org/officeDocument/2006/relationships/oleObject" Target="../embeddings/oleObject816.bin"/><Relationship Id="rId23" Type="http://schemas.openxmlformats.org/officeDocument/2006/relationships/oleObject" Target="../embeddings/oleObject824.bin"/><Relationship Id="rId28" Type="http://schemas.openxmlformats.org/officeDocument/2006/relationships/oleObject" Target="../embeddings/oleObject829.bin"/><Relationship Id="rId36" Type="http://schemas.openxmlformats.org/officeDocument/2006/relationships/oleObject" Target="../embeddings/oleObject837.bin"/><Relationship Id="rId49" Type="http://schemas.openxmlformats.org/officeDocument/2006/relationships/oleObject" Target="../embeddings/oleObject849.bin"/><Relationship Id="rId57" Type="http://schemas.openxmlformats.org/officeDocument/2006/relationships/oleObject" Target="../embeddings/oleObject857.bin"/><Relationship Id="rId10" Type="http://schemas.openxmlformats.org/officeDocument/2006/relationships/oleObject" Target="../embeddings/oleObject811.bin"/><Relationship Id="rId19" Type="http://schemas.openxmlformats.org/officeDocument/2006/relationships/oleObject" Target="../embeddings/oleObject820.bin"/><Relationship Id="rId31" Type="http://schemas.openxmlformats.org/officeDocument/2006/relationships/oleObject" Target="../embeddings/oleObject832.bin"/><Relationship Id="rId44" Type="http://schemas.openxmlformats.org/officeDocument/2006/relationships/oleObject" Target="../embeddings/oleObject845.bin"/><Relationship Id="rId52" Type="http://schemas.openxmlformats.org/officeDocument/2006/relationships/oleObject" Target="../embeddings/oleObject852.bin"/><Relationship Id="rId60" Type="http://schemas.openxmlformats.org/officeDocument/2006/relationships/oleObject" Target="../embeddings/oleObject860.bin"/><Relationship Id="rId4" Type="http://schemas.openxmlformats.org/officeDocument/2006/relationships/oleObject" Target="../embeddings/oleObject805.bin"/><Relationship Id="rId9" Type="http://schemas.openxmlformats.org/officeDocument/2006/relationships/oleObject" Target="../embeddings/oleObject810.bin"/><Relationship Id="rId14" Type="http://schemas.openxmlformats.org/officeDocument/2006/relationships/oleObject" Target="../embeddings/oleObject815.bin"/><Relationship Id="rId22" Type="http://schemas.openxmlformats.org/officeDocument/2006/relationships/oleObject" Target="../embeddings/oleObject823.bin"/><Relationship Id="rId27" Type="http://schemas.openxmlformats.org/officeDocument/2006/relationships/oleObject" Target="../embeddings/oleObject828.bin"/><Relationship Id="rId30" Type="http://schemas.openxmlformats.org/officeDocument/2006/relationships/oleObject" Target="../embeddings/oleObject831.bin"/><Relationship Id="rId35" Type="http://schemas.openxmlformats.org/officeDocument/2006/relationships/oleObject" Target="../embeddings/oleObject836.bin"/><Relationship Id="rId43" Type="http://schemas.openxmlformats.org/officeDocument/2006/relationships/oleObject" Target="../embeddings/oleObject844.bin"/><Relationship Id="rId48" Type="http://schemas.openxmlformats.org/officeDocument/2006/relationships/oleObject" Target="../embeddings/oleObject848.bin"/><Relationship Id="rId56" Type="http://schemas.openxmlformats.org/officeDocument/2006/relationships/oleObject" Target="../embeddings/oleObject856.bin"/><Relationship Id="rId8" Type="http://schemas.openxmlformats.org/officeDocument/2006/relationships/oleObject" Target="../embeddings/oleObject809.bin"/><Relationship Id="rId51" Type="http://schemas.openxmlformats.org/officeDocument/2006/relationships/oleObject" Target="../embeddings/oleObject851.bin"/><Relationship Id="rId3" Type="http://schemas.openxmlformats.org/officeDocument/2006/relationships/oleObject" Target="../embeddings/oleObject804.bin"/></Relationships>
</file>

<file path=ppt/slides/_rels/slide41.xml.rels><?xml version="1.0" encoding="UTF-8" standalone="yes"?>
<Relationships xmlns="http://schemas.openxmlformats.org/package/2006/relationships"><Relationship Id="rId13" Type="http://schemas.openxmlformats.org/officeDocument/2006/relationships/oleObject" Target="../embeddings/oleObject871.bin"/><Relationship Id="rId18" Type="http://schemas.openxmlformats.org/officeDocument/2006/relationships/oleObject" Target="../embeddings/oleObject876.bin"/><Relationship Id="rId26" Type="http://schemas.openxmlformats.org/officeDocument/2006/relationships/oleObject" Target="../embeddings/oleObject884.bin"/><Relationship Id="rId39" Type="http://schemas.openxmlformats.org/officeDocument/2006/relationships/oleObject" Target="../embeddings/oleObject897.bin"/><Relationship Id="rId3" Type="http://schemas.openxmlformats.org/officeDocument/2006/relationships/oleObject" Target="../embeddings/oleObject861.bin"/><Relationship Id="rId21" Type="http://schemas.openxmlformats.org/officeDocument/2006/relationships/oleObject" Target="../embeddings/oleObject879.bin"/><Relationship Id="rId34" Type="http://schemas.openxmlformats.org/officeDocument/2006/relationships/oleObject" Target="../embeddings/oleObject892.bin"/><Relationship Id="rId42" Type="http://schemas.openxmlformats.org/officeDocument/2006/relationships/oleObject" Target="../embeddings/oleObject900.bin"/><Relationship Id="rId47" Type="http://schemas.openxmlformats.org/officeDocument/2006/relationships/oleObject" Target="../embeddings/oleObject904.bin"/><Relationship Id="rId50" Type="http://schemas.openxmlformats.org/officeDocument/2006/relationships/oleObject" Target="../embeddings/oleObject907.bin"/><Relationship Id="rId7" Type="http://schemas.openxmlformats.org/officeDocument/2006/relationships/oleObject" Target="../embeddings/oleObject865.bin"/><Relationship Id="rId12" Type="http://schemas.openxmlformats.org/officeDocument/2006/relationships/oleObject" Target="../embeddings/oleObject870.bin"/><Relationship Id="rId17" Type="http://schemas.openxmlformats.org/officeDocument/2006/relationships/oleObject" Target="../embeddings/oleObject875.bin"/><Relationship Id="rId25" Type="http://schemas.openxmlformats.org/officeDocument/2006/relationships/oleObject" Target="../embeddings/oleObject883.bin"/><Relationship Id="rId33" Type="http://schemas.openxmlformats.org/officeDocument/2006/relationships/oleObject" Target="../embeddings/oleObject891.bin"/><Relationship Id="rId38" Type="http://schemas.openxmlformats.org/officeDocument/2006/relationships/oleObject" Target="../embeddings/oleObject896.bin"/><Relationship Id="rId46" Type="http://schemas.openxmlformats.org/officeDocument/2006/relationships/image" Target="../media/image30.png"/><Relationship Id="rId2" Type="http://schemas.openxmlformats.org/officeDocument/2006/relationships/slideLayout" Target="../slideLayouts/slideLayout7.xml"/><Relationship Id="rId16" Type="http://schemas.openxmlformats.org/officeDocument/2006/relationships/oleObject" Target="../embeddings/oleObject874.bin"/><Relationship Id="rId20" Type="http://schemas.openxmlformats.org/officeDocument/2006/relationships/oleObject" Target="../embeddings/oleObject878.bin"/><Relationship Id="rId29" Type="http://schemas.openxmlformats.org/officeDocument/2006/relationships/oleObject" Target="../embeddings/oleObject887.bin"/><Relationship Id="rId41" Type="http://schemas.openxmlformats.org/officeDocument/2006/relationships/oleObject" Target="../embeddings/oleObject899.bin"/><Relationship Id="rId1" Type="http://schemas.openxmlformats.org/officeDocument/2006/relationships/vmlDrawing" Target="../drawings/vmlDrawing22.vml"/><Relationship Id="rId6" Type="http://schemas.openxmlformats.org/officeDocument/2006/relationships/oleObject" Target="../embeddings/oleObject864.bin"/><Relationship Id="rId11" Type="http://schemas.openxmlformats.org/officeDocument/2006/relationships/oleObject" Target="../embeddings/oleObject869.bin"/><Relationship Id="rId24" Type="http://schemas.openxmlformats.org/officeDocument/2006/relationships/oleObject" Target="../embeddings/oleObject882.bin"/><Relationship Id="rId32" Type="http://schemas.openxmlformats.org/officeDocument/2006/relationships/oleObject" Target="../embeddings/oleObject890.bin"/><Relationship Id="rId37" Type="http://schemas.openxmlformats.org/officeDocument/2006/relationships/oleObject" Target="../embeddings/oleObject895.bin"/><Relationship Id="rId40" Type="http://schemas.openxmlformats.org/officeDocument/2006/relationships/oleObject" Target="../embeddings/oleObject898.bin"/><Relationship Id="rId45" Type="http://schemas.openxmlformats.org/officeDocument/2006/relationships/oleObject" Target="../embeddings/oleObject903.bin"/><Relationship Id="rId53" Type="http://schemas.openxmlformats.org/officeDocument/2006/relationships/oleObject" Target="../embeddings/oleObject910.bin"/><Relationship Id="rId5" Type="http://schemas.openxmlformats.org/officeDocument/2006/relationships/oleObject" Target="../embeddings/oleObject863.bin"/><Relationship Id="rId15" Type="http://schemas.openxmlformats.org/officeDocument/2006/relationships/oleObject" Target="../embeddings/oleObject873.bin"/><Relationship Id="rId23" Type="http://schemas.openxmlformats.org/officeDocument/2006/relationships/oleObject" Target="../embeddings/oleObject881.bin"/><Relationship Id="rId28" Type="http://schemas.openxmlformats.org/officeDocument/2006/relationships/oleObject" Target="../embeddings/oleObject886.bin"/><Relationship Id="rId36" Type="http://schemas.openxmlformats.org/officeDocument/2006/relationships/oleObject" Target="../embeddings/oleObject894.bin"/><Relationship Id="rId49" Type="http://schemas.openxmlformats.org/officeDocument/2006/relationships/oleObject" Target="../embeddings/oleObject906.bin"/><Relationship Id="rId10" Type="http://schemas.openxmlformats.org/officeDocument/2006/relationships/oleObject" Target="../embeddings/oleObject868.bin"/><Relationship Id="rId19" Type="http://schemas.openxmlformats.org/officeDocument/2006/relationships/oleObject" Target="../embeddings/oleObject877.bin"/><Relationship Id="rId31" Type="http://schemas.openxmlformats.org/officeDocument/2006/relationships/oleObject" Target="../embeddings/oleObject889.bin"/><Relationship Id="rId44" Type="http://schemas.openxmlformats.org/officeDocument/2006/relationships/oleObject" Target="../embeddings/oleObject902.bin"/><Relationship Id="rId52" Type="http://schemas.openxmlformats.org/officeDocument/2006/relationships/oleObject" Target="../embeddings/oleObject909.bin"/><Relationship Id="rId4" Type="http://schemas.openxmlformats.org/officeDocument/2006/relationships/oleObject" Target="../embeddings/oleObject862.bin"/><Relationship Id="rId9" Type="http://schemas.openxmlformats.org/officeDocument/2006/relationships/oleObject" Target="../embeddings/oleObject867.bin"/><Relationship Id="rId14" Type="http://schemas.openxmlformats.org/officeDocument/2006/relationships/oleObject" Target="../embeddings/oleObject872.bin"/><Relationship Id="rId22" Type="http://schemas.openxmlformats.org/officeDocument/2006/relationships/oleObject" Target="../embeddings/oleObject880.bin"/><Relationship Id="rId27" Type="http://schemas.openxmlformats.org/officeDocument/2006/relationships/oleObject" Target="../embeddings/oleObject885.bin"/><Relationship Id="rId30" Type="http://schemas.openxmlformats.org/officeDocument/2006/relationships/oleObject" Target="../embeddings/oleObject888.bin"/><Relationship Id="rId35" Type="http://schemas.openxmlformats.org/officeDocument/2006/relationships/oleObject" Target="../embeddings/oleObject893.bin"/><Relationship Id="rId43" Type="http://schemas.openxmlformats.org/officeDocument/2006/relationships/oleObject" Target="../embeddings/oleObject901.bin"/><Relationship Id="rId48" Type="http://schemas.openxmlformats.org/officeDocument/2006/relationships/oleObject" Target="../embeddings/oleObject905.bin"/><Relationship Id="rId8" Type="http://schemas.openxmlformats.org/officeDocument/2006/relationships/oleObject" Target="../embeddings/oleObject866.bin"/><Relationship Id="rId51" Type="http://schemas.openxmlformats.org/officeDocument/2006/relationships/oleObject" Target="../embeddings/oleObject908.bin"/></Relationships>
</file>

<file path=ppt/slides/_rels/slide42.xml.rels><?xml version="1.0" encoding="UTF-8" standalone="yes"?>
<Relationships xmlns="http://schemas.openxmlformats.org/package/2006/relationships"><Relationship Id="rId13" Type="http://schemas.openxmlformats.org/officeDocument/2006/relationships/oleObject" Target="../embeddings/oleObject921.bin"/><Relationship Id="rId18" Type="http://schemas.openxmlformats.org/officeDocument/2006/relationships/oleObject" Target="../embeddings/oleObject926.bin"/><Relationship Id="rId26" Type="http://schemas.openxmlformats.org/officeDocument/2006/relationships/oleObject" Target="../embeddings/oleObject934.bin"/><Relationship Id="rId39" Type="http://schemas.openxmlformats.org/officeDocument/2006/relationships/oleObject" Target="../embeddings/oleObject947.bin"/><Relationship Id="rId21" Type="http://schemas.openxmlformats.org/officeDocument/2006/relationships/oleObject" Target="../embeddings/oleObject929.bin"/><Relationship Id="rId34" Type="http://schemas.openxmlformats.org/officeDocument/2006/relationships/oleObject" Target="../embeddings/oleObject942.bin"/><Relationship Id="rId42" Type="http://schemas.openxmlformats.org/officeDocument/2006/relationships/oleObject" Target="../embeddings/oleObject950.bin"/><Relationship Id="rId47" Type="http://schemas.openxmlformats.org/officeDocument/2006/relationships/oleObject" Target="../embeddings/oleObject955.bin"/><Relationship Id="rId50" Type="http://schemas.openxmlformats.org/officeDocument/2006/relationships/oleObject" Target="../embeddings/oleObject958.bin"/><Relationship Id="rId55" Type="http://schemas.openxmlformats.org/officeDocument/2006/relationships/oleObject" Target="../embeddings/oleObject963.bin"/><Relationship Id="rId7" Type="http://schemas.openxmlformats.org/officeDocument/2006/relationships/oleObject" Target="../embeddings/oleObject915.bin"/><Relationship Id="rId12" Type="http://schemas.openxmlformats.org/officeDocument/2006/relationships/oleObject" Target="../embeddings/oleObject920.bin"/><Relationship Id="rId17" Type="http://schemas.openxmlformats.org/officeDocument/2006/relationships/oleObject" Target="../embeddings/oleObject925.bin"/><Relationship Id="rId25" Type="http://schemas.openxmlformats.org/officeDocument/2006/relationships/oleObject" Target="../embeddings/oleObject933.bin"/><Relationship Id="rId33" Type="http://schemas.openxmlformats.org/officeDocument/2006/relationships/oleObject" Target="../embeddings/oleObject941.bin"/><Relationship Id="rId38" Type="http://schemas.openxmlformats.org/officeDocument/2006/relationships/oleObject" Target="../embeddings/oleObject946.bin"/><Relationship Id="rId46" Type="http://schemas.openxmlformats.org/officeDocument/2006/relationships/oleObject" Target="../embeddings/oleObject954.bin"/><Relationship Id="rId2" Type="http://schemas.openxmlformats.org/officeDocument/2006/relationships/slideLayout" Target="../slideLayouts/slideLayout7.xml"/><Relationship Id="rId16" Type="http://schemas.openxmlformats.org/officeDocument/2006/relationships/oleObject" Target="../embeddings/oleObject924.bin"/><Relationship Id="rId20" Type="http://schemas.openxmlformats.org/officeDocument/2006/relationships/oleObject" Target="../embeddings/oleObject928.bin"/><Relationship Id="rId29" Type="http://schemas.openxmlformats.org/officeDocument/2006/relationships/oleObject" Target="../embeddings/oleObject937.bin"/><Relationship Id="rId41" Type="http://schemas.openxmlformats.org/officeDocument/2006/relationships/oleObject" Target="../embeddings/oleObject949.bin"/><Relationship Id="rId54" Type="http://schemas.openxmlformats.org/officeDocument/2006/relationships/oleObject" Target="../embeddings/oleObject962.bin"/><Relationship Id="rId1" Type="http://schemas.openxmlformats.org/officeDocument/2006/relationships/vmlDrawing" Target="../drawings/vmlDrawing23.vml"/><Relationship Id="rId6" Type="http://schemas.openxmlformats.org/officeDocument/2006/relationships/oleObject" Target="../embeddings/oleObject914.bin"/><Relationship Id="rId11" Type="http://schemas.openxmlformats.org/officeDocument/2006/relationships/oleObject" Target="../embeddings/oleObject919.bin"/><Relationship Id="rId24" Type="http://schemas.openxmlformats.org/officeDocument/2006/relationships/oleObject" Target="../embeddings/oleObject932.bin"/><Relationship Id="rId32" Type="http://schemas.openxmlformats.org/officeDocument/2006/relationships/oleObject" Target="../embeddings/oleObject940.bin"/><Relationship Id="rId37" Type="http://schemas.openxmlformats.org/officeDocument/2006/relationships/oleObject" Target="../embeddings/oleObject945.bin"/><Relationship Id="rId40" Type="http://schemas.openxmlformats.org/officeDocument/2006/relationships/oleObject" Target="../embeddings/oleObject948.bin"/><Relationship Id="rId45" Type="http://schemas.openxmlformats.org/officeDocument/2006/relationships/oleObject" Target="../embeddings/oleObject953.bin"/><Relationship Id="rId53" Type="http://schemas.openxmlformats.org/officeDocument/2006/relationships/oleObject" Target="../embeddings/oleObject961.bin"/><Relationship Id="rId58" Type="http://schemas.openxmlformats.org/officeDocument/2006/relationships/oleObject" Target="../embeddings/oleObject966.bin"/><Relationship Id="rId5" Type="http://schemas.openxmlformats.org/officeDocument/2006/relationships/oleObject" Target="../embeddings/oleObject913.bin"/><Relationship Id="rId15" Type="http://schemas.openxmlformats.org/officeDocument/2006/relationships/oleObject" Target="../embeddings/oleObject923.bin"/><Relationship Id="rId23" Type="http://schemas.openxmlformats.org/officeDocument/2006/relationships/oleObject" Target="../embeddings/oleObject931.bin"/><Relationship Id="rId28" Type="http://schemas.openxmlformats.org/officeDocument/2006/relationships/oleObject" Target="../embeddings/oleObject936.bin"/><Relationship Id="rId36" Type="http://schemas.openxmlformats.org/officeDocument/2006/relationships/oleObject" Target="../embeddings/oleObject944.bin"/><Relationship Id="rId49" Type="http://schemas.openxmlformats.org/officeDocument/2006/relationships/oleObject" Target="../embeddings/oleObject957.bin"/><Relationship Id="rId57" Type="http://schemas.openxmlformats.org/officeDocument/2006/relationships/oleObject" Target="../embeddings/oleObject965.bin"/><Relationship Id="rId10" Type="http://schemas.openxmlformats.org/officeDocument/2006/relationships/oleObject" Target="../embeddings/oleObject918.bin"/><Relationship Id="rId19" Type="http://schemas.openxmlformats.org/officeDocument/2006/relationships/oleObject" Target="../embeddings/oleObject927.bin"/><Relationship Id="rId31" Type="http://schemas.openxmlformats.org/officeDocument/2006/relationships/oleObject" Target="../embeddings/oleObject939.bin"/><Relationship Id="rId44" Type="http://schemas.openxmlformats.org/officeDocument/2006/relationships/oleObject" Target="../embeddings/oleObject952.bin"/><Relationship Id="rId52" Type="http://schemas.openxmlformats.org/officeDocument/2006/relationships/oleObject" Target="../embeddings/oleObject960.bin"/><Relationship Id="rId4" Type="http://schemas.openxmlformats.org/officeDocument/2006/relationships/oleObject" Target="../embeddings/oleObject912.bin"/><Relationship Id="rId9" Type="http://schemas.openxmlformats.org/officeDocument/2006/relationships/oleObject" Target="../embeddings/oleObject917.bin"/><Relationship Id="rId14" Type="http://schemas.openxmlformats.org/officeDocument/2006/relationships/oleObject" Target="../embeddings/oleObject922.bin"/><Relationship Id="rId22" Type="http://schemas.openxmlformats.org/officeDocument/2006/relationships/oleObject" Target="../embeddings/oleObject930.bin"/><Relationship Id="rId27" Type="http://schemas.openxmlformats.org/officeDocument/2006/relationships/oleObject" Target="../embeddings/oleObject935.bin"/><Relationship Id="rId30" Type="http://schemas.openxmlformats.org/officeDocument/2006/relationships/oleObject" Target="../embeddings/oleObject938.bin"/><Relationship Id="rId35" Type="http://schemas.openxmlformats.org/officeDocument/2006/relationships/oleObject" Target="../embeddings/oleObject943.bin"/><Relationship Id="rId43" Type="http://schemas.openxmlformats.org/officeDocument/2006/relationships/oleObject" Target="../embeddings/oleObject951.bin"/><Relationship Id="rId48" Type="http://schemas.openxmlformats.org/officeDocument/2006/relationships/oleObject" Target="../embeddings/oleObject956.bin"/><Relationship Id="rId56" Type="http://schemas.openxmlformats.org/officeDocument/2006/relationships/oleObject" Target="../embeddings/oleObject964.bin"/><Relationship Id="rId8" Type="http://schemas.openxmlformats.org/officeDocument/2006/relationships/oleObject" Target="../embeddings/oleObject916.bin"/><Relationship Id="rId51" Type="http://schemas.openxmlformats.org/officeDocument/2006/relationships/oleObject" Target="../embeddings/oleObject959.bin"/><Relationship Id="rId3" Type="http://schemas.openxmlformats.org/officeDocument/2006/relationships/oleObject" Target="../embeddings/oleObject911.bin"/></Relationships>
</file>

<file path=ppt/slides/_rels/slide43.xml.rels><?xml version="1.0" encoding="UTF-8" standalone="yes"?>
<Relationships xmlns="http://schemas.openxmlformats.org/package/2006/relationships"><Relationship Id="rId13" Type="http://schemas.openxmlformats.org/officeDocument/2006/relationships/oleObject" Target="../embeddings/oleObject977.bin"/><Relationship Id="rId18" Type="http://schemas.openxmlformats.org/officeDocument/2006/relationships/oleObject" Target="../embeddings/oleObject982.bin"/><Relationship Id="rId26" Type="http://schemas.openxmlformats.org/officeDocument/2006/relationships/oleObject" Target="../embeddings/oleObject990.bin"/><Relationship Id="rId39" Type="http://schemas.openxmlformats.org/officeDocument/2006/relationships/oleObject" Target="../embeddings/oleObject1003.bin"/><Relationship Id="rId21" Type="http://schemas.openxmlformats.org/officeDocument/2006/relationships/oleObject" Target="../embeddings/oleObject985.bin"/><Relationship Id="rId34" Type="http://schemas.openxmlformats.org/officeDocument/2006/relationships/oleObject" Target="../embeddings/oleObject998.bin"/><Relationship Id="rId42" Type="http://schemas.openxmlformats.org/officeDocument/2006/relationships/oleObject" Target="../embeddings/oleObject1006.bin"/><Relationship Id="rId47" Type="http://schemas.openxmlformats.org/officeDocument/2006/relationships/oleObject" Target="../embeddings/oleObject1011.bin"/><Relationship Id="rId50" Type="http://schemas.openxmlformats.org/officeDocument/2006/relationships/oleObject" Target="../embeddings/oleObject1014.bin"/><Relationship Id="rId55" Type="http://schemas.openxmlformats.org/officeDocument/2006/relationships/oleObject" Target="../embeddings/oleObject1019.bin"/><Relationship Id="rId7" Type="http://schemas.openxmlformats.org/officeDocument/2006/relationships/oleObject" Target="../embeddings/oleObject971.bin"/><Relationship Id="rId12" Type="http://schemas.openxmlformats.org/officeDocument/2006/relationships/oleObject" Target="../embeddings/oleObject976.bin"/><Relationship Id="rId17" Type="http://schemas.openxmlformats.org/officeDocument/2006/relationships/oleObject" Target="../embeddings/oleObject981.bin"/><Relationship Id="rId25" Type="http://schemas.openxmlformats.org/officeDocument/2006/relationships/oleObject" Target="../embeddings/oleObject989.bin"/><Relationship Id="rId33" Type="http://schemas.openxmlformats.org/officeDocument/2006/relationships/oleObject" Target="../embeddings/oleObject997.bin"/><Relationship Id="rId38" Type="http://schemas.openxmlformats.org/officeDocument/2006/relationships/oleObject" Target="../embeddings/oleObject1002.bin"/><Relationship Id="rId46" Type="http://schemas.openxmlformats.org/officeDocument/2006/relationships/oleObject" Target="../embeddings/oleObject1010.bin"/><Relationship Id="rId59" Type="http://schemas.openxmlformats.org/officeDocument/2006/relationships/oleObject" Target="../embeddings/oleObject1023.bin"/><Relationship Id="rId2" Type="http://schemas.openxmlformats.org/officeDocument/2006/relationships/slideLayout" Target="../slideLayouts/slideLayout7.xml"/><Relationship Id="rId16" Type="http://schemas.openxmlformats.org/officeDocument/2006/relationships/oleObject" Target="../embeddings/oleObject980.bin"/><Relationship Id="rId20" Type="http://schemas.openxmlformats.org/officeDocument/2006/relationships/oleObject" Target="../embeddings/oleObject984.bin"/><Relationship Id="rId29" Type="http://schemas.openxmlformats.org/officeDocument/2006/relationships/oleObject" Target="../embeddings/oleObject993.bin"/><Relationship Id="rId41" Type="http://schemas.openxmlformats.org/officeDocument/2006/relationships/oleObject" Target="../embeddings/oleObject1005.bin"/><Relationship Id="rId54" Type="http://schemas.openxmlformats.org/officeDocument/2006/relationships/oleObject" Target="../embeddings/oleObject1018.bin"/><Relationship Id="rId1" Type="http://schemas.openxmlformats.org/officeDocument/2006/relationships/vmlDrawing" Target="../drawings/vmlDrawing24.vml"/><Relationship Id="rId6" Type="http://schemas.openxmlformats.org/officeDocument/2006/relationships/oleObject" Target="../embeddings/oleObject970.bin"/><Relationship Id="rId11" Type="http://schemas.openxmlformats.org/officeDocument/2006/relationships/oleObject" Target="../embeddings/oleObject975.bin"/><Relationship Id="rId24" Type="http://schemas.openxmlformats.org/officeDocument/2006/relationships/oleObject" Target="../embeddings/oleObject988.bin"/><Relationship Id="rId32" Type="http://schemas.openxmlformats.org/officeDocument/2006/relationships/oleObject" Target="../embeddings/oleObject996.bin"/><Relationship Id="rId37" Type="http://schemas.openxmlformats.org/officeDocument/2006/relationships/oleObject" Target="../embeddings/oleObject1001.bin"/><Relationship Id="rId40" Type="http://schemas.openxmlformats.org/officeDocument/2006/relationships/oleObject" Target="../embeddings/oleObject1004.bin"/><Relationship Id="rId45" Type="http://schemas.openxmlformats.org/officeDocument/2006/relationships/oleObject" Target="../embeddings/oleObject1009.bin"/><Relationship Id="rId53" Type="http://schemas.openxmlformats.org/officeDocument/2006/relationships/oleObject" Target="../embeddings/oleObject1017.bin"/><Relationship Id="rId58" Type="http://schemas.openxmlformats.org/officeDocument/2006/relationships/oleObject" Target="../embeddings/oleObject1022.bin"/><Relationship Id="rId5" Type="http://schemas.openxmlformats.org/officeDocument/2006/relationships/oleObject" Target="../embeddings/oleObject969.bin"/><Relationship Id="rId15" Type="http://schemas.openxmlformats.org/officeDocument/2006/relationships/oleObject" Target="../embeddings/oleObject979.bin"/><Relationship Id="rId23" Type="http://schemas.openxmlformats.org/officeDocument/2006/relationships/oleObject" Target="../embeddings/oleObject987.bin"/><Relationship Id="rId28" Type="http://schemas.openxmlformats.org/officeDocument/2006/relationships/oleObject" Target="../embeddings/oleObject992.bin"/><Relationship Id="rId36" Type="http://schemas.openxmlformats.org/officeDocument/2006/relationships/oleObject" Target="../embeddings/oleObject1000.bin"/><Relationship Id="rId49" Type="http://schemas.openxmlformats.org/officeDocument/2006/relationships/oleObject" Target="../embeddings/oleObject1013.bin"/><Relationship Id="rId57" Type="http://schemas.openxmlformats.org/officeDocument/2006/relationships/oleObject" Target="../embeddings/oleObject1021.bin"/><Relationship Id="rId10" Type="http://schemas.openxmlformats.org/officeDocument/2006/relationships/oleObject" Target="../embeddings/oleObject974.bin"/><Relationship Id="rId19" Type="http://schemas.openxmlformats.org/officeDocument/2006/relationships/oleObject" Target="../embeddings/oleObject983.bin"/><Relationship Id="rId31" Type="http://schemas.openxmlformats.org/officeDocument/2006/relationships/oleObject" Target="../embeddings/oleObject995.bin"/><Relationship Id="rId44" Type="http://schemas.openxmlformats.org/officeDocument/2006/relationships/oleObject" Target="../embeddings/oleObject1008.bin"/><Relationship Id="rId52" Type="http://schemas.openxmlformats.org/officeDocument/2006/relationships/oleObject" Target="../embeddings/oleObject1016.bin"/><Relationship Id="rId60" Type="http://schemas.openxmlformats.org/officeDocument/2006/relationships/oleObject" Target="../embeddings/oleObject1024.bin"/><Relationship Id="rId4" Type="http://schemas.openxmlformats.org/officeDocument/2006/relationships/oleObject" Target="../embeddings/oleObject968.bin"/><Relationship Id="rId9" Type="http://schemas.openxmlformats.org/officeDocument/2006/relationships/oleObject" Target="../embeddings/oleObject973.bin"/><Relationship Id="rId14" Type="http://schemas.openxmlformats.org/officeDocument/2006/relationships/oleObject" Target="../embeddings/oleObject978.bin"/><Relationship Id="rId22" Type="http://schemas.openxmlformats.org/officeDocument/2006/relationships/oleObject" Target="../embeddings/oleObject986.bin"/><Relationship Id="rId27" Type="http://schemas.openxmlformats.org/officeDocument/2006/relationships/oleObject" Target="../embeddings/oleObject991.bin"/><Relationship Id="rId30" Type="http://schemas.openxmlformats.org/officeDocument/2006/relationships/oleObject" Target="../embeddings/oleObject994.bin"/><Relationship Id="rId35" Type="http://schemas.openxmlformats.org/officeDocument/2006/relationships/oleObject" Target="../embeddings/oleObject999.bin"/><Relationship Id="rId43" Type="http://schemas.openxmlformats.org/officeDocument/2006/relationships/oleObject" Target="../embeddings/oleObject1007.bin"/><Relationship Id="rId48" Type="http://schemas.openxmlformats.org/officeDocument/2006/relationships/oleObject" Target="../embeddings/oleObject1012.bin"/><Relationship Id="rId56" Type="http://schemas.openxmlformats.org/officeDocument/2006/relationships/oleObject" Target="../embeddings/oleObject1020.bin"/><Relationship Id="rId8" Type="http://schemas.openxmlformats.org/officeDocument/2006/relationships/oleObject" Target="../embeddings/oleObject972.bin"/><Relationship Id="rId51" Type="http://schemas.openxmlformats.org/officeDocument/2006/relationships/oleObject" Target="../embeddings/oleObject1015.bin"/><Relationship Id="rId3" Type="http://schemas.openxmlformats.org/officeDocument/2006/relationships/oleObject" Target="../embeddings/oleObject967.bin"/></Relationships>
</file>

<file path=ppt/slides/_rels/slide44.xml.rels><?xml version="1.0" encoding="UTF-8" standalone="yes"?>
<Relationships xmlns="http://schemas.openxmlformats.org/package/2006/relationships"><Relationship Id="rId13" Type="http://schemas.openxmlformats.org/officeDocument/2006/relationships/oleObject" Target="../embeddings/oleObject1035.bin"/><Relationship Id="rId18" Type="http://schemas.openxmlformats.org/officeDocument/2006/relationships/oleObject" Target="../embeddings/oleObject1040.bin"/><Relationship Id="rId26" Type="http://schemas.openxmlformats.org/officeDocument/2006/relationships/oleObject" Target="../embeddings/oleObject1048.bin"/><Relationship Id="rId39" Type="http://schemas.openxmlformats.org/officeDocument/2006/relationships/oleObject" Target="../embeddings/oleObject1061.bin"/><Relationship Id="rId21" Type="http://schemas.openxmlformats.org/officeDocument/2006/relationships/oleObject" Target="../embeddings/oleObject1043.bin"/><Relationship Id="rId34" Type="http://schemas.openxmlformats.org/officeDocument/2006/relationships/oleObject" Target="../embeddings/oleObject1056.bin"/><Relationship Id="rId42" Type="http://schemas.openxmlformats.org/officeDocument/2006/relationships/oleObject" Target="../embeddings/oleObject1064.bin"/><Relationship Id="rId47" Type="http://schemas.openxmlformats.org/officeDocument/2006/relationships/oleObject" Target="../embeddings/oleObject1069.bin"/><Relationship Id="rId50" Type="http://schemas.openxmlformats.org/officeDocument/2006/relationships/oleObject" Target="../embeddings/oleObject1072.bin"/><Relationship Id="rId55" Type="http://schemas.openxmlformats.org/officeDocument/2006/relationships/oleObject" Target="../embeddings/oleObject1077.bin"/><Relationship Id="rId7" Type="http://schemas.openxmlformats.org/officeDocument/2006/relationships/oleObject" Target="../embeddings/oleObject1029.bin"/><Relationship Id="rId12" Type="http://schemas.openxmlformats.org/officeDocument/2006/relationships/oleObject" Target="../embeddings/oleObject1034.bin"/><Relationship Id="rId17" Type="http://schemas.openxmlformats.org/officeDocument/2006/relationships/oleObject" Target="../embeddings/oleObject1039.bin"/><Relationship Id="rId25" Type="http://schemas.openxmlformats.org/officeDocument/2006/relationships/oleObject" Target="../embeddings/oleObject1047.bin"/><Relationship Id="rId33" Type="http://schemas.openxmlformats.org/officeDocument/2006/relationships/oleObject" Target="../embeddings/oleObject1055.bin"/><Relationship Id="rId38" Type="http://schemas.openxmlformats.org/officeDocument/2006/relationships/oleObject" Target="../embeddings/oleObject1060.bin"/><Relationship Id="rId46" Type="http://schemas.openxmlformats.org/officeDocument/2006/relationships/oleObject" Target="../embeddings/oleObject1068.bin"/><Relationship Id="rId59" Type="http://schemas.openxmlformats.org/officeDocument/2006/relationships/oleObject" Target="../embeddings/oleObject1081.bin"/><Relationship Id="rId2" Type="http://schemas.openxmlformats.org/officeDocument/2006/relationships/slideLayout" Target="../slideLayouts/slideLayout7.xml"/><Relationship Id="rId16" Type="http://schemas.openxmlformats.org/officeDocument/2006/relationships/oleObject" Target="../embeddings/oleObject1038.bin"/><Relationship Id="rId20" Type="http://schemas.openxmlformats.org/officeDocument/2006/relationships/oleObject" Target="../embeddings/oleObject1042.bin"/><Relationship Id="rId29" Type="http://schemas.openxmlformats.org/officeDocument/2006/relationships/oleObject" Target="../embeddings/oleObject1051.bin"/><Relationship Id="rId41" Type="http://schemas.openxmlformats.org/officeDocument/2006/relationships/oleObject" Target="../embeddings/oleObject1063.bin"/><Relationship Id="rId54" Type="http://schemas.openxmlformats.org/officeDocument/2006/relationships/oleObject" Target="../embeddings/oleObject1076.bin"/><Relationship Id="rId1" Type="http://schemas.openxmlformats.org/officeDocument/2006/relationships/vmlDrawing" Target="../drawings/vmlDrawing25.vml"/><Relationship Id="rId6" Type="http://schemas.openxmlformats.org/officeDocument/2006/relationships/oleObject" Target="../embeddings/oleObject1028.bin"/><Relationship Id="rId11" Type="http://schemas.openxmlformats.org/officeDocument/2006/relationships/oleObject" Target="../embeddings/oleObject1033.bin"/><Relationship Id="rId24" Type="http://schemas.openxmlformats.org/officeDocument/2006/relationships/oleObject" Target="../embeddings/oleObject1046.bin"/><Relationship Id="rId32" Type="http://schemas.openxmlformats.org/officeDocument/2006/relationships/oleObject" Target="../embeddings/oleObject1054.bin"/><Relationship Id="rId37" Type="http://schemas.openxmlformats.org/officeDocument/2006/relationships/oleObject" Target="../embeddings/oleObject1059.bin"/><Relationship Id="rId40" Type="http://schemas.openxmlformats.org/officeDocument/2006/relationships/oleObject" Target="../embeddings/oleObject1062.bin"/><Relationship Id="rId45" Type="http://schemas.openxmlformats.org/officeDocument/2006/relationships/oleObject" Target="../embeddings/oleObject1067.bin"/><Relationship Id="rId53" Type="http://schemas.openxmlformats.org/officeDocument/2006/relationships/oleObject" Target="../embeddings/oleObject1075.bin"/><Relationship Id="rId58" Type="http://schemas.openxmlformats.org/officeDocument/2006/relationships/oleObject" Target="../embeddings/oleObject1080.bin"/><Relationship Id="rId5" Type="http://schemas.openxmlformats.org/officeDocument/2006/relationships/oleObject" Target="../embeddings/oleObject1027.bin"/><Relationship Id="rId15" Type="http://schemas.openxmlformats.org/officeDocument/2006/relationships/oleObject" Target="../embeddings/oleObject1037.bin"/><Relationship Id="rId23" Type="http://schemas.openxmlformats.org/officeDocument/2006/relationships/oleObject" Target="../embeddings/oleObject1045.bin"/><Relationship Id="rId28" Type="http://schemas.openxmlformats.org/officeDocument/2006/relationships/oleObject" Target="../embeddings/oleObject1050.bin"/><Relationship Id="rId36" Type="http://schemas.openxmlformats.org/officeDocument/2006/relationships/oleObject" Target="../embeddings/oleObject1058.bin"/><Relationship Id="rId49" Type="http://schemas.openxmlformats.org/officeDocument/2006/relationships/oleObject" Target="../embeddings/oleObject1071.bin"/><Relationship Id="rId57" Type="http://schemas.openxmlformats.org/officeDocument/2006/relationships/oleObject" Target="../embeddings/oleObject1079.bin"/><Relationship Id="rId10" Type="http://schemas.openxmlformats.org/officeDocument/2006/relationships/oleObject" Target="../embeddings/oleObject1032.bin"/><Relationship Id="rId19" Type="http://schemas.openxmlformats.org/officeDocument/2006/relationships/oleObject" Target="../embeddings/oleObject1041.bin"/><Relationship Id="rId31" Type="http://schemas.openxmlformats.org/officeDocument/2006/relationships/oleObject" Target="../embeddings/oleObject1053.bin"/><Relationship Id="rId44" Type="http://schemas.openxmlformats.org/officeDocument/2006/relationships/oleObject" Target="../embeddings/oleObject1066.bin"/><Relationship Id="rId52" Type="http://schemas.openxmlformats.org/officeDocument/2006/relationships/oleObject" Target="../embeddings/oleObject1074.bin"/><Relationship Id="rId60" Type="http://schemas.openxmlformats.org/officeDocument/2006/relationships/oleObject" Target="../embeddings/oleObject1082.bin"/><Relationship Id="rId4" Type="http://schemas.openxmlformats.org/officeDocument/2006/relationships/oleObject" Target="../embeddings/oleObject1026.bin"/><Relationship Id="rId9" Type="http://schemas.openxmlformats.org/officeDocument/2006/relationships/oleObject" Target="../embeddings/oleObject1031.bin"/><Relationship Id="rId14" Type="http://schemas.openxmlformats.org/officeDocument/2006/relationships/oleObject" Target="../embeddings/oleObject1036.bin"/><Relationship Id="rId22" Type="http://schemas.openxmlformats.org/officeDocument/2006/relationships/oleObject" Target="../embeddings/oleObject1044.bin"/><Relationship Id="rId27" Type="http://schemas.openxmlformats.org/officeDocument/2006/relationships/oleObject" Target="../embeddings/oleObject1049.bin"/><Relationship Id="rId30" Type="http://schemas.openxmlformats.org/officeDocument/2006/relationships/oleObject" Target="../embeddings/oleObject1052.bin"/><Relationship Id="rId35" Type="http://schemas.openxmlformats.org/officeDocument/2006/relationships/oleObject" Target="../embeddings/oleObject1057.bin"/><Relationship Id="rId43" Type="http://schemas.openxmlformats.org/officeDocument/2006/relationships/oleObject" Target="../embeddings/oleObject1065.bin"/><Relationship Id="rId48" Type="http://schemas.openxmlformats.org/officeDocument/2006/relationships/oleObject" Target="../embeddings/oleObject1070.bin"/><Relationship Id="rId56" Type="http://schemas.openxmlformats.org/officeDocument/2006/relationships/oleObject" Target="../embeddings/oleObject1078.bin"/><Relationship Id="rId8" Type="http://schemas.openxmlformats.org/officeDocument/2006/relationships/oleObject" Target="../embeddings/oleObject1030.bin"/><Relationship Id="rId51" Type="http://schemas.openxmlformats.org/officeDocument/2006/relationships/oleObject" Target="../embeddings/oleObject1073.bin"/><Relationship Id="rId3" Type="http://schemas.openxmlformats.org/officeDocument/2006/relationships/oleObject" Target="../embeddings/oleObject1025.bin"/></Relationships>
</file>

<file path=ppt/slides/_rels/slide45.xml.rels><?xml version="1.0" encoding="UTF-8" standalone="yes"?>
<Relationships xmlns="http://schemas.openxmlformats.org/package/2006/relationships"><Relationship Id="rId13" Type="http://schemas.openxmlformats.org/officeDocument/2006/relationships/oleObject" Target="../embeddings/oleObject1093.bin"/><Relationship Id="rId18" Type="http://schemas.openxmlformats.org/officeDocument/2006/relationships/oleObject" Target="../embeddings/oleObject1098.bin"/><Relationship Id="rId26" Type="http://schemas.openxmlformats.org/officeDocument/2006/relationships/oleObject" Target="../embeddings/oleObject1106.bin"/><Relationship Id="rId39" Type="http://schemas.openxmlformats.org/officeDocument/2006/relationships/oleObject" Target="../embeddings/oleObject1119.bin"/><Relationship Id="rId21" Type="http://schemas.openxmlformats.org/officeDocument/2006/relationships/oleObject" Target="../embeddings/oleObject1101.bin"/><Relationship Id="rId34" Type="http://schemas.openxmlformats.org/officeDocument/2006/relationships/oleObject" Target="../embeddings/oleObject1114.bin"/><Relationship Id="rId42" Type="http://schemas.openxmlformats.org/officeDocument/2006/relationships/oleObject" Target="../embeddings/oleObject1122.bin"/><Relationship Id="rId47" Type="http://schemas.openxmlformats.org/officeDocument/2006/relationships/oleObject" Target="../embeddings/oleObject1127.bin"/><Relationship Id="rId50" Type="http://schemas.openxmlformats.org/officeDocument/2006/relationships/oleObject" Target="../embeddings/oleObject1130.bin"/><Relationship Id="rId55" Type="http://schemas.openxmlformats.org/officeDocument/2006/relationships/oleObject" Target="../embeddings/oleObject1135.bin"/><Relationship Id="rId63" Type="http://schemas.openxmlformats.org/officeDocument/2006/relationships/oleObject" Target="../embeddings/oleObject1143.bin"/><Relationship Id="rId7" Type="http://schemas.openxmlformats.org/officeDocument/2006/relationships/oleObject" Target="../embeddings/oleObject1087.bin"/><Relationship Id="rId2" Type="http://schemas.openxmlformats.org/officeDocument/2006/relationships/slideLayout" Target="../slideLayouts/slideLayout7.xml"/><Relationship Id="rId16" Type="http://schemas.openxmlformats.org/officeDocument/2006/relationships/oleObject" Target="../embeddings/oleObject1096.bin"/><Relationship Id="rId29" Type="http://schemas.openxmlformats.org/officeDocument/2006/relationships/oleObject" Target="../embeddings/oleObject1109.bin"/><Relationship Id="rId1" Type="http://schemas.openxmlformats.org/officeDocument/2006/relationships/vmlDrawing" Target="../drawings/vmlDrawing26.vml"/><Relationship Id="rId6" Type="http://schemas.openxmlformats.org/officeDocument/2006/relationships/oleObject" Target="../embeddings/oleObject1086.bin"/><Relationship Id="rId11" Type="http://schemas.openxmlformats.org/officeDocument/2006/relationships/oleObject" Target="../embeddings/oleObject1091.bin"/><Relationship Id="rId24" Type="http://schemas.openxmlformats.org/officeDocument/2006/relationships/oleObject" Target="../embeddings/oleObject1104.bin"/><Relationship Id="rId32" Type="http://schemas.openxmlformats.org/officeDocument/2006/relationships/oleObject" Target="../embeddings/oleObject1112.bin"/><Relationship Id="rId37" Type="http://schemas.openxmlformats.org/officeDocument/2006/relationships/oleObject" Target="../embeddings/oleObject1117.bin"/><Relationship Id="rId40" Type="http://schemas.openxmlformats.org/officeDocument/2006/relationships/oleObject" Target="../embeddings/oleObject1120.bin"/><Relationship Id="rId45" Type="http://schemas.openxmlformats.org/officeDocument/2006/relationships/oleObject" Target="../embeddings/oleObject1125.bin"/><Relationship Id="rId53" Type="http://schemas.openxmlformats.org/officeDocument/2006/relationships/oleObject" Target="../embeddings/oleObject1133.bin"/><Relationship Id="rId58" Type="http://schemas.openxmlformats.org/officeDocument/2006/relationships/oleObject" Target="../embeddings/oleObject1138.bin"/><Relationship Id="rId66" Type="http://schemas.openxmlformats.org/officeDocument/2006/relationships/oleObject" Target="../embeddings/oleObject1146.bin"/><Relationship Id="rId5" Type="http://schemas.openxmlformats.org/officeDocument/2006/relationships/oleObject" Target="../embeddings/oleObject1085.bin"/><Relationship Id="rId15" Type="http://schemas.openxmlformats.org/officeDocument/2006/relationships/oleObject" Target="../embeddings/oleObject1095.bin"/><Relationship Id="rId23" Type="http://schemas.openxmlformats.org/officeDocument/2006/relationships/oleObject" Target="../embeddings/oleObject1103.bin"/><Relationship Id="rId28" Type="http://schemas.openxmlformats.org/officeDocument/2006/relationships/oleObject" Target="../embeddings/oleObject1108.bin"/><Relationship Id="rId36" Type="http://schemas.openxmlformats.org/officeDocument/2006/relationships/oleObject" Target="../embeddings/oleObject1116.bin"/><Relationship Id="rId49" Type="http://schemas.openxmlformats.org/officeDocument/2006/relationships/oleObject" Target="../embeddings/oleObject1129.bin"/><Relationship Id="rId57" Type="http://schemas.openxmlformats.org/officeDocument/2006/relationships/oleObject" Target="../embeddings/oleObject1137.bin"/><Relationship Id="rId61" Type="http://schemas.openxmlformats.org/officeDocument/2006/relationships/oleObject" Target="../embeddings/oleObject1141.bin"/><Relationship Id="rId10" Type="http://schemas.openxmlformats.org/officeDocument/2006/relationships/oleObject" Target="../embeddings/oleObject1090.bin"/><Relationship Id="rId19" Type="http://schemas.openxmlformats.org/officeDocument/2006/relationships/oleObject" Target="../embeddings/oleObject1099.bin"/><Relationship Id="rId31" Type="http://schemas.openxmlformats.org/officeDocument/2006/relationships/oleObject" Target="../embeddings/oleObject1111.bin"/><Relationship Id="rId44" Type="http://schemas.openxmlformats.org/officeDocument/2006/relationships/oleObject" Target="../embeddings/oleObject1124.bin"/><Relationship Id="rId52" Type="http://schemas.openxmlformats.org/officeDocument/2006/relationships/oleObject" Target="../embeddings/oleObject1132.bin"/><Relationship Id="rId60" Type="http://schemas.openxmlformats.org/officeDocument/2006/relationships/oleObject" Target="../embeddings/oleObject1140.bin"/><Relationship Id="rId65" Type="http://schemas.openxmlformats.org/officeDocument/2006/relationships/oleObject" Target="../embeddings/oleObject1145.bin"/><Relationship Id="rId4" Type="http://schemas.openxmlformats.org/officeDocument/2006/relationships/oleObject" Target="../embeddings/oleObject1084.bin"/><Relationship Id="rId9" Type="http://schemas.openxmlformats.org/officeDocument/2006/relationships/oleObject" Target="../embeddings/oleObject1089.bin"/><Relationship Id="rId14" Type="http://schemas.openxmlformats.org/officeDocument/2006/relationships/oleObject" Target="../embeddings/oleObject1094.bin"/><Relationship Id="rId22" Type="http://schemas.openxmlformats.org/officeDocument/2006/relationships/oleObject" Target="../embeddings/oleObject1102.bin"/><Relationship Id="rId27" Type="http://schemas.openxmlformats.org/officeDocument/2006/relationships/oleObject" Target="../embeddings/oleObject1107.bin"/><Relationship Id="rId30" Type="http://schemas.openxmlformats.org/officeDocument/2006/relationships/oleObject" Target="../embeddings/oleObject1110.bin"/><Relationship Id="rId35" Type="http://schemas.openxmlformats.org/officeDocument/2006/relationships/oleObject" Target="../embeddings/oleObject1115.bin"/><Relationship Id="rId43" Type="http://schemas.openxmlformats.org/officeDocument/2006/relationships/oleObject" Target="../embeddings/oleObject1123.bin"/><Relationship Id="rId48" Type="http://schemas.openxmlformats.org/officeDocument/2006/relationships/oleObject" Target="../embeddings/oleObject1128.bin"/><Relationship Id="rId56" Type="http://schemas.openxmlformats.org/officeDocument/2006/relationships/oleObject" Target="../embeddings/oleObject1136.bin"/><Relationship Id="rId64" Type="http://schemas.openxmlformats.org/officeDocument/2006/relationships/oleObject" Target="../embeddings/oleObject1144.bin"/><Relationship Id="rId8" Type="http://schemas.openxmlformats.org/officeDocument/2006/relationships/oleObject" Target="../embeddings/oleObject1088.bin"/><Relationship Id="rId51" Type="http://schemas.openxmlformats.org/officeDocument/2006/relationships/oleObject" Target="../embeddings/oleObject1131.bin"/><Relationship Id="rId3" Type="http://schemas.openxmlformats.org/officeDocument/2006/relationships/oleObject" Target="../embeddings/oleObject1083.bin"/><Relationship Id="rId12" Type="http://schemas.openxmlformats.org/officeDocument/2006/relationships/oleObject" Target="../embeddings/oleObject1092.bin"/><Relationship Id="rId17" Type="http://schemas.openxmlformats.org/officeDocument/2006/relationships/oleObject" Target="../embeddings/oleObject1097.bin"/><Relationship Id="rId25" Type="http://schemas.openxmlformats.org/officeDocument/2006/relationships/oleObject" Target="../embeddings/oleObject1105.bin"/><Relationship Id="rId33" Type="http://schemas.openxmlformats.org/officeDocument/2006/relationships/oleObject" Target="../embeddings/oleObject1113.bin"/><Relationship Id="rId38" Type="http://schemas.openxmlformats.org/officeDocument/2006/relationships/oleObject" Target="../embeddings/oleObject1118.bin"/><Relationship Id="rId46" Type="http://schemas.openxmlformats.org/officeDocument/2006/relationships/oleObject" Target="../embeddings/oleObject1126.bin"/><Relationship Id="rId59" Type="http://schemas.openxmlformats.org/officeDocument/2006/relationships/oleObject" Target="../embeddings/oleObject1139.bin"/><Relationship Id="rId67" Type="http://schemas.openxmlformats.org/officeDocument/2006/relationships/oleObject" Target="../embeddings/oleObject1147.bin"/><Relationship Id="rId20" Type="http://schemas.openxmlformats.org/officeDocument/2006/relationships/oleObject" Target="../embeddings/oleObject1100.bin"/><Relationship Id="rId41" Type="http://schemas.openxmlformats.org/officeDocument/2006/relationships/oleObject" Target="../embeddings/oleObject1121.bin"/><Relationship Id="rId54" Type="http://schemas.openxmlformats.org/officeDocument/2006/relationships/oleObject" Target="../embeddings/oleObject1134.bin"/><Relationship Id="rId62" Type="http://schemas.openxmlformats.org/officeDocument/2006/relationships/oleObject" Target="../embeddings/oleObject1142.bin"/></Relationships>
</file>

<file path=ppt/slides/_rels/slide46.xml.rels><?xml version="1.0" encoding="UTF-8" standalone="yes"?>
<Relationships xmlns="http://schemas.openxmlformats.org/package/2006/relationships"><Relationship Id="rId13" Type="http://schemas.openxmlformats.org/officeDocument/2006/relationships/oleObject" Target="../embeddings/oleObject1158.bin"/><Relationship Id="rId18" Type="http://schemas.openxmlformats.org/officeDocument/2006/relationships/oleObject" Target="../embeddings/oleObject1163.bin"/><Relationship Id="rId26" Type="http://schemas.openxmlformats.org/officeDocument/2006/relationships/oleObject" Target="../embeddings/oleObject1171.bin"/><Relationship Id="rId39" Type="http://schemas.openxmlformats.org/officeDocument/2006/relationships/oleObject" Target="../embeddings/oleObject1184.bin"/><Relationship Id="rId21" Type="http://schemas.openxmlformats.org/officeDocument/2006/relationships/oleObject" Target="../embeddings/oleObject1166.bin"/><Relationship Id="rId34" Type="http://schemas.openxmlformats.org/officeDocument/2006/relationships/oleObject" Target="../embeddings/oleObject1179.bin"/><Relationship Id="rId42" Type="http://schemas.openxmlformats.org/officeDocument/2006/relationships/oleObject" Target="../embeddings/oleObject1187.bin"/><Relationship Id="rId47" Type="http://schemas.openxmlformats.org/officeDocument/2006/relationships/oleObject" Target="../embeddings/oleObject1192.bin"/><Relationship Id="rId50" Type="http://schemas.openxmlformats.org/officeDocument/2006/relationships/oleObject" Target="../embeddings/oleObject1195.bin"/><Relationship Id="rId55" Type="http://schemas.openxmlformats.org/officeDocument/2006/relationships/oleObject" Target="../embeddings/oleObject1200.bin"/><Relationship Id="rId63" Type="http://schemas.openxmlformats.org/officeDocument/2006/relationships/oleObject" Target="../embeddings/oleObject1208.bin"/><Relationship Id="rId68" Type="http://schemas.openxmlformats.org/officeDocument/2006/relationships/oleObject" Target="../embeddings/oleObject1213.bin"/><Relationship Id="rId7" Type="http://schemas.openxmlformats.org/officeDocument/2006/relationships/oleObject" Target="../embeddings/oleObject1152.bin"/><Relationship Id="rId2" Type="http://schemas.openxmlformats.org/officeDocument/2006/relationships/slideLayout" Target="../slideLayouts/slideLayout7.xml"/><Relationship Id="rId16" Type="http://schemas.openxmlformats.org/officeDocument/2006/relationships/oleObject" Target="../embeddings/oleObject1161.bin"/><Relationship Id="rId29" Type="http://schemas.openxmlformats.org/officeDocument/2006/relationships/oleObject" Target="../embeddings/oleObject1174.bin"/><Relationship Id="rId1" Type="http://schemas.openxmlformats.org/officeDocument/2006/relationships/vmlDrawing" Target="../drawings/vmlDrawing27.vml"/><Relationship Id="rId6" Type="http://schemas.openxmlformats.org/officeDocument/2006/relationships/oleObject" Target="../embeddings/oleObject1151.bin"/><Relationship Id="rId11" Type="http://schemas.openxmlformats.org/officeDocument/2006/relationships/oleObject" Target="../embeddings/oleObject1156.bin"/><Relationship Id="rId24" Type="http://schemas.openxmlformats.org/officeDocument/2006/relationships/oleObject" Target="../embeddings/oleObject1169.bin"/><Relationship Id="rId32" Type="http://schemas.openxmlformats.org/officeDocument/2006/relationships/oleObject" Target="../embeddings/oleObject1177.bin"/><Relationship Id="rId37" Type="http://schemas.openxmlformats.org/officeDocument/2006/relationships/oleObject" Target="../embeddings/oleObject1182.bin"/><Relationship Id="rId40" Type="http://schemas.openxmlformats.org/officeDocument/2006/relationships/oleObject" Target="../embeddings/oleObject1185.bin"/><Relationship Id="rId45" Type="http://schemas.openxmlformats.org/officeDocument/2006/relationships/oleObject" Target="../embeddings/oleObject1190.bin"/><Relationship Id="rId53" Type="http://schemas.openxmlformats.org/officeDocument/2006/relationships/oleObject" Target="../embeddings/oleObject1198.bin"/><Relationship Id="rId58" Type="http://schemas.openxmlformats.org/officeDocument/2006/relationships/oleObject" Target="../embeddings/oleObject1203.bin"/><Relationship Id="rId66" Type="http://schemas.openxmlformats.org/officeDocument/2006/relationships/oleObject" Target="../embeddings/oleObject1211.bin"/><Relationship Id="rId5" Type="http://schemas.openxmlformats.org/officeDocument/2006/relationships/oleObject" Target="../embeddings/oleObject1150.bin"/><Relationship Id="rId15" Type="http://schemas.openxmlformats.org/officeDocument/2006/relationships/oleObject" Target="../embeddings/oleObject1160.bin"/><Relationship Id="rId23" Type="http://schemas.openxmlformats.org/officeDocument/2006/relationships/oleObject" Target="../embeddings/oleObject1168.bin"/><Relationship Id="rId28" Type="http://schemas.openxmlformats.org/officeDocument/2006/relationships/oleObject" Target="../embeddings/oleObject1173.bin"/><Relationship Id="rId36" Type="http://schemas.openxmlformats.org/officeDocument/2006/relationships/oleObject" Target="../embeddings/oleObject1181.bin"/><Relationship Id="rId49" Type="http://schemas.openxmlformats.org/officeDocument/2006/relationships/oleObject" Target="../embeddings/oleObject1194.bin"/><Relationship Id="rId57" Type="http://schemas.openxmlformats.org/officeDocument/2006/relationships/oleObject" Target="../embeddings/oleObject1202.bin"/><Relationship Id="rId61" Type="http://schemas.openxmlformats.org/officeDocument/2006/relationships/oleObject" Target="../embeddings/oleObject1206.bin"/><Relationship Id="rId10" Type="http://schemas.openxmlformats.org/officeDocument/2006/relationships/oleObject" Target="../embeddings/oleObject1155.bin"/><Relationship Id="rId19" Type="http://schemas.openxmlformats.org/officeDocument/2006/relationships/oleObject" Target="../embeddings/oleObject1164.bin"/><Relationship Id="rId31" Type="http://schemas.openxmlformats.org/officeDocument/2006/relationships/oleObject" Target="../embeddings/oleObject1176.bin"/><Relationship Id="rId44" Type="http://schemas.openxmlformats.org/officeDocument/2006/relationships/oleObject" Target="../embeddings/oleObject1189.bin"/><Relationship Id="rId52" Type="http://schemas.openxmlformats.org/officeDocument/2006/relationships/oleObject" Target="../embeddings/oleObject1197.bin"/><Relationship Id="rId60" Type="http://schemas.openxmlformats.org/officeDocument/2006/relationships/oleObject" Target="../embeddings/oleObject1205.bin"/><Relationship Id="rId65" Type="http://schemas.openxmlformats.org/officeDocument/2006/relationships/oleObject" Target="../embeddings/oleObject1210.bin"/><Relationship Id="rId4" Type="http://schemas.openxmlformats.org/officeDocument/2006/relationships/oleObject" Target="../embeddings/oleObject1149.bin"/><Relationship Id="rId9" Type="http://schemas.openxmlformats.org/officeDocument/2006/relationships/oleObject" Target="../embeddings/oleObject1154.bin"/><Relationship Id="rId14" Type="http://schemas.openxmlformats.org/officeDocument/2006/relationships/oleObject" Target="../embeddings/oleObject1159.bin"/><Relationship Id="rId22" Type="http://schemas.openxmlformats.org/officeDocument/2006/relationships/oleObject" Target="../embeddings/oleObject1167.bin"/><Relationship Id="rId27" Type="http://schemas.openxmlformats.org/officeDocument/2006/relationships/oleObject" Target="../embeddings/oleObject1172.bin"/><Relationship Id="rId30" Type="http://schemas.openxmlformats.org/officeDocument/2006/relationships/oleObject" Target="../embeddings/oleObject1175.bin"/><Relationship Id="rId35" Type="http://schemas.openxmlformats.org/officeDocument/2006/relationships/oleObject" Target="../embeddings/oleObject1180.bin"/><Relationship Id="rId43" Type="http://schemas.openxmlformats.org/officeDocument/2006/relationships/oleObject" Target="../embeddings/oleObject1188.bin"/><Relationship Id="rId48" Type="http://schemas.openxmlformats.org/officeDocument/2006/relationships/oleObject" Target="../embeddings/oleObject1193.bin"/><Relationship Id="rId56" Type="http://schemas.openxmlformats.org/officeDocument/2006/relationships/oleObject" Target="../embeddings/oleObject1201.bin"/><Relationship Id="rId64" Type="http://schemas.openxmlformats.org/officeDocument/2006/relationships/oleObject" Target="../embeddings/oleObject1209.bin"/><Relationship Id="rId69" Type="http://schemas.openxmlformats.org/officeDocument/2006/relationships/oleObject" Target="../embeddings/oleObject1214.bin"/><Relationship Id="rId8" Type="http://schemas.openxmlformats.org/officeDocument/2006/relationships/oleObject" Target="../embeddings/oleObject1153.bin"/><Relationship Id="rId51" Type="http://schemas.openxmlformats.org/officeDocument/2006/relationships/oleObject" Target="../embeddings/oleObject1196.bin"/><Relationship Id="rId3" Type="http://schemas.openxmlformats.org/officeDocument/2006/relationships/oleObject" Target="../embeddings/oleObject1148.bin"/><Relationship Id="rId12" Type="http://schemas.openxmlformats.org/officeDocument/2006/relationships/oleObject" Target="../embeddings/oleObject1157.bin"/><Relationship Id="rId17" Type="http://schemas.openxmlformats.org/officeDocument/2006/relationships/oleObject" Target="../embeddings/oleObject1162.bin"/><Relationship Id="rId25" Type="http://schemas.openxmlformats.org/officeDocument/2006/relationships/oleObject" Target="../embeddings/oleObject1170.bin"/><Relationship Id="rId33" Type="http://schemas.openxmlformats.org/officeDocument/2006/relationships/oleObject" Target="../embeddings/oleObject1178.bin"/><Relationship Id="rId38" Type="http://schemas.openxmlformats.org/officeDocument/2006/relationships/oleObject" Target="../embeddings/oleObject1183.bin"/><Relationship Id="rId46" Type="http://schemas.openxmlformats.org/officeDocument/2006/relationships/oleObject" Target="../embeddings/oleObject1191.bin"/><Relationship Id="rId59" Type="http://schemas.openxmlformats.org/officeDocument/2006/relationships/oleObject" Target="../embeddings/oleObject1204.bin"/><Relationship Id="rId67" Type="http://schemas.openxmlformats.org/officeDocument/2006/relationships/oleObject" Target="../embeddings/oleObject1212.bin"/><Relationship Id="rId20" Type="http://schemas.openxmlformats.org/officeDocument/2006/relationships/oleObject" Target="../embeddings/oleObject1165.bin"/><Relationship Id="rId41" Type="http://schemas.openxmlformats.org/officeDocument/2006/relationships/oleObject" Target="../embeddings/oleObject1186.bin"/><Relationship Id="rId54" Type="http://schemas.openxmlformats.org/officeDocument/2006/relationships/oleObject" Target="../embeddings/oleObject1199.bin"/><Relationship Id="rId62" Type="http://schemas.openxmlformats.org/officeDocument/2006/relationships/oleObject" Target="../embeddings/oleObject1207.bin"/></Relationships>
</file>

<file path=ppt/slides/_rels/slide47.xml.rels><?xml version="1.0" encoding="UTF-8" standalone="yes"?>
<Relationships xmlns="http://schemas.openxmlformats.org/package/2006/relationships"><Relationship Id="rId13" Type="http://schemas.openxmlformats.org/officeDocument/2006/relationships/oleObject" Target="../embeddings/oleObject1225.bin"/><Relationship Id="rId18" Type="http://schemas.openxmlformats.org/officeDocument/2006/relationships/oleObject" Target="../embeddings/oleObject1230.bin"/><Relationship Id="rId26" Type="http://schemas.openxmlformats.org/officeDocument/2006/relationships/oleObject" Target="../embeddings/oleObject1238.bin"/><Relationship Id="rId39" Type="http://schemas.openxmlformats.org/officeDocument/2006/relationships/oleObject" Target="../embeddings/oleObject1251.bin"/><Relationship Id="rId21" Type="http://schemas.openxmlformats.org/officeDocument/2006/relationships/oleObject" Target="../embeddings/oleObject1233.bin"/><Relationship Id="rId34" Type="http://schemas.openxmlformats.org/officeDocument/2006/relationships/oleObject" Target="../embeddings/oleObject1246.bin"/><Relationship Id="rId42" Type="http://schemas.openxmlformats.org/officeDocument/2006/relationships/oleObject" Target="../embeddings/oleObject1254.bin"/><Relationship Id="rId47" Type="http://schemas.openxmlformats.org/officeDocument/2006/relationships/oleObject" Target="../embeddings/oleObject1259.bin"/><Relationship Id="rId50" Type="http://schemas.openxmlformats.org/officeDocument/2006/relationships/oleObject" Target="../embeddings/oleObject1262.bin"/><Relationship Id="rId55" Type="http://schemas.openxmlformats.org/officeDocument/2006/relationships/oleObject" Target="../embeddings/oleObject1267.bin"/><Relationship Id="rId63" Type="http://schemas.openxmlformats.org/officeDocument/2006/relationships/oleObject" Target="../embeddings/oleObject1275.bin"/><Relationship Id="rId68" Type="http://schemas.openxmlformats.org/officeDocument/2006/relationships/oleObject" Target="../embeddings/oleObject1280.bin"/><Relationship Id="rId7" Type="http://schemas.openxmlformats.org/officeDocument/2006/relationships/oleObject" Target="../embeddings/oleObject1219.bin"/><Relationship Id="rId2" Type="http://schemas.openxmlformats.org/officeDocument/2006/relationships/slideLayout" Target="../slideLayouts/slideLayout7.xml"/><Relationship Id="rId16" Type="http://schemas.openxmlformats.org/officeDocument/2006/relationships/oleObject" Target="../embeddings/oleObject1228.bin"/><Relationship Id="rId29" Type="http://schemas.openxmlformats.org/officeDocument/2006/relationships/oleObject" Target="../embeddings/oleObject1241.bin"/><Relationship Id="rId1" Type="http://schemas.openxmlformats.org/officeDocument/2006/relationships/vmlDrawing" Target="../drawings/vmlDrawing28.vml"/><Relationship Id="rId6" Type="http://schemas.openxmlformats.org/officeDocument/2006/relationships/oleObject" Target="../embeddings/oleObject1218.bin"/><Relationship Id="rId11" Type="http://schemas.openxmlformats.org/officeDocument/2006/relationships/oleObject" Target="../embeddings/oleObject1223.bin"/><Relationship Id="rId24" Type="http://schemas.openxmlformats.org/officeDocument/2006/relationships/oleObject" Target="../embeddings/oleObject1236.bin"/><Relationship Id="rId32" Type="http://schemas.openxmlformats.org/officeDocument/2006/relationships/oleObject" Target="../embeddings/oleObject1244.bin"/><Relationship Id="rId37" Type="http://schemas.openxmlformats.org/officeDocument/2006/relationships/oleObject" Target="../embeddings/oleObject1249.bin"/><Relationship Id="rId40" Type="http://schemas.openxmlformats.org/officeDocument/2006/relationships/oleObject" Target="../embeddings/oleObject1252.bin"/><Relationship Id="rId45" Type="http://schemas.openxmlformats.org/officeDocument/2006/relationships/oleObject" Target="../embeddings/oleObject1257.bin"/><Relationship Id="rId53" Type="http://schemas.openxmlformats.org/officeDocument/2006/relationships/oleObject" Target="../embeddings/oleObject1265.bin"/><Relationship Id="rId58" Type="http://schemas.openxmlformats.org/officeDocument/2006/relationships/oleObject" Target="../embeddings/oleObject1270.bin"/><Relationship Id="rId66" Type="http://schemas.openxmlformats.org/officeDocument/2006/relationships/oleObject" Target="../embeddings/oleObject1278.bin"/><Relationship Id="rId5" Type="http://schemas.openxmlformats.org/officeDocument/2006/relationships/oleObject" Target="../embeddings/oleObject1217.bin"/><Relationship Id="rId15" Type="http://schemas.openxmlformats.org/officeDocument/2006/relationships/oleObject" Target="../embeddings/oleObject1227.bin"/><Relationship Id="rId23" Type="http://schemas.openxmlformats.org/officeDocument/2006/relationships/oleObject" Target="../embeddings/oleObject1235.bin"/><Relationship Id="rId28" Type="http://schemas.openxmlformats.org/officeDocument/2006/relationships/oleObject" Target="../embeddings/oleObject1240.bin"/><Relationship Id="rId36" Type="http://schemas.openxmlformats.org/officeDocument/2006/relationships/oleObject" Target="../embeddings/oleObject1248.bin"/><Relationship Id="rId49" Type="http://schemas.openxmlformats.org/officeDocument/2006/relationships/oleObject" Target="../embeddings/oleObject1261.bin"/><Relationship Id="rId57" Type="http://schemas.openxmlformats.org/officeDocument/2006/relationships/oleObject" Target="../embeddings/oleObject1269.bin"/><Relationship Id="rId61" Type="http://schemas.openxmlformats.org/officeDocument/2006/relationships/oleObject" Target="../embeddings/oleObject1273.bin"/><Relationship Id="rId10" Type="http://schemas.openxmlformats.org/officeDocument/2006/relationships/oleObject" Target="../embeddings/oleObject1222.bin"/><Relationship Id="rId19" Type="http://schemas.openxmlformats.org/officeDocument/2006/relationships/oleObject" Target="../embeddings/oleObject1231.bin"/><Relationship Id="rId31" Type="http://schemas.openxmlformats.org/officeDocument/2006/relationships/oleObject" Target="../embeddings/oleObject1243.bin"/><Relationship Id="rId44" Type="http://schemas.openxmlformats.org/officeDocument/2006/relationships/oleObject" Target="../embeddings/oleObject1256.bin"/><Relationship Id="rId52" Type="http://schemas.openxmlformats.org/officeDocument/2006/relationships/oleObject" Target="../embeddings/oleObject1264.bin"/><Relationship Id="rId60" Type="http://schemas.openxmlformats.org/officeDocument/2006/relationships/oleObject" Target="../embeddings/oleObject1272.bin"/><Relationship Id="rId65" Type="http://schemas.openxmlformats.org/officeDocument/2006/relationships/oleObject" Target="../embeddings/oleObject1277.bin"/><Relationship Id="rId4" Type="http://schemas.openxmlformats.org/officeDocument/2006/relationships/oleObject" Target="../embeddings/oleObject1216.bin"/><Relationship Id="rId9" Type="http://schemas.openxmlformats.org/officeDocument/2006/relationships/oleObject" Target="../embeddings/oleObject1221.bin"/><Relationship Id="rId14" Type="http://schemas.openxmlformats.org/officeDocument/2006/relationships/oleObject" Target="../embeddings/oleObject1226.bin"/><Relationship Id="rId22" Type="http://schemas.openxmlformats.org/officeDocument/2006/relationships/oleObject" Target="../embeddings/oleObject1234.bin"/><Relationship Id="rId27" Type="http://schemas.openxmlformats.org/officeDocument/2006/relationships/oleObject" Target="../embeddings/oleObject1239.bin"/><Relationship Id="rId30" Type="http://schemas.openxmlformats.org/officeDocument/2006/relationships/oleObject" Target="../embeddings/oleObject1242.bin"/><Relationship Id="rId35" Type="http://schemas.openxmlformats.org/officeDocument/2006/relationships/oleObject" Target="../embeddings/oleObject1247.bin"/><Relationship Id="rId43" Type="http://schemas.openxmlformats.org/officeDocument/2006/relationships/oleObject" Target="../embeddings/oleObject1255.bin"/><Relationship Id="rId48" Type="http://schemas.openxmlformats.org/officeDocument/2006/relationships/oleObject" Target="../embeddings/oleObject1260.bin"/><Relationship Id="rId56" Type="http://schemas.openxmlformats.org/officeDocument/2006/relationships/oleObject" Target="../embeddings/oleObject1268.bin"/><Relationship Id="rId64" Type="http://schemas.openxmlformats.org/officeDocument/2006/relationships/oleObject" Target="../embeddings/oleObject1276.bin"/><Relationship Id="rId69" Type="http://schemas.openxmlformats.org/officeDocument/2006/relationships/oleObject" Target="../embeddings/oleObject1281.bin"/><Relationship Id="rId8" Type="http://schemas.openxmlformats.org/officeDocument/2006/relationships/oleObject" Target="../embeddings/oleObject1220.bin"/><Relationship Id="rId51" Type="http://schemas.openxmlformats.org/officeDocument/2006/relationships/oleObject" Target="../embeddings/oleObject1263.bin"/><Relationship Id="rId3" Type="http://schemas.openxmlformats.org/officeDocument/2006/relationships/oleObject" Target="../embeddings/oleObject1215.bin"/><Relationship Id="rId12" Type="http://schemas.openxmlformats.org/officeDocument/2006/relationships/oleObject" Target="../embeddings/oleObject1224.bin"/><Relationship Id="rId17" Type="http://schemas.openxmlformats.org/officeDocument/2006/relationships/oleObject" Target="../embeddings/oleObject1229.bin"/><Relationship Id="rId25" Type="http://schemas.openxmlformats.org/officeDocument/2006/relationships/oleObject" Target="../embeddings/oleObject1237.bin"/><Relationship Id="rId33" Type="http://schemas.openxmlformats.org/officeDocument/2006/relationships/oleObject" Target="../embeddings/oleObject1245.bin"/><Relationship Id="rId38" Type="http://schemas.openxmlformats.org/officeDocument/2006/relationships/oleObject" Target="../embeddings/oleObject1250.bin"/><Relationship Id="rId46" Type="http://schemas.openxmlformats.org/officeDocument/2006/relationships/oleObject" Target="../embeddings/oleObject1258.bin"/><Relationship Id="rId59" Type="http://schemas.openxmlformats.org/officeDocument/2006/relationships/oleObject" Target="../embeddings/oleObject1271.bin"/><Relationship Id="rId67" Type="http://schemas.openxmlformats.org/officeDocument/2006/relationships/oleObject" Target="../embeddings/oleObject1279.bin"/><Relationship Id="rId20" Type="http://schemas.openxmlformats.org/officeDocument/2006/relationships/oleObject" Target="../embeddings/oleObject1232.bin"/><Relationship Id="rId41" Type="http://schemas.openxmlformats.org/officeDocument/2006/relationships/oleObject" Target="../embeddings/oleObject1253.bin"/><Relationship Id="rId54" Type="http://schemas.openxmlformats.org/officeDocument/2006/relationships/oleObject" Target="../embeddings/oleObject1266.bin"/><Relationship Id="rId62" Type="http://schemas.openxmlformats.org/officeDocument/2006/relationships/oleObject" Target="../embeddings/oleObject1274.bin"/></Relationships>
</file>

<file path=ppt/slides/_rels/slide48.xml.rels><?xml version="1.0" encoding="UTF-8" standalone="yes"?>
<Relationships xmlns="http://schemas.openxmlformats.org/package/2006/relationships"><Relationship Id="rId13" Type="http://schemas.openxmlformats.org/officeDocument/2006/relationships/oleObject" Target="../embeddings/oleObject1292.bin"/><Relationship Id="rId18" Type="http://schemas.openxmlformats.org/officeDocument/2006/relationships/oleObject" Target="../embeddings/oleObject1297.bin"/><Relationship Id="rId26" Type="http://schemas.openxmlformats.org/officeDocument/2006/relationships/oleObject" Target="../embeddings/oleObject1305.bin"/><Relationship Id="rId39" Type="http://schemas.openxmlformats.org/officeDocument/2006/relationships/oleObject" Target="../embeddings/oleObject1318.bin"/><Relationship Id="rId21" Type="http://schemas.openxmlformats.org/officeDocument/2006/relationships/oleObject" Target="../embeddings/oleObject1300.bin"/><Relationship Id="rId34" Type="http://schemas.openxmlformats.org/officeDocument/2006/relationships/oleObject" Target="../embeddings/oleObject1313.bin"/><Relationship Id="rId42" Type="http://schemas.openxmlformats.org/officeDocument/2006/relationships/oleObject" Target="../embeddings/oleObject1321.bin"/><Relationship Id="rId47" Type="http://schemas.openxmlformats.org/officeDocument/2006/relationships/oleObject" Target="../embeddings/oleObject1326.bin"/><Relationship Id="rId50" Type="http://schemas.openxmlformats.org/officeDocument/2006/relationships/oleObject" Target="../embeddings/oleObject1329.bin"/><Relationship Id="rId55" Type="http://schemas.openxmlformats.org/officeDocument/2006/relationships/oleObject" Target="../embeddings/oleObject1334.bin"/><Relationship Id="rId63" Type="http://schemas.openxmlformats.org/officeDocument/2006/relationships/oleObject" Target="../embeddings/oleObject1342.bin"/><Relationship Id="rId68" Type="http://schemas.openxmlformats.org/officeDocument/2006/relationships/oleObject" Target="../embeddings/oleObject1347.bin"/><Relationship Id="rId7" Type="http://schemas.openxmlformats.org/officeDocument/2006/relationships/oleObject" Target="../embeddings/oleObject1286.bin"/><Relationship Id="rId2" Type="http://schemas.openxmlformats.org/officeDocument/2006/relationships/slideLayout" Target="../slideLayouts/slideLayout7.xml"/><Relationship Id="rId16" Type="http://schemas.openxmlformats.org/officeDocument/2006/relationships/oleObject" Target="../embeddings/oleObject1295.bin"/><Relationship Id="rId29" Type="http://schemas.openxmlformats.org/officeDocument/2006/relationships/oleObject" Target="../embeddings/oleObject1308.bin"/><Relationship Id="rId1" Type="http://schemas.openxmlformats.org/officeDocument/2006/relationships/vmlDrawing" Target="../drawings/vmlDrawing29.vml"/><Relationship Id="rId6" Type="http://schemas.openxmlformats.org/officeDocument/2006/relationships/oleObject" Target="../embeddings/oleObject1285.bin"/><Relationship Id="rId11" Type="http://schemas.openxmlformats.org/officeDocument/2006/relationships/oleObject" Target="../embeddings/oleObject1290.bin"/><Relationship Id="rId24" Type="http://schemas.openxmlformats.org/officeDocument/2006/relationships/oleObject" Target="../embeddings/oleObject1303.bin"/><Relationship Id="rId32" Type="http://schemas.openxmlformats.org/officeDocument/2006/relationships/oleObject" Target="../embeddings/oleObject1311.bin"/><Relationship Id="rId37" Type="http://schemas.openxmlformats.org/officeDocument/2006/relationships/oleObject" Target="../embeddings/oleObject1316.bin"/><Relationship Id="rId40" Type="http://schemas.openxmlformats.org/officeDocument/2006/relationships/oleObject" Target="../embeddings/oleObject1319.bin"/><Relationship Id="rId45" Type="http://schemas.openxmlformats.org/officeDocument/2006/relationships/oleObject" Target="../embeddings/oleObject1324.bin"/><Relationship Id="rId53" Type="http://schemas.openxmlformats.org/officeDocument/2006/relationships/oleObject" Target="../embeddings/oleObject1332.bin"/><Relationship Id="rId58" Type="http://schemas.openxmlformats.org/officeDocument/2006/relationships/oleObject" Target="../embeddings/oleObject1337.bin"/><Relationship Id="rId66" Type="http://schemas.openxmlformats.org/officeDocument/2006/relationships/oleObject" Target="../embeddings/oleObject1345.bin"/><Relationship Id="rId5" Type="http://schemas.openxmlformats.org/officeDocument/2006/relationships/oleObject" Target="../embeddings/oleObject1284.bin"/><Relationship Id="rId15" Type="http://schemas.openxmlformats.org/officeDocument/2006/relationships/oleObject" Target="../embeddings/oleObject1294.bin"/><Relationship Id="rId23" Type="http://schemas.openxmlformats.org/officeDocument/2006/relationships/oleObject" Target="../embeddings/oleObject1302.bin"/><Relationship Id="rId28" Type="http://schemas.openxmlformats.org/officeDocument/2006/relationships/oleObject" Target="../embeddings/oleObject1307.bin"/><Relationship Id="rId36" Type="http://schemas.openxmlformats.org/officeDocument/2006/relationships/oleObject" Target="../embeddings/oleObject1315.bin"/><Relationship Id="rId49" Type="http://schemas.openxmlformats.org/officeDocument/2006/relationships/oleObject" Target="../embeddings/oleObject1328.bin"/><Relationship Id="rId57" Type="http://schemas.openxmlformats.org/officeDocument/2006/relationships/oleObject" Target="../embeddings/oleObject1336.bin"/><Relationship Id="rId61" Type="http://schemas.openxmlformats.org/officeDocument/2006/relationships/oleObject" Target="../embeddings/oleObject1340.bin"/><Relationship Id="rId10" Type="http://schemas.openxmlformats.org/officeDocument/2006/relationships/oleObject" Target="../embeddings/oleObject1289.bin"/><Relationship Id="rId19" Type="http://schemas.openxmlformats.org/officeDocument/2006/relationships/oleObject" Target="../embeddings/oleObject1298.bin"/><Relationship Id="rId31" Type="http://schemas.openxmlformats.org/officeDocument/2006/relationships/oleObject" Target="../embeddings/oleObject1310.bin"/><Relationship Id="rId44" Type="http://schemas.openxmlformats.org/officeDocument/2006/relationships/oleObject" Target="../embeddings/oleObject1323.bin"/><Relationship Id="rId52" Type="http://schemas.openxmlformats.org/officeDocument/2006/relationships/oleObject" Target="../embeddings/oleObject1331.bin"/><Relationship Id="rId60" Type="http://schemas.openxmlformats.org/officeDocument/2006/relationships/oleObject" Target="../embeddings/oleObject1339.bin"/><Relationship Id="rId65" Type="http://schemas.openxmlformats.org/officeDocument/2006/relationships/oleObject" Target="../embeddings/oleObject1344.bin"/><Relationship Id="rId4" Type="http://schemas.openxmlformats.org/officeDocument/2006/relationships/oleObject" Target="../embeddings/oleObject1283.bin"/><Relationship Id="rId9" Type="http://schemas.openxmlformats.org/officeDocument/2006/relationships/oleObject" Target="../embeddings/oleObject1288.bin"/><Relationship Id="rId14" Type="http://schemas.openxmlformats.org/officeDocument/2006/relationships/oleObject" Target="../embeddings/oleObject1293.bin"/><Relationship Id="rId22" Type="http://schemas.openxmlformats.org/officeDocument/2006/relationships/oleObject" Target="../embeddings/oleObject1301.bin"/><Relationship Id="rId27" Type="http://schemas.openxmlformats.org/officeDocument/2006/relationships/oleObject" Target="../embeddings/oleObject1306.bin"/><Relationship Id="rId30" Type="http://schemas.openxmlformats.org/officeDocument/2006/relationships/oleObject" Target="../embeddings/oleObject1309.bin"/><Relationship Id="rId35" Type="http://schemas.openxmlformats.org/officeDocument/2006/relationships/oleObject" Target="../embeddings/oleObject1314.bin"/><Relationship Id="rId43" Type="http://schemas.openxmlformats.org/officeDocument/2006/relationships/oleObject" Target="../embeddings/oleObject1322.bin"/><Relationship Id="rId48" Type="http://schemas.openxmlformats.org/officeDocument/2006/relationships/oleObject" Target="../embeddings/oleObject1327.bin"/><Relationship Id="rId56" Type="http://schemas.openxmlformats.org/officeDocument/2006/relationships/oleObject" Target="../embeddings/oleObject1335.bin"/><Relationship Id="rId64" Type="http://schemas.openxmlformats.org/officeDocument/2006/relationships/oleObject" Target="../embeddings/oleObject1343.bin"/><Relationship Id="rId69" Type="http://schemas.openxmlformats.org/officeDocument/2006/relationships/oleObject" Target="../embeddings/oleObject1348.bin"/><Relationship Id="rId8" Type="http://schemas.openxmlformats.org/officeDocument/2006/relationships/oleObject" Target="../embeddings/oleObject1287.bin"/><Relationship Id="rId51" Type="http://schemas.openxmlformats.org/officeDocument/2006/relationships/oleObject" Target="../embeddings/oleObject1330.bin"/><Relationship Id="rId3" Type="http://schemas.openxmlformats.org/officeDocument/2006/relationships/oleObject" Target="../embeddings/oleObject1282.bin"/><Relationship Id="rId12" Type="http://schemas.openxmlformats.org/officeDocument/2006/relationships/oleObject" Target="../embeddings/oleObject1291.bin"/><Relationship Id="rId17" Type="http://schemas.openxmlformats.org/officeDocument/2006/relationships/oleObject" Target="../embeddings/oleObject1296.bin"/><Relationship Id="rId25" Type="http://schemas.openxmlformats.org/officeDocument/2006/relationships/oleObject" Target="../embeddings/oleObject1304.bin"/><Relationship Id="rId33" Type="http://schemas.openxmlformats.org/officeDocument/2006/relationships/oleObject" Target="../embeddings/oleObject1312.bin"/><Relationship Id="rId38" Type="http://schemas.openxmlformats.org/officeDocument/2006/relationships/oleObject" Target="../embeddings/oleObject1317.bin"/><Relationship Id="rId46" Type="http://schemas.openxmlformats.org/officeDocument/2006/relationships/oleObject" Target="../embeddings/oleObject1325.bin"/><Relationship Id="rId59" Type="http://schemas.openxmlformats.org/officeDocument/2006/relationships/oleObject" Target="../embeddings/oleObject1338.bin"/><Relationship Id="rId67" Type="http://schemas.openxmlformats.org/officeDocument/2006/relationships/oleObject" Target="../embeddings/oleObject1346.bin"/><Relationship Id="rId20" Type="http://schemas.openxmlformats.org/officeDocument/2006/relationships/oleObject" Target="../embeddings/oleObject1299.bin"/><Relationship Id="rId41" Type="http://schemas.openxmlformats.org/officeDocument/2006/relationships/oleObject" Target="../embeddings/oleObject1320.bin"/><Relationship Id="rId54" Type="http://schemas.openxmlformats.org/officeDocument/2006/relationships/oleObject" Target="../embeddings/oleObject1333.bin"/><Relationship Id="rId62" Type="http://schemas.openxmlformats.org/officeDocument/2006/relationships/oleObject" Target="../embeddings/oleObject1341.bin"/></Relationships>
</file>

<file path=ppt/slides/_rels/slide49.xml.rels><?xml version="1.0" encoding="UTF-8" standalone="yes"?>
<Relationships xmlns="http://schemas.openxmlformats.org/package/2006/relationships"><Relationship Id="rId13" Type="http://schemas.openxmlformats.org/officeDocument/2006/relationships/oleObject" Target="../embeddings/oleObject1359.bin"/><Relationship Id="rId18" Type="http://schemas.openxmlformats.org/officeDocument/2006/relationships/oleObject" Target="../embeddings/oleObject1364.bin"/><Relationship Id="rId26" Type="http://schemas.openxmlformats.org/officeDocument/2006/relationships/oleObject" Target="../embeddings/oleObject1372.bin"/><Relationship Id="rId39" Type="http://schemas.openxmlformats.org/officeDocument/2006/relationships/oleObject" Target="../embeddings/oleObject1385.bin"/><Relationship Id="rId21" Type="http://schemas.openxmlformats.org/officeDocument/2006/relationships/oleObject" Target="../embeddings/oleObject1367.bin"/><Relationship Id="rId34" Type="http://schemas.openxmlformats.org/officeDocument/2006/relationships/oleObject" Target="../embeddings/oleObject1380.bin"/><Relationship Id="rId42" Type="http://schemas.openxmlformats.org/officeDocument/2006/relationships/oleObject" Target="../embeddings/oleObject1388.bin"/><Relationship Id="rId47" Type="http://schemas.openxmlformats.org/officeDocument/2006/relationships/oleObject" Target="../embeddings/oleObject1393.bin"/><Relationship Id="rId50" Type="http://schemas.openxmlformats.org/officeDocument/2006/relationships/oleObject" Target="../embeddings/oleObject1396.bin"/><Relationship Id="rId55" Type="http://schemas.openxmlformats.org/officeDocument/2006/relationships/oleObject" Target="../embeddings/oleObject1401.bin"/><Relationship Id="rId63" Type="http://schemas.openxmlformats.org/officeDocument/2006/relationships/oleObject" Target="../embeddings/oleObject1409.bin"/><Relationship Id="rId68" Type="http://schemas.openxmlformats.org/officeDocument/2006/relationships/oleObject" Target="../embeddings/oleObject1414.bin"/><Relationship Id="rId7" Type="http://schemas.openxmlformats.org/officeDocument/2006/relationships/oleObject" Target="../embeddings/oleObject1353.bin"/><Relationship Id="rId2" Type="http://schemas.openxmlformats.org/officeDocument/2006/relationships/slideLayout" Target="../slideLayouts/slideLayout7.xml"/><Relationship Id="rId16" Type="http://schemas.openxmlformats.org/officeDocument/2006/relationships/oleObject" Target="../embeddings/oleObject1362.bin"/><Relationship Id="rId29" Type="http://schemas.openxmlformats.org/officeDocument/2006/relationships/oleObject" Target="../embeddings/oleObject1375.bin"/><Relationship Id="rId1" Type="http://schemas.openxmlformats.org/officeDocument/2006/relationships/vmlDrawing" Target="../drawings/vmlDrawing30.vml"/><Relationship Id="rId6" Type="http://schemas.openxmlformats.org/officeDocument/2006/relationships/oleObject" Target="../embeddings/oleObject1352.bin"/><Relationship Id="rId11" Type="http://schemas.openxmlformats.org/officeDocument/2006/relationships/oleObject" Target="../embeddings/oleObject1357.bin"/><Relationship Id="rId24" Type="http://schemas.openxmlformats.org/officeDocument/2006/relationships/oleObject" Target="../embeddings/oleObject1370.bin"/><Relationship Id="rId32" Type="http://schemas.openxmlformats.org/officeDocument/2006/relationships/oleObject" Target="../embeddings/oleObject1378.bin"/><Relationship Id="rId37" Type="http://schemas.openxmlformats.org/officeDocument/2006/relationships/oleObject" Target="../embeddings/oleObject1383.bin"/><Relationship Id="rId40" Type="http://schemas.openxmlformats.org/officeDocument/2006/relationships/oleObject" Target="../embeddings/oleObject1386.bin"/><Relationship Id="rId45" Type="http://schemas.openxmlformats.org/officeDocument/2006/relationships/oleObject" Target="../embeddings/oleObject1391.bin"/><Relationship Id="rId53" Type="http://schemas.openxmlformats.org/officeDocument/2006/relationships/oleObject" Target="../embeddings/oleObject1399.bin"/><Relationship Id="rId58" Type="http://schemas.openxmlformats.org/officeDocument/2006/relationships/oleObject" Target="../embeddings/oleObject1404.bin"/><Relationship Id="rId66" Type="http://schemas.openxmlformats.org/officeDocument/2006/relationships/oleObject" Target="../embeddings/oleObject1412.bin"/><Relationship Id="rId5" Type="http://schemas.openxmlformats.org/officeDocument/2006/relationships/oleObject" Target="../embeddings/oleObject1351.bin"/><Relationship Id="rId15" Type="http://schemas.openxmlformats.org/officeDocument/2006/relationships/oleObject" Target="../embeddings/oleObject1361.bin"/><Relationship Id="rId23" Type="http://schemas.openxmlformats.org/officeDocument/2006/relationships/oleObject" Target="../embeddings/oleObject1369.bin"/><Relationship Id="rId28" Type="http://schemas.openxmlformats.org/officeDocument/2006/relationships/oleObject" Target="../embeddings/oleObject1374.bin"/><Relationship Id="rId36" Type="http://schemas.openxmlformats.org/officeDocument/2006/relationships/oleObject" Target="../embeddings/oleObject1382.bin"/><Relationship Id="rId49" Type="http://schemas.openxmlformats.org/officeDocument/2006/relationships/oleObject" Target="../embeddings/oleObject1395.bin"/><Relationship Id="rId57" Type="http://schemas.openxmlformats.org/officeDocument/2006/relationships/oleObject" Target="../embeddings/oleObject1403.bin"/><Relationship Id="rId61" Type="http://schemas.openxmlformats.org/officeDocument/2006/relationships/oleObject" Target="../embeddings/oleObject1407.bin"/><Relationship Id="rId10" Type="http://schemas.openxmlformats.org/officeDocument/2006/relationships/oleObject" Target="../embeddings/oleObject1356.bin"/><Relationship Id="rId19" Type="http://schemas.openxmlformats.org/officeDocument/2006/relationships/oleObject" Target="../embeddings/oleObject1365.bin"/><Relationship Id="rId31" Type="http://schemas.openxmlformats.org/officeDocument/2006/relationships/oleObject" Target="../embeddings/oleObject1377.bin"/><Relationship Id="rId44" Type="http://schemas.openxmlformats.org/officeDocument/2006/relationships/oleObject" Target="../embeddings/oleObject1390.bin"/><Relationship Id="rId52" Type="http://schemas.openxmlformats.org/officeDocument/2006/relationships/oleObject" Target="../embeddings/oleObject1398.bin"/><Relationship Id="rId60" Type="http://schemas.openxmlformats.org/officeDocument/2006/relationships/oleObject" Target="../embeddings/oleObject1406.bin"/><Relationship Id="rId65" Type="http://schemas.openxmlformats.org/officeDocument/2006/relationships/oleObject" Target="../embeddings/oleObject1411.bin"/><Relationship Id="rId4" Type="http://schemas.openxmlformats.org/officeDocument/2006/relationships/oleObject" Target="../embeddings/oleObject1350.bin"/><Relationship Id="rId9" Type="http://schemas.openxmlformats.org/officeDocument/2006/relationships/oleObject" Target="../embeddings/oleObject1355.bin"/><Relationship Id="rId14" Type="http://schemas.openxmlformats.org/officeDocument/2006/relationships/oleObject" Target="../embeddings/oleObject1360.bin"/><Relationship Id="rId22" Type="http://schemas.openxmlformats.org/officeDocument/2006/relationships/oleObject" Target="../embeddings/oleObject1368.bin"/><Relationship Id="rId27" Type="http://schemas.openxmlformats.org/officeDocument/2006/relationships/oleObject" Target="../embeddings/oleObject1373.bin"/><Relationship Id="rId30" Type="http://schemas.openxmlformats.org/officeDocument/2006/relationships/oleObject" Target="../embeddings/oleObject1376.bin"/><Relationship Id="rId35" Type="http://schemas.openxmlformats.org/officeDocument/2006/relationships/oleObject" Target="../embeddings/oleObject1381.bin"/><Relationship Id="rId43" Type="http://schemas.openxmlformats.org/officeDocument/2006/relationships/oleObject" Target="../embeddings/oleObject1389.bin"/><Relationship Id="rId48" Type="http://schemas.openxmlformats.org/officeDocument/2006/relationships/oleObject" Target="../embeddings/oleObject1394.bin"/><Relationship Id="rId56" Type="http://schemas.openxmlformats.org/officeDocument/2006/relationships/oleObject" Target="../embeddings/oleObject1402.bin"/><Relationship Id="rId64" Type="http://schemas.openxmlformats.org/officeDocument/2006/relationships/oleObject" Target="../embeddings/oleObject1410.bin"/><Relationship Id="rId69" Type="http://schemas.openxmlformats.org/officeDocument/2006/relationships/oleObject" Target="../embeddings/oleObject1415.bin"/><Relationship Id="rId8" Type="http://schemas.openxmlformats.org/officeDocument/2006/relationships/oleObject" Target="../embeddings/oleObject1354.bin"/><Relationship Id="rId51" Type="http://schemas.openxmlformats.org/officeDocument/2006/relationships/oleObject" Target="../embeddings/oleObject1397.bin"/><Relationship Id="rId3" Type="http://schemas.openxmlformats.org/officeDocument/2006/relationships/oleObject" Target="../embeddings/oleObject1349.bin"/><Relationship Id="rId12" Type="http://schemas.openxmlformats.org/officeDocument/2006/relationships/oleObject" Target="../embeddings/oleObject1358.bin"/><Relationship Id="rId17" Type="http://schemas.openxmlformats.org/officeDocument/2006/relationships/oleObject" Target="../embeddings/oleObject1363.bin"/><Relationship Id="rId25" Type="http://schemas.openxmlformats.org/officeDocument/2006/relationships/oleObject" Target="../embeddings/oleObject1371.bin"/><Relationship Id="rId33" Type="http://schemas.openxmlformats.org/officeDocument/2006/relationships/oleObject" Target="../embeddings/oleObject1379.bin"/><Relationship Id="rId38" Type="http://schemas.openxmlformats.org/officeDocument/2006/relationships/oleObject" Target="../embeddings/oleObject1384.bin"/><Relationship Id="rId46" Type="http://schemas.openxmlformats.org/officeDocument/2006/relationships/oleObject" Target="../embeddings/oleObject1392.bin"/><Relationship Id="rId59" Type="http://schemas.openxmlformats.org/officeDocument/2006/relationships/oleObject" Target="../embeddings/oleObject1405.bin"/><Relationship Id="rId67" Type="http://schemas.openxmlformats.org/officeDocument/2006/relationships/oleObject" Target="../embeddings/oleObject1413.bin"/><Relationship Id="rId20" Type="http://schemas.openxmlformats.org/officeDocument/2006/relationships/oleObject" Target="../embeddings/oleObject1366.bin"/><Relationship Id="rId41" Type="http://schemas.openxmlformats.org/officeDocument/2006/relationships/oleObject" Target="../embeddings/oleObject1387.bin"/><Relationship Id="rId54" Type="http://schemas.openxmlformats.org/officeDocument/2006/relationships/oleObject" Target="../embeddings/oleObject1400.bin"/><Relationship Id="rId62" Type="http://schemas.openxmlformats.org/officeDocument/2006/relationships/oleObject" Target="../embeddings/oleObject1408.bin"/></Relationships>
</file>

<file path=ppt/slides/_rels/slide50.xml.rels><?xml version="1.0" encoding="UTF-8" standalone="yes"?>
<Relationships xmlns="http://schemas.openxmlformats.org/package/2006/relationships"><Relationship Id="rId13" Type="http://schemas.openxmlformats.org/officeDocument/2006/relationships/oleObject" Target="../embeddings/oleObject1426.bin"/><Relationship Id="rId18" Type="http://schemas.openxmlformats.org/officeDocument/2006/relationships/oleObject" Target="../embeddings/oleObject1431.bin"/><Relationship Id="rId26" Type="http://schemas.openxmlformats.org/officeDocument/2006/relationships/oleObject" Target="../embeddings/oleObject1439.bin"/><Relationship Id="rId39" Type="http://schemas.openxmlformats.org/officeDocument/2006/relationships/oleObject" Target="../embeddings/oleObject1452.bin"/><Relationship Id="rId21" Type="http://schemas.openxmlformats.org/officeDocument/2006/relationships/oleObject" Target="../embeddings/oleObject1434.bin"/><Relationship Id="rId34" Type="http://schemas.openxmlformats.org/officeDocument/2006/relationships/oleObject" Target="../embeddings/oleObject1447.bin"/><Relationship Id="rId42" Type="http://schemas.openxmlformats.org/officeDocument/2006/relationships/oleObject" Target="../embeddings/oleObject1455.bin"/><Relationship Id="rId47" Type="http://schemas.openxmlformats.org/officeDocument/2006/relationships/oleObject" Target="../embeddings/oleObject1460.bin"/><Relationship Id="rId50" Type="http://schemas.openxmlformats.org/officeDocument/2006/relationships/oleObject" Target="../embeddings/oleObject1463.bin"/><Relationship Id="rId55" Type="http://schemas.openxmlformats.org/officeDocument/2006/relationships/oleObject" Target="../embeddings/oleObject1468.bin"/><Relationship Id="rId63" Type="http://schemas.openxmlformats.org/officeDocument/2006/relationships/oleObject" Target="../embeddings/oleObject1476.bin"/><Relationship Id="rId68" Type="http://schemas.openxmlformats.org/officeDocument/2006/relationships/oleObject" Target="../embeddings/oleObject1481.bin"/><Relationship Id="rId7" Type="http://schemas.openxmlformats.org/officeDocument/2006/relationships/oleObject" Target="../embeddings/oleObject1420.bin"/><Relationship Id="rId2" Type="http://schemas.openxmlformats.org/officeDocument/2006/relationships/slideLayout" Target="../slideLayouts/slideLayout7.xml"/><Relationship Id="rId16" Type="http://schemas.openxmlformats.org/officeDocument/2006/relationships/oleObject" Target="../embeddings/oleObject1429.bin"/><Relationship Id="rId29" Type="http://schemas.openxmlformats.org/officeDocument/2006/relationships/oleObject" Target="../embeddings/oleObject1442.bin"/><Relationship Id="rId1" Type="http://schemas.openxmlformats.org/officeDocument/2006/relationships/vmlDrawing" Target="../drawings/vmlDrawing31.vml"/><Relationship Id="rId6" Type="http://schemas.openxmlformats.org/officeDocument/2006/relationships/oleObject" Target="../embeddings/oleObject1419.bin"/><Relationship Id="rId11" Type="http://schemas.openxmlformats.org/officeDocument/2006/relationships/oleObject" Target="../embeddings/oleObject1424.bin"/><Relationship Id="rId24" Type="http://schemas.openxmlformats.org/officeDocument/2006/relationships/oleObject" Target="../embeddings/oleObject1437.bin"/><Relationship Id="rId32" Type="http://schemas.openxmlformats.org/officeDocument/2006/relationships/oleObject" Target="../embeddings/oleObject1445.bin"/><Relationship Id="rId37" Type="http://schemas.openxmlformats.org/officeDocument/2006/relationships/oleObject" Target="../embeddings/oleObject1450.bin"/><Relationship Id="rId40" Type="http://schemas.openxmlformats.org/officeDocument/2006/relationships/oleObject" Target="../embeddings/oleObject1453.bin"/><Relationship Id="rId45" Type="http://schemas.openxmlformats.org/officeDocument/2006/relationships/oleObject" Target="../embeddings/oleObject1458.bin"/><Relationship Id="rId53" Type="http://schemas.openxmlformats.org/officeDocument/2006/relationships/oleObject" Target="../embeddings/oleObject1466.bin"/><Relationship Id="rId58" Type="http://schemas.openxmlformats.org/officeDocument/2006/relationships/oleObject" Target="../embeddings/oleObject1471.bin"/><Relationship Id="rId66" Type="http://schemas.openxmlformats.org/officeDocument/2006/relationships/oleObject" Target="../embeddings/oleObject1479.bin"/><Relationship Id="rId5" Type="http://schemas.openxmlformats.org/officeDocument/2006/relationships/oleObject" Target="../embeddings/oleObject1418.bin"/><Relationship Id="rId15" Type="http://schemas.openxmlformats.org/officeDocument/2006/relationships/oleObject" Target="../embeddings/oleObject1428.bin"/><Relationship Id="rId23" Type="http://schemas.openxmlformats.org/officeDocument/2006/relationships/oleObject" Target="../embeddings/oleObject1436.bin"/><Relationship Id="rId28" Type="http://schemas.openxmlformats.org/officeDocument/2006/relationships/oleObject" Target="../embeddings/oleObject1441.bin"/><Relationship Id="rId36" Type="http://schemas.openxmlformats.org/officeDocument/2006/relationships/oleObject" Target="../embeddings/oleObject1449.bin"/><Relationship Id="rId49" Type="http://schemas.openxmlformats.org/officeDocument/2006/relationships/oleObject" Target="../embeddings/oleObject1462.bin"/><Relationship Id="rId57" Type="http://schemas.openxmlformats.org/officeDocument/2006/relationships/oleObject" Target="../embeddings/oleObject1470.bin"/><Relationship Id="rId61" Type="http://schemas.openxmlformats.org/officeDocument/2006/relationships/oleObject" Target="../embeddings/oleObject1474.bin"/><Relationship Id="rId10" Type="http://schemas.openxmlformats.org/officeDocument/2006/relationships/oleObject" Target="../embeddings/oleObject1423.bin"/><Relationship Id="rId19" Type="http://schemas.openxmlformats.org/officeDocument/2006/relationships/oleObject" Target="../embeddings/oleObject1432.bin"/><Relationship Id="rId31" Type="http://schemas.openxmlformats.org/officeDocument/2006/relationships/oleObject" Target="../embeddings/oleObject1444.bin"/><Relationship Id="rId44" Type="http://schemas.openxmlformats.org/officeDocument/2006/relationships/oleObject" Target="../embeddings/oleObject1457.bin"/><Relationship Id="rId52" Type="http://schemas.openxmlformats.org/officeDocument/2006/relationships/oleObject" Target="../embeddings/oleObject1465.bin"/><Relationship Id="rId60" Type="http://schemas.openxmlformats.org/officeDocument/2006/relationships/oleObject" Target="../embeddings/oleObject1473.bin"/><Relationship Id="rId65" Type="http://schemas.openxmlformats.org/officeDocument/2006/relationships/oleObject" Target="../embeddings/oleObject1478.bin"/><Relationship Id="rId4" Type="http://schemas.openxmlformats.org/officeDocument/2006/relationships/oleObject" Target="../embeddings/oleObject1417.bin"/><Relationship Id="rId9" Type="http://schemas.openxmlformats.org/officeDocument/2006/relationships/oleObject" Target="../embeddings/oleObject1422.bin"/><Relationship Id="rId14" Type="http://schemas.openxmlformats.org/officeDocument/2006/relationships/oleObject" Target="../embeddings/oleObject1427.bin"/><Relationship Id="rId22" Type="http://schemas.openxmlformats.org/officeDocument/2006/relationships/oleObject" Target="../embeddings/oleObject1435.bin"/><Relationship Id="rId27" Type="http://schemas.openxmlformats.org/officeDocument/2006/relationships/oleObject" Target="../embeddings/oleObject1440.bin"/><Relationship Id="rId30" Type="http://schemas.openxmlformats.org/officeDocument/2006/relationships/oleObject" Target="../embeddings/oleObject1443.bin"/><Relationship Id="rId35" Type="http://schemas.openxmlformats.org/officeDocument/2006/relationships/oleObject" Target="../embeddings/oleObject1448.bin"/><Relationship Id="rId43" Type="http://schemas.openxmlformats.org/officeDocument/2006/relationships/oleObject" Target="../embeddings/oleObject1456.bin"/><Relationship Id="rId48" Type="http://schemas.openxmlformats.org/officeDocument/2006/relationships/oleObject" Target="../embeddings/oleObject1461.bin"/><Relationship Id="rId56" Type="http://schemas.openxmlformats.org/officeDocument/2006/relationships/oleObject" Target="../embeddings/oleObject1469.bin"/><Relationship Id="rId64" Type="http://schemas.openxmlformats.org/officeDocument/2006/relationships/oleObject" Target="../embeddings/oleObject1477.bin"/><Relationship Id="rId69" Type="http://schemas.openxmlformats.org/officeDocument/2006/relationships/oleObject" Target="../embeddings/oleObject1482.bin"/><Relationship Id="rId8" Type="http://schemas.openxmlformats.org/officeDocument/2006/relationships/oleObject" Target="../embeddings/oleObject1421.bin"/><Relationship Id="rId51" Type="http://schemas.openxmlformats.org/officeDocument/2006/relationships/oleObject" Target="../embeddings/oleObject1464.bin"/><Relationship Id="rId3" Type="http://schemas.openxmlformats.org/officeDocument/2006/relationships/oleObject" Target="../embeddings/oleObject1416.bin"/><Relationship Id="rId12" Type="http://schemas.openxmlformats.org/officeDocument/2006/relationships/oleObject" Target="../embeddings/oleObject1425.bin"/><Relationship Id="rId17" Type="http://schemas.openxmlformats.org/officeDocument/2006/relationships/oleObject" Target="../embeddings/oleObject1430.bin"/><Relationship Id="rId25" Type="http://schemas.openxmlformats.org/officeDocument/2006/relationships/oleObject" Target="../embeddings/oleObject1438.bin"/><Relationship Id="rId33" Type="http://schemas.openxmlformats.org/officeDocument/2006/relationships/oleObject" Target="../embeddings/oleObject1446.bin"/><Relationship Id="rId38" Type="http://schemas.openxmlformats.org/officeDocument/2006/relationships/oleObject" Target="../embeddings/oleObject1451.bin"/><Relationship Id="rId46" Type="http://schemas.openxmlformats.org/officeDocument/2006/relationships/oleObject" Target="../embeddings/oleObject1459.bin"/><Relationship Id="rId59" Type="http://schemas.openxmlformats.org/officeDocument/2006/relationships/oleObject" Target="../embeddings/oleObject1472.bin"/><Relationship Id="rId67" Type="http://schemas.openxmlformats.org/officeDocument/2006/relationships/oleObject" Target="../embeddings/oleObject1480.bin"/><Relationship Id="rId20" Type="http://schemas.openxmlformats.org/officeDocument/2006/relationships/oleObject" Target="../embeddings/oleObject1433.bin"/><Relationship Id="rId41" Type="http://schemas.openxmlformats.org/officeDocument/2006/relationships/oleObject" Target="../embeddings/oleObject1454.bin"/><Relationship Id="rId54" Type="http://schemas.openxmlformats.org/officeDocument/2006/relationships/oleObject" Target="../embeddings/oleObject1467.bin"/><Relationship Id="rId62" Type="http://schemas.openxmlformats.org/officeDocument/2006/relationships/oleObject" Target="../embeddings/oleObject1475.bin"/></Relationships>
</file>

<file path=ppt/slides/_rels/slide51.xml.rels><?xml version="1.0" encoding="UTF-8" standalone="yes"?>
<Relationships xmlns="http://schemas.openxmlformats.org/package/2006/relationships"><Relationship Id="rId13" Type="http://schemas.openxmlformats.org/officeDocument/2006/relationships/oleObject" Target="../embeddings/oleObject1493.bin"/><Relationship Id="rId18" Type="http://schemas.openxmlformats.org/officeDocument/2006/relationships/oleObject" Target="../embeddings/oleObject1498.bin"/><Relationship Id="rId26" Type="http://schemas.openxmlformats.org/officeDocument/2006/relationships/oleObject" Target="../embeddings/oleObject1506.bin"/><Relationship Id="rId39" Type="http://schemas.openxmlformats.org/officeDocument/2006/relationships/oleObject" Target="../embeddings/oleObject1519.bin"/><Relationship Id="rId21" Type="http://schemas.openxmlformats.org/officeDocument/2006/relationships/oleObject" Target="../embeddings/oleObject1501.bin"/><Relationship Id="rId34" Type="http://schemas.openxmlformats.org/officeDocument/2006/relationships/oleObject" Target="../embeddings/oleObject1514.bin"/><Relationship Id="rId42" Type="http://schemas.openxmlformats.org/officeDocument/2006/relationships/oleObject" Target="../embeddings/oleObject1522.bin"/><Relationship Id="rId47" Type="http://schemas.openxmlformats.org/officeDocument/2006/relationships/oleObject" Target="../embeddings/oleObject1527.bin"/><Relationship Id="rId50" Type="http://schemas.openxmlformats.org/officeDocument/2006/relationships/oleObject" Target="../embeddings/oleObject1530.bin"/><Relationship Id="rId55" Type="http://schemas.openxmlformats.org/officeDocument/2006/relationships/oleObject" Target="../embeddings/oleObject1535.bin"/><Relationship Id="rId63" Type="http://schemas.openxmlformats.org/officeDocument/2006/relationships/oleObject" Target="../embeddings/oleObject1543.bin"/><Relationship Id="rId68" Type="http://schemas.openxmlformats.org/officeDocument/2006/relationships/oleObject" Target="../embeddings/oleObject1548.bin"/><Relationship Id="rId7" Type="http://schemas.openxmlformats.org/officeDocument/2006/relationships/oleObject" Target="../embeddings/oleObject1487.bin"/><Relationship Id="rId71" Type="http://schemas.openxmlformats.org/officeDocument/2006/relationships/oleObject" Target="../embeddings/oleObject1551.bin"/><Relationship Id="rId2" Type="http://schemas.openxmlformats.org/officeDocument/2006/relationships/slideLayout" Target="../slideLayouts/slideLayout7.xml"/><Relationship Id="rId16" Type="http://schemas.openxmlformats.org/officeDocument/2006/relationships/oleObject" Target="../embeddings/oleObject1496.bin"/><Relationship Id="rId29" Type="http://schemas.openxmlformats.org/officeDocument/2006/relationships/oleObject" Target="../embeddings/oleObject1509.bin"/><Relationship Id="rId1" Type="http://schemas.openxmlformats.org/officeDocument/2006/relationships/vmlDrawing" Target="../drawings/vmlDrawing32.vml"/><Relationship Id="rId6" Type="http://schemas.openxmlformats.org/officeDocument/2006/relationships/oleObject" Target="../embeddings/oleObject1486.bin"/><Relationship Id="rId11" Type="http://schemas.openxmlformats.org/officeDocument/2006/relationships/oleObject" Target="../embeddings/oleObject1491.bin"/><Relationship Id="rId24" Type="http://schemas.openxmlformats.org/officeDocument/2006/relationships/oleObject" Target="../embeddings/oleObject1504.bin"/><Relationship Id="rId32" Type="http://schemas.openxmlformats.org/officeDocument/2006/relationships/oleObject" Target="../embeddings/oleObject1512.bin"/><Relationship Id="rId37" Type="http://schemas.openxmlformats.org/officeDocument/2006/relationships/oleObject" Target="../embeddings/oleObject1517.bin"/><Relationship Id="rId40" Type="http://schemas.openxmlformats.org/officeDocument/2006/relationships/oleObject" Target="../embeddings/oleObject1520.bin"/><Relationship Id="rId45" Type="http://schemas.openxmlformats.org/officeDocument/2006/relationships/oleObject" Target="../embeddings/oleObject1525.bin"/><Relationship Id="rId53" Type="http://schemas.openxmlformats.org/officeDocument/2006/relationships/oleObject" Target="../embeddings/oleObject1533.bin"/><Relationship Id="rId58" Type="http://schemas.openxmlformats.org/officeDocument/2006/relationships/oleObject" Target="../embeddings/oleObject1538.bin"/><Relationship Id="rId66" Type="http://schemas.openxmlformats.org/officeDocument/2006/relationships/oleObject" Target="../embeddings/oleObject1546.bin"/><Relationship Id="rId5" Type="http://schemas.openxmlformats.org/officeDocument/2006/relationships/oleObject" Target="../embeddings/oleObject1485.bin"/><Relationship Id="rId15" Type="http://schemas.openxmlformats.org/officeDocument/2006/relationships/oleObject" Target="../embeddings/oleObject1495.bin"/><Relationship Id="rId23" Type="http://schemas.openxmlformats.org/officeDocument/2006/relationships/oleObject" Target="../embeddings/oleObject1503.bin"/><Relationship Id="rId28" Type="http://schemas.openxmlformats.org/officeDocument/2006/relationships/oleObject" Target="../embeddings/oleObject1508.bin"/><Relationship Id="rId36" Type="http://schemas.openxmlformats.org/officeDocument/2006/relationships/oleObject" Target="../embeddings/oleObject1516.bin"/><Relationship Id="rId49" Type="http://schemas.openxmlformats.org/officeDocument/2006/relationships/oleObject" Target="../embeddings/oleObject1529.bin"/><Relationship Id="rId57" Type="http://schemas.openxmlformats.org/officeDocument/2006/relationships/oleObject" Target="../embeddings/oleObject1537.bin"/><Relationship Id="rId61" Type="http://schemas.openxmlformats.org/officeDocument/2006/relationships/oleObject" Target="../embeddings/oleObject1541.bin"/><Relationship Id="rId10" Type="http://schemas.openxmlformats.org/officeDocument/2006/relationships/oleObject" Target="../embeddings/oleObject1490.bin"/><Relationship Id="rId19" Type="http://schemas.openxmlformats.org/officeDocument/2006/relationships/oleObject" Target="../embeddings/oleObject1499.bin"/><Relationship Id="rId31" Type="http://schemas.openxmlformats.org/officeDocument/2006/relationships/oleObject" Target="../embeddings/oleObject1511.bin"/><Relationship Id="rId44" Type="http://schemas.openxmlformats.org/officeDocument/2006/relationships/oleObject" Target="../embeddings/oleObject1524.bin"/><Relationship Id="rId52" Type="http://schemas.openxmlformats.org/officeDocument/2006/relationships/oleObject" Target="../embeddings/oleObject1532.bin"/><Relationship Id="rId60" Type="http://schemas.openxmlformats.org/officeDocument/2006/relationships/oleObject" Target="../embeddings/oleObject1540.bin"/><Relationship Id="rId65" Type="http://schemas.openxmlformats.org/officeDocument/2006/relationships/oleObject" Target="../embeddings/oleObject1545.bin"/><Relationship Id="rId4" Type="http://schemas.openxmlformats.org/officeDocument/2006/relationships/oleObject" Target="../embeddings/oleObject1484.bin"/><Relationship Id="rId9" Type="http://schemas.openxmlformats.org/officeDocument/2006/relationships/oleObject" Target="../embeddings/oleObject1489.bin"/><Relationship Id="rId14" Type="http://schemas.openxmlformats.org/officeDocument/2006/relationships/oleObject" Target="../embeddings/oleObject1494.bin"/><Relationship Id="rId22" Type="http://schemas.openxmlformats.org/officeDocument/2006/relationships/oleObject" Target="../embeddings/oleObject1502.bin"/><Relationship Id="rId27" Type="http://schemas.openxmlformats.org/officeDocument/2006/relationships/oleObject" Target="../embeddings/oleObject1507.bin"/><Relationship Id="rId30" Type="http://schemas.openxmlformats.org/officeDocument/2006/relationships/oleObject" Target="../embeddings/oleObject1510.bin"/><Relationship Id="rId35" Type="http://schemas.openxmlformats.org/officeDocument/2006/relationships/oleObject" Target="../embeddings/oleObject1515.bin"/><Relationship Id="rId43" Type="http://schemas.openxmlformats.org/officeDocument/2006/relationships/oleObject" Target="../embeddings/oleObject1523.bin"/><Relationship Id="rId48" Type="http://schemas.openxmlformats.org/officeDocument/2006/relationships/oleObject" Target="../embeddings/oleObject1528.bin"/><Relationship Id="rId56" Type="http://schemas.openxmlformats.org/officeDocument/2006/relationships/oleObject" Target="../embeddings/oleObject1536.bin"/><Relationship Id="rId64" Type="http://schemas.openxmlformats.org/officeDocument/2006/relationships/oleObject" Target="../embeddings/oleObject1544.bin"/><Relationship Id="rId69" Type="http://schemas.openxmlformats.org/officeDocument/2006/relationships/oleObject" Target="../embeddings/oleObject1549.bin"/><Relationship Id="rId8" Type="http://schemas.openxmlformats.org/officeDocument/2006/relationships/oleObject" Target="../embeddings/oleObject1488.bin"/><Relationship Id="rId51" Type="http://schemas.openxmlformats.org/officeDocument/2006/relationships/oleObject" Target="../embeddings/oleObject1531.bin"/><Relationship Id="rId3" Type="http://schemas.openxmlformats.org/officeDocument/2006/relationships/oleObject" Target="../embeddings/oleObject1483.bin"/><Relationship Id="rId12" Type="http://schemas.openxmlformats.org/officeDocument/2006/relationships/oleObject" Target="../embeddings/oleObject1492.bin"/><Relationship Id="rId17" Type="http://schemas.openxmlformats.org/officeDocument/2006/relationships/oleObject" Target="../embeddings/oleObject1497.bin"/><Relationship Id="rId25" Type="http://schemas.openxmlformats.org/officeDocument/2006/relationships/oleObject" Target="../embeddings/oleObject1505.bin"/><Relationship Id="rId33" Type="http://schemas.openxmlformats.org/officeDocument/2006/relationships/oleObject" Target="../embeddings/oleObject1513.bin"/><Relationship Id="rId38" Type="http://schemas.openxmlformats.org/officeDocument/2006/relationships/oleObject" Target="../embeddings/oleObject1518.bin"/><Relationship Id="rId46" Type="http://schemas.openxmlformats.org/officeDocument/2006/relationships/oleObject" Target="../embeddings/oleObject1526.bin"/><Relationship Id="rId59" Type="http://schemas.openxmlformats.org/officeDocument/2006/relationships/oleObject" Target="../embeddings/oleObject1539.bin"/><Relationship Id="rId67" Type="http://schemas.openxmlformats.org/officeDocument/2006/relationships/oleObject" Target="../embeddings/oleObject1547.bin"/><Relationship Id="rId20" Type="http://schemas.openxmlformats.org/officeDocument/2006/relationships/oleObject" Target="../embeddings/oleObject1500.bin"/><Relationship Id="rId41" Type="http://schemas.openxmlformats.org/officeDocument/2006/relationships/oleObject" Target="../embeddings/oleObject1521.bin"/><Relationship Id="rId54" Type="http://schemas.openxmlformats.org/officeDocument/2006/relationships/oleObject" Target="../embeddings/oleObject1534.bin"/><Relationship Id="rId62" Type="http://schemas.openxmlformats.org/officeDocument/2006/relationships/oleObject" Target="../embeddings/oleObject1542.bin"/><Relationship Id="rId70" Type="http://schemas.openxmlformats.org/officeDocument/2006/relationships/oleObject" Target="../embeddings/oleObject1550.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Feuille_Microsoft_Office_Excel_97-20031.xls"/><Relationship Id="rId2" Type="http://schemas.openxmlformats.org/officeDocument/2006/relationships/slideLayout" Target="../slideLayouts/slideLayout7.xml"/><Relationship Id="rId1" Type="http://schemas.openxmlformats.org/officeDocument/2006/relationships/vmlDrawing" Target="../drawings/vmlDrawing33.vml"/></Relationships>
</file>

<file path=ppt/slides/_rels/slide55.xml.rels><?xml version="1.0" encoding="UTF-8" standalone="yes"?>
<Relationships xmlns="http://schemas.openxmlformats.org/package/2006/relationships"><Relationship Id="rId3" Type="http://schemas.openxmlformats.org/officeDocument/2006/relationships/oleObject" Target="../embeddings/Feuille_Microsoft_Office_Excel_97-20032.xls"/><Relationship Id="rId2" Type="http://schemas.openxmlformats.org/officeDocument/2006/relationships/slideLayout" Target="../slideLayouts/slideLayout7.xml"/><Relationship Id="rId1" Type="http://schemas.openxmlformats.org/officeDocument/2006/relationships/vmlDrawing" Target="../drawings/vmlDrawing34.vml"/></Relationships>
</file>

<file path=ppt/slides/_rels/slide56.xml.rels><?xml version="1.0" encoding="UTF-8" standalone="yes"?>
<Relationships xmlns="http://schemas.openxmlformats.org/package/2006/relationships"><Relationship Id="rId3" Type="http://schemas.openxmlformats.org/officeDocument/2006/relationships/oleObject" Target="../embeddings/Feuille_Microsoft_Office_Excel_97-20033.xls"/><Relationship Id="rId2" Type="http://schemas.openxmlformats.org/officeDocument/2006/relationships/slideLayout" Target="../slideLayouts/slideLayout7.xml"/><Relationship Id="rId1" Type="http://schemas.openxmlformats.org/officeDocument/2006/relationships/vmlDrawing" Target="../drawings/vmlDrawing35.vml"/></Relationships>
</file>

<file path=ppt/slides/_rels/slide57.xml.rels><?xml version="1.0" encoding="UTF-8" standalone="yes"?>
<Relationships xmlns="http://schemas.openxmlformats.org/package/2006/relationships"><Relationship Id="rId3" Type="http://schemas.openxmlformats.org/officeDocument/2006/relationships/oleObject" Target="../embeddings/Feuille_Microsoft_Office_Excel_97-20034.xls"/><Relationship Id="rId2" Type="http://schemas.openxmlformats.org/officeDocument/2006/relationships/slideLayout" Target="../slideLayouts/slideLayout7.xml"/><Relationship Id="rId1" Type="http://schemas.openxmlformats.org/officeDocument/2006/relationships/vmlDrawing" Target="../drawings/vmlDrawing36.v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Feuille_Microsoft_Office_Excel_97-20035.xls"/><Relationship Id="rId2" Type="http://schemas.openxmlformats.org/officeDocument/2006/relationships/slideLayout" Target="../slideLayouts/slideLayout7.xml"/><Relationship Id="rId1" Type="http://schemas.openxmlformats.org/officeDocument/2006/relationships/vmlDrawing" Target="../drawings/vmlDrawing37.v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Feuille_Microsoft_Office_Excel_97-20036.xls"/><Relationship Id="rId2" Type="http://schemas.openxmlformats.org/officeDocument/2006/relationships/slideLayout" Target="../slideLayouts/slideLayout7.xml"/><Relationship Id="rId1" Type="http://schemas.openxmlformats.org/officeDocument/2006/relationships/vmlDrawing" Target="../drawings/vmlDrawing38.v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552.bin"/><Relationship Id="rId2" Type="http://schemas.openxmlformats.org/officeDocument/2006/relationships/slideLayout" Target="../slideLayouts/slideLayout7.xml"/><Relationship Id="rId1" Type="http://schemas.openxmlformats.org/officeDocument/2006/relationships/vmlDrawing" Target="../drawings/vmlDrawing39.vml"/><Relationship Id="rId4" Type="http://schemas.openxmlformats.org/officeDocument/2006/relationships/oleObject" Target="../embeddings/oleObject1553.bin"/></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554.bin"/><Relationship Id="rId2" Type="http://schemas.openxmlformats.org/officeDocument/2006/relationships/slideLayout" Target="../slideLayouts/slideLayout7.xml"/><Relationship Id="rId1" Type="http://schemas.openxmlformats.org/officeDocument/2006/relationships/vmlDrawing" Target="../drawings/vmlDrawing40.vml"/><Relationship Id="rId4" Type="http://schemas.openxmlformats.org/officeDocument/2006/relationships/oleObject" Target="../embeddings/oleObject1555.bin"/></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556.bin"/><Relationship Id="rId2" Type="http://schemas.openxmlformats.org/officeDocument/2006/relationships/slideLayout" Target="../slideLayouts/slideLayout7.xml"/><Relationship Id="rId1" Type="http://schemas.openxmlformats.org/officeDocument/2006/relationships/vmlDrawing" Target="../drawings/vmlDrawing41.vml"/><Relationship Id="rId4" Type="http://schemas.openxmlformats.org/officeDocument/2006/relationships/oleObject" Target="../embeddings/oleObject1557.bin"/></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558.bin"/><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oleObject" Target="../embeddings/oleObject1561.bin"/><Relationship Id="rId5" Type="http://schemas.openxmlformats.org/officeDocument/2006/relationships/oleObject" Target="../embeddings/oleObject1560.bin"/><Relationship Id="rId4" Type="http://schemas.openxmlformats.org/officeDocument/2006/relationships/oleObject" Target="../embeddings/oleObject1559.bin"/></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600200" y="2057400"/>
            <a:ext cx="7023100" cy="769441"/>
          </a:xfrm>
          <a:prstGeom prst="rect">
            <a:avLst/>
          </a:prstGeom>
          <a:noFill/>
        </p:spPr>
        <p:txBody>
          <a:bodyPr wrap="square" rtlCol="0">
            <a:spAutoFit/>
          </a:bodyPr>
          <a:lstStyle/>
          <a:p>
            <a:r>
              <a:rPr lang="fr-FR" sz="4400" b="1" i="1" dirty="0" err="1" smtClean="0">
                <a:solidFill>
                  <a:srgbClr val="FF0000"/>
                </a:solidFill>
                <a:latin typeface="Comic Sans MS" pitchFamily="66" charset="0"/>
              </a:rPr>
              <a:t>Chap</a:t>
            </a:r>
            <a:r>
              <a:rPr lang="fr-FR" sz="4400" b="1" i="1" dirty="0" smtClean="0">
                <a:solidFill>
                  <a:srgbClr val="FF0000"/>
                </a:solidFill>
                <a:latin typeface="Comic Sans MS" pitchFamily="66" charset="0"/>
              </a:rPr>
              <a:t> C1: Dosages</a:t>
            </a:r>
            <a:endParaRPr lang="fr-FR" sz="4400" b="1" i="1" dirty="0">
              <a:solidFill>
                <a:srgbClr val="FF0000"/>
              </a:solidFill>
              <a:latin typeface="Comic Sans MS" pitchFamily="66" charset="0"/>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596900" y="1453589"/>
            <a:ext cx="75057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000" b="1" i="0" u="none" strike="noStrike" cap="none" normalizeH="0" baseline="0" dirty="0" smtClean="0">
              <a:ln>
                <a:noFill/>
              </a:ln>
              <a:solidFill>
                <a:schemeClr val="tx1"/>
              </a:solidFill>
              <a:effectLst/>
              <a:latin typeface="Cambria" pitchFamily="18"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fr-FR" sz="1000" b="1" dirty="0">
              <a:latin typeface="Cambria" pitchFamily="18"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000" b="1" i="0" u="none" strike="noStrike" cap="none" normalizeH="0" baseline="0" dirty="0" smtClean="0">
              <a:ln>
                <a:noFill/>
              </a:ln>
              <a:solidFill>
                <a:schemeClr val="tx1"/>
              </a:solidFill>
              <a:effectLst/>
              <a:latin typeface="Cambria" pitchFamily="18"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fr-FR" sz="1000" b="1" dirty="0">
              <a:latin typeface="Cambria" pitchFamily="18"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Doser</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une esp</a:t>
            </a:r>
            <a:r>
              <a:rPr kumimoji="0" lang="fr-FR" sz="2800" b="0" i="0" u="none" strike="noStrike" cap="none" normalizeH="0" baseline="0" dirty="0" smtClean="0">
                <a:ln>
                  <a:noFill/>
                </a:ln>
                <a:solidFill>
                  <a:schemeClr val="tx1"/>
                </a:solidFill>
                <a:effectLst/>
                <a:latin typeface="Times New Roman"/>
                <a:ea typeface="Times New Roman" pitchFamily="18" charset="0"/>
              </a:rPr>
              <a:t>è</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ce chimique en solution, c</a:t>
            </a:r>
            <a:r>
              <a:rPr kumimoji="0" lang="fr-FR" sz="2800" b="0" i="0" u="none" strike="noStrike" cap="none" normalizeH="0" baseline="0" dirty="0" smtClean="0">
                <a:ln>
                  <a:noFill/>
                </a:ln>
                <a:solidFill>
                  <a:schemeClr val="tx1"/>
                </a:solidFill>
                <a:effectLst/>
                <a:latin typeface="Times New Roman"/>
                <a:ea typeface="Times New Roman" pitchFamily="18" charset="0"/>
              </a:rPr>
              <a:t>’</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est d</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terminer sa quantit</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(en mole)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dans un </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chantillon donn</a:t>
            </a:r>
            <a:r>
              <a:rPr kumimoji="0" lang="fr-FR" sz="2800" b="0" i="0" u="none" strike="noStrike" cap="none" normalizeH="0" baseline="0" dirty="0" smtClean="0">
                <a:ln>
                  <a:noFill/>
                </a:ln>
                <a:solidFill>
                  <a:schemeClr val="tx1"/>
                </a:solidFill>
                <a:effectLst/>
                <a:latin typeface="Times New Roman"/>
                <a:ea typeface="Times New Roman" pitchFamily="18" charset="0"/>
              </a:rPr>
              <a:t>é.</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3600" b="0"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Quand le dosage fait intervenir une r</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action chimique, on utilise le terme </a:t>
            </a: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titrage</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a:t>
            </a:r>
            <a:endParaRPr kumimoji="0" lang="fr-FR" sz="6600" b="0" i="0" u="none" strike="noStrike" cap="none" normalizeH="0" baseline="0" dirty="0" smtClean="0">
              <a:ln>
                <a:noFill/>
              </a:ln>
              <a:solidFill>
                <a:schemeClr val="tx1"/>
              </a:solidFill>
              <a:effectLst/>
              <a:latin typeface="Times New Roman" pitchFamily="18" charset="0"/>
            </a:endParaRPr>
          </a:p>
        </p:txBody>
      </p:sp>
      <p:sp>
        <p:nvSpPr>
          <p:cNvPr id="3" name="ZoneTexte 2"/>
          <p:cNvSpPr txBox="1"/>
          <p:nvPr/>
        </p:nvSpPr>
        <p:spPr>
          <a:xfrm>
            <a:off x="901700" y="457200"/>
            <a:ext cx="7505700" cy="461665"/>
          </a:xfrm>
          <a:prstGeom prst="rect">
            <a:avLst/>
          </a:prstGeom>
          <a:noFill/>
        </p:spPr>
        <p:txBody>
          <a:bodyPr wrap="square" rtlCol="0">
            <a:spAutoFit/>
          </a:bodyPr>
          <a:lstStyle/>
          <a:p>
            <a:r>
              <a:rPr lang="fr-FR" u="sng" dirty="0" smtClean="0">
                <a:solidFill>
                  <a:srgbClr val="FF0000"/>
                </a:solidFill>
                <a:latin typeface="Comic Sans MS" pitchFamily="66" charset="0"/>
              </a:rPr>
              <a:t>I. Qu’est-ce qu’un dosage ?</a:t>
            </a:r>
            <a:endParaRPr lang="fr-FR" u="sng" dirty="0">
              <a:solidFill>
                <a:srgbClr val="FF0000"/>
              </a:solidFill>
              <a:latin typeface="Comic Sans MS" pitchFamily="66"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939800" y="1318022"/>
            <a:ext cx="75692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fr-FR" sz="3600" b="1" i="1" u="sng" strike="noStrike" cap="none" normalizeH="0" baseline="0" dirty="0" smtClean="0">
                <a:ln>
                  <a:noFill/>
                </a:ln>
                <a:solidFill>
                  <a:srgbClr val="00B050"/>
                </a:solidFill>
                <a:effectLst/>
                <a:latin typeface="Cambria" pitchFamily="18" charset="0"/>
                <a:ea typeface="Times New Roman" pitchFamily="18" charset="0"/>
                <a:cs typeface="TimesNewRoman"/>
              </a:rPr>
              <a:t>Dosage par étalonnage</a:t>
            </a:r>
            <a:r>
              <a:rPr kumimoji="0" lang="fr-FR" sz="3600" b="1" i="1" u="sng" strike="noStrike" cap="none" normalizeH="0" baseline="0" dirty="0" smtClean="0">
                <a:ln>
                  <a:noFill/>
                </a:ln>
                <a:solidFill>
                  <a:srgbClr val="00B050"/>
                </a:solidFill>
                <a:effectLst/>
                <a:latin typeface="Times New Roman"/>
                <a:ea typeface="Times New Roman" pitchFamily="18" charset="0"/>
                <a:cs typeface="TimesNewRoman"/>
              </a:rPr>
              <a:t> </a:t>
            </a:r>
            <a:r>
              <a:rPr kumimoji="0" lang="fr-FR" sz="3600" b="1" i="1" u="sng" strike="noStrike" cap="none" normalizeH="0" baseline="0" dirty="0" smtClean="0">
                <a:ln>
                  <a:noFill/>
                </a:ln>
                <a:solidFill>
                  <a:srgbClr val="00B050"/>
                </a:solidFill>
                <a:effectLst/>
                <a:latin typeface="Cambria" pitchFamily="18" charset="0"/>
                <a:ea typeface="Times New Roman" pitchFamily="18" charset="0"/>
                <a:cs typeface="TimesNewRoman"/>
              </a:rPr>
              <a:t>:</a:t>
            </a:r>
          </a:p>
          <a:p>
            <a:pPr marL="457200" marR="0" lvl="1" indent="0" algn="l" defTabSz="914400" rtl="0" eaLnBrk="0" fontAlgn="base" latinLnBrk="0" hangingPunct="0">
              <a:lnSpc>
                <a:spcPct val="100000"/>
              </a:lnSpc>
              <a:spcBef>
                <a:spcPct val="0"/>
              </a:spcBef>
              <a:spcAft>
                <a:spcPct val="0"/>
              </a:spcAft>
              <a:buClrTx/>
              <a:buSzTx/>
              <a:tabLst/>
            </a:pPr>
            <a:endParaRPr kumimoji="0" lang="fr-FR" sz="2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Un dosage par </a:t>
            </a:r>
            <a:r>
              <a:rPr kumimoji="0" lang="fr-FR" sz="2800" b="1" i="0" u="none" strike="noStrike" cap="none" normalizeH="0" baseline="0" dirty="0" smtClean="0">
                <a:ln>
                  <a:noFill/>
                </a:ln>
                <a:solidFill>
                  <a:schemeClr val="tx1"/>
                </a:solidFill>
                <a:effectLst/>
                <a:latin typeface="Times New Roman"/>
                <a:ea typeface="Times New Roman" pitchFamily="18" charset="0"/>
              </a:rPr>
              <a:t>é</a:t>
            </a: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talonnage</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consiste </a:t>
            </a:r>
            <a:r>
              <a:rPr kumimoji="0" lang="fr-FR" sz="2800" b="0" i="0" u="none" strike="noStrike" cap="none" normalizeH="0" baseline="0" dirty="0" smtClean="0">
                <a:ln>
                  <a:noFill/>
                </a:ln>
                <a:solidFill>
                  <a:schemeClr val="tx1"/>
                </a:solidFill>
                <a:effectLst/>
                <a:latin typeface="Times New Roman"/>
                <a:ea typeface="Times New Roman" pitchFamily="18" charset="0"/>
              </a:rPr>
              <a:t>à</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d</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terminer la </a:t>
            </a: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concentration</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d'une esp</a:t>
            </a:r>
            <a:r>
              <a:rPr kumimoji="0" lang="fr-FR" sz="2800" b="0" i="0" u="none" strike="noStrike" cap="none" normalizeH="0" baseline="0" dirty="0" smtClean="0">
                <a:ln>
                  <a:noFill/>
                </a:ln>
                <a:solidFill>
                  <a:schemeClr val="tx1"/>
                </a:solidFill>
                <a:effectLst/>
                <a:latin typeface="Times New Roman"/>
                <a:ea typeface="Times New Roman" pitchFamily="18" charset="0"/>
              </a:rPr>
              <a:t>è</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ce chimique en solution en comparant une </a:t>
            </a: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grandeur physique</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(conductance, absorbance tension </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lectrique) de la solution avec la même grandeur physique mesur</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e pour des </a:t>
            </a: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solutions </a:t>
            </a:r>
            <a:r>
              <a:rPr kumimoji="0" lang="fr-FR" sz="2800" b="1" i="0" u="none" strike="noStrike" cap="none" normalizeH="0" baseline="0" dirty="0" smtClean="0">
                <a:ln>
                  <a:noFill/>
                </a:ln>
                <a:solidFill>
                  <a:schemeClr val="tx1"/>
                </a:solidFill>
                <a:effectLst/>
                <a:latin typeface="Times New Roman"/>
                <a:ea typeface="Times New Roman" pitchFamily="18" charset="0"/>
              </a:rPr>
              <a:t>é</a:t>
            </a:r>
            <a:r>
              <a:rPr kumimoji="0" lang="fr-FR" sz="2800" b="1" i="0" u="none" strike="noStrike" cap="none" normalizeH="0" baseline="0" dirty="0" smtClean="0">
                <a:ln>
                  <a:noFill/>
                </a:ln>
                <a:solidFill>
                  <a:schemeClr val="tx1"/>
                </a:solidFill>
                <a:effectLst/>
                <a:latin typeface="Cambria" pitchFamily="18" charset="0"/>
                <a:ea typeface="Times New Roman" pitchFamily="18" charset="0"/>
              </a:rPr>
              <a:t>talons</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 (solution dont on connait avec pr</a:t>
            </a:r>
            <a:r>
              <a:rPr kumimoji="0" lang="fr-FR" sz="2800" b="0" i="0" u="none" strike="noStrike" cap="none" normalizeH="0" baseline="0" dirty="0" smtClean="0">
                <a:ln>
                  <a:noFill/>
                </a:ln>
                <a:solidFill>
                  <a:schemeClr val="tx1"/>
                </a:solidFill>
                <a:effectLst/>
                <a:latin typeface="Times New Roman"/>
                <a:ea typeface="Times New Roman" pitchFamily="18" charset="0"/>
              </a:rPr>
              <a:t>é</a:t>
            </a:r>
            <a:r>
              <a:rPr kumimoji="0" lang="fr-FR" sz="2800" b="0" i="0" u="none" strike="noStrike" cap="none" normalizeH="0" baseline="0" dirty="0" smtClean="0">
                <a:ln>
                  <a:noFill/>
                </a:ln>
                <a:solidFill>
                  <a:schemeClr val="tx1"/>
                </a:solidFill>
                <a:effectLst/>
                <a:latin typeface="Cambria" pitchFamily="18" charset="0"/>
                <a:ea typeface="Times New Roman" pitchFamily="18" charset="0"/>
              </a:rPr>
              <a:t>cision la grandeur physique). </a:t>
            </a:r>
            <a:endParaRPr kumimoji="0" lang="fr-FR" sz="2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_02HBondWater-U.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016526" y="1136270"/>
            <a:ext cx="5096256" cy="4584192"/>
          </a:xfrm>
          <a:prstGeom prst="rect">
            <a:avLst/>
          </a:prstGeom>
        </p:spPr>
      </p:pic>
      <p:sp>
        <p:nvSpPr>
          <p:cNvPr id="9217" name="Rectangle 3"/>
          <p:cNvSpPr>
            <a:spLocks noGrp="1" noChangeArrowheads="1"/>
          </p:cNvSpPr>
          <p:nvPr>
            <p:ph type="ctrTitle"/>
          </p:nvPr>
        </p:nvSpPr>
        <p:spPr bwMode="auto">
          <a:xfrm>
            <a:off x="20638" y="0"/>
            <a:ext cx="5648325" cy="30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sz="1200" dirty="0">
                <a:latin typeface="Arial" charset="0"/>
              </a:rPr>
              <a:t>Figure </a:t>
            </a:r>
            <a:r>
              <a:rPr lang="en-US" sz="1200" dirty="0" smtClean="0">
                <a:latin typeface="Arial" charset="0"/>
              </a:rPr>
              <a:t>3.2</a:t>
            </a:r>
            <a:endParaRPr lang="en-US" sz="1200" dirty="0">
              <a:latin typeface="Arial" charset="0"/>
            </a:endParaRPr>
          </a:p>
        </p:txBody>
      </p:sp>
      <p:pic>
        <p:nvPicPr>
          <p:cNvPr id="3" name="Picture 2"/>
          <p:cNvPicPr>
            <a:picLocks noChangeAspect="1"/>
          </p:cNvPicPr>
          <p:nvPr/>
        </p:nvPicPr>
        <p:blipFill>
          <a:blip r:embed="rId4" cstate="print"/>
          <a:stretch>
            <a:fillRect/>
          </a:stretch>
        </p:blipFill>
        <p:spPr>
          <a:xfrm>
            <a:off x="6965878" y="3060890"/>
            <a:ext cx="1485900" cy="279400"/>
          </a:xfrm>
          <a:prstGeom prst="rect">
            <a:avLst/>
          </a:prstGeom>
        </p:spPr>
      </p:pic>
      <p:cxnSp>
        <p:nvCxnSpPr>
          <p:cNvPr id="6" name="Straight Connector 5"/>
          <p:cNvCxnSpPr>
            <a:stCxn id="14" idx="1"/>
          </p:cNvCxnSpPr>
          <p:nvPr/>
        </p:nvCxnSpPr>
        <p:spPr bwMode="auto">
          <a:xfrm>
            <a:off x="4491568" y="2516717"/>
            <a:ext cx="969432" cy="10583"/>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a:off x="4304916" y="3341069"/>
            <a:ext cx="1135362"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flipV="1">
            <a:off x="4459373" y="3337832"/>
            <a:ext cx="989486" cy="36361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4" name="Right Brace 13"/>
          <p:cNvSpPr/>
          <p:nvPr/>
        </p:nvSpPr>
        <p:spPr bwMode="auto">
          <a:xfrm>
            <a:off x="4347633" y="2328334"/>
            <a:ext cx="143935" cy="376766"/>
          </a:xfrm>
          <a:prstGeom prst="rightBrace">
            <a:avLst>
              <a:gd name="adj1" fmla="val 56954"/>
              <a:gd name="adj2" fmla="val 50000"/>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en-US" smtClean="0">
              <a:solidFill>
                <a:srgbClr val="000000"/>
              </a:solidFill>
              <a:latin typeface="Times" pitchFamily="84" charset="0"/>
              <a:ea typeface="ＭＳ Ｐゴシック" charset="0"/>
            </a:endParaRPr>
          </a:p>
        </p:txBody>
      </p:sp>
      <p:sp>
        <p:nvSpPr>
          <p:cNvPr id="18" name="Text Box 31"/>
          <p:cNvSpPr txBox="1">
            <a:spLocks noChangeArrowheads="1"/>
          </p:cNvSpPr>
          <p:nvPr/>
        </p:nvSpPr>
        <p:spPr bwMode="auto">
          <a:xfrm>
            <a:off x="4148824" y="2137759"/>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a:solidFill>
                  <a:srgbClr val="000000"/>
                </a:solidFill>
                <a:latin typeface="Symbol Std"/>
                <a:cs typeface="Symbol Std"/>
                <a:sym typeface="Symbol"/>
              </a:rPr>
              <a:t>−</a:t>
            </a:r>
            <a:endParaRPr lang="en-US" sz="1600" dirty="0">
              <a:solidFill>
                <a:srgbClr val="000000"/>
              </a:solidFill>
              <a:latin typeface="Symbol Std"/>
              <a:cs typeface="Symbol Std"/>
            </a:endParaRPr>
          </a:p>
        </p:txBody>
      </p:sp>
      <p:sp>
        <p:nvSpPr>
          <p:cNvPr id="19" name="Text Box 31"/>
          <p:cNvSpPr txBox="1">
            <a:spLocks noChangeArrowheads="1"/>
          </p:cNvSpPr>
          <p:nvPr/>
        </p:nvSpPr>
        <p:spPr bwMode="auto">
          <a:xfrm>
            <a:off x="3522290" y="3558466"/>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a:solidFill>
                  <a:srgbClr val="000000"/>
                </a:solidFill>
                <a:latin typeface="Symbol Std"/>
                <a:cs typeface="Symbol Std"/>
                <a:sym typeface="Symbol"/>
              </a:rPr>
              <a:t>−</a:t>
            </a:r>
            <a:endParaRPr lang="en-US" sz="1600" dirty="0">
              <a:solidFill>
                <a:srgbClr val="000000"/>
              </a:solidFill>
              <a:latin typeface="Symbol Std"/>
              <a:cs typeface="Symbol Std"/>
            </a:endParaRPr>
          </a:p>
        </p:txBody>
      </p:sp>
      <p:sp>
        <p:nvSpPr>
          <p:cNvPr id="20" name="Text Box 31"/>
          <p:cNvSpPr txBox="1">
            <a:spLocks noChangeArrowheads="1"/>
          </p:cNvSpPr>
          <p:nvPr/>
        </p:nvSpPr>
        <p:spPr bwMode="auto">
          <a:xfrm>
            <a:off x="3869424" y="3909831"/>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a:solidFill>
                  <a:srgbClr val="000000"/>
                </a:solidFill>
                <a:latin typeface="Symbol Std"/>
                <a:cs typeface="Symbol Std"/>
                <a:sym typeface="Symbol"/>
              </a:rPr>
              <a:t>−</a:t>
            </a:r>
            <a:endParaRPr lang="en-US" sz="1600" dirty="0">
              <a:solidFill>
                <a:srgbClr val="000000"/>
              </a:solidFill>
              <a:latin typeface="Symbol Std"/>
              <a:cs typeface="Symbol Std"/>
            </a:endParaRPr>
          </a:p>
        </p:txBody>
      </p:sp>
      <p:sp>
        <p:nvSpPr>
          <p:cNvPr id="21" name="Text Box 31"/>
          <p:cNvSpPr txBox="1">
            <a:spLocks noChangeArrowheads="1"/>
          </p:cNvSpPr>
          <p:nvPr/>
        </p:nvSpPr>
        <p:spPr bwMode="auto">
          <a:xfrm>
            <a:off x="5338391" y="4206166"/>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smtClean="0">
                <a:solidFill>
                  <a:srgbClr val="000000"/>
                </a:solidFill>
                <a:latin typeface="Symbol Std"/>
                <a:cs typeface="Symbol Std"/>
                <a:sym typeface="Symbol"/>
              </a:rPr>
              <a:t>−</a:t>
            </a:r>
            <a:endParaRPr lang="en-US" sz="1600" dirty="0">
              <a:solidFill>
                <a:srgbClr val="000000"/>
              </a:solidFill>
              <a:latin typeface="Symbol Std"/>
              <a:cs typeface="Symbol Std"/>
            </a:endParaRPr>
          </a:p>
          <a:p>
            <a:pPr eaLnBrk="0" hangingPunct="0"/>
            <a:endParaRPr lang="en-US" sz="1600" dirty="0">
              <a:solidFill>
                <a:srgbClr val="000000"/>
              </a:solidFill>
              <a:latin typeface="Symbol" charset="2"/>
              <a:cs typeface="Symbol" charset="2"/>
            </a:endParaRPr>
          </a:p>
        </p:txBody>
      </p:sp>
      <p:sp>
        <p:nvSpPr>
          <p:cNvPr id="22" name="Text Box 31"/>
          <p:cNvSpPr txBox="1">
            <a:spLocks noChangeArrowheads="1"/>
          </p:cNvSpPr>
          <p:nvPr/>
        </p:nvSpPr>
        <p:spPr bwMode="auto">
          <a:xfrm>
            <a:off x="4144589" y="2683862"/>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a:solidFill>
                  <a:srgbClr val="000000"/>
                </a:solidFill>
                <a:latin typeface="Symbol Std"/>
                <a:cs typeface="Symbol Std"/>
                <a:sym typeface="Symbol"/>
              </a:rPr>
              <a:t></a:t>
            </a:r>
            <a:r>
              <a:rPr lang="en-US" sz="1600" dirty="0" smtClean="0">
                <a:solidFill>
                  <a:srgbClr val="000000"/>
                </a:solidFill>
                <a:latin typeface="Symbol Std"/>
                <a:cs typeface="Symbol Std"/>
              </a:rPr>
              <a:t>+</a:t>
            </a:r>
            <a:endParaRPr lang="en-US" sz="1600" dirty="0">
              <a:solidFill>
                <a:srgbClr val="000000"/>
              </a:solidFill>
              <a:latin typeface="Symbol Std"/>
              <a:cs typeface="Symbol Std"/>
            </a:endParaRPr>
          </a:p>
        </p:txBody>
      </p:sp>
      <p:sp>
        <p:nvSpPr>
          <p:cNvPr id="23" name="Text Box 31"/>
          <p:cNvSpPr txBox="1">
            <a:spLocks noChangeArrowheads="1"/>
          </p:cNvSpPr>
          <p:nvPr/>
        </p:nvSpPr>
        <p:spPr bwMode="auto">
          <a:xfrm>
            <a:off x="2870354" y="3660068"/>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a:solidFill>
                  <a:srgbClr val="000000"/>
                </a:solidFill>
                <a:latin typeface="Symbol Std"/>
                <a:cs typeface="Symbol Std"/>
                <a:sym typeface="Symbol"/>
              </a:rPr>
              <a:t></a:t>
            </a:r>
            <a:r>
              <a:rPr lang="en-US" sz="1600" dirty="0" smtClean="0">
                <a:solidFill>
                  <a:srgbClr val="000000"/>
                </a:solidFill>
                <a:latin typeface="Symbol Std"/>
                <a:cs typeface="Symbol Std"/>
              </a:rPr>
              <a:t>+</a:t>
            </a:r>
            <a:endParaRPr lang="en-US" sz="1600" dirty="0">
              <a:solidFill>
                <a:srgbClr val="000000"/>
              </a:solidFill>
              <a:latin typeface="Symbol Std"/>
              <a:cs typeface="Symbol Std"/>
            </a:endParaRPr>
          </a:p>
        </p:txBody>
      </p:sp>
      <p:sp>
        <p:nvSpPr>
          <p:cNvPr id="24" name="Text Box 31"/>
          <p:cNvSpPr txBox="1">
            <a:spLocks noChangeArrowheads="1"/>
          </p:cNvSpPr>
          <p:nvPr/>
        </p:nvSpPr>
        <p:spPr bwMode="auto">
          <a:xfrm>
            <a:off x="3674688" y="4333170"/>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smtClean="0">
                <a:solidFill>
                  <a:srgbClr val="000000"/>
                </a:solidFill>
                <a:latin typeface="Symbol Std"/>
                <a:cs typeface="Symbol Std"/>
                <a:sym typeface="Symbol"/>
              </a:rPr>
              <a:t></a:t>
            </a:r>
            <a:r>
              <a:rPr lang="en-US" sz="1600" dirty="0" smtClean="0">
                <a:solidFill>
                  <a:srgbClr val="000000"/>
                </a:solidFill>
                <a:latin typeface="Symbol Std"/>
                <a:cs typeface="Symbol Std"/>
              </a:rPr>
              <a:t>+</a:t>
            </a:r>
            <a:endParaRPr lang="en-US" sz="1600" dirty="0">
              <a:solidFill>
                <a:srgbClr val="000000"/>
              </a:solidFill>
              <a:latin typeface="Symbol Std"/>
              <a:cs typeface="Symbol Std"/>
            </a:endParaRPr>
          </a:p>
        </p:txBody>
      </p:sp>
      <p:sp>
        <p:nvSpPr>
          <p:cNvPr id="25" name="Text Box 31"/>
          <p:cNvSpPr txBox="1">
            <a:spLocks noChangeArrowheads="1"/>
          </p:cNvSpPr>
          <p:nvPr/>
        </p:nvSpPr>
        <p:spPr bwMode="auto">
          <a:xfrm>
            <a:off x="4834621" y="3909836"/>
            <a:ext cx="262305" cy="281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smtClean="0">
                <a:solidFill>
                  <a:srgbClr val="000000"/>
                </a:solidFill>
                <a:latin typeface="Symbol Std"/>
                <a:cs typeface="Symbol Std"/>
                <a:sym typeface="Symbol"/>
              </a:rPr>
              <a:t></a:t>
            </a:r>
            <a:r>
              <a:rPr lang="en-US" sz="1600" dirty="0" smtClean="0">
                <a:solidFill>
                  <a:srgbClr val="000000"/>
                </a:solidFill>
                <a:latin typeface="Symbol Std"/>
                <a:cs typeface="Symbol Std"/>
              </a:rPr>
              <a:t>+</a:t>
            </a:r>
            <a:endParaRPr lang="en-US" sz="1600" dirty="0">
              <a:solidFill>
                <a:srgbClr val="000000"/>
              </a:solidFill>
              <a:latin typeface="Symbol Std"/>
              <a:cs typeface="Symbol Std"/>
            </a:endParaRPr>
          </a:p>
        </p:txBody>
      </p:sp>
      <p:sp>
        <p:nvSpPr>
          <p:cNvPr id="26" name="Text Box 31"/>
          <p:cNvSpPr txBox="1">
            <a:spLocks noChangeArrowheads="1"/>
          </p:cNvSpPr>
          <p:nvPr/>
        </p:nvSpPr>
        <p:spPr bwMode="auto">
          <a:xfrm>
            <a:off x="5511954" y="2394304"/>
            <a:ext cx="1418010" cy="4589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smtClean="0">
                <a:solidFill>
                  <a:srgbClr val="000000"/>
                </a:solidFill>
                <a:latin typeface="Arial" charset="0"/>
              </a:rPr>
              <a:t>Hydrogen</a:t>
            </a:r>
            <a:br>
              <a:rPr lang="en-US" sz="1600" dirty="0" smtClean="0">
                <a:solidFill>
                  <a:srgbClr val="000000"/>
                </a:solidFill>
                <a:latin typeface="Arial" charset="0"/>
              </a:rPr>
            </a:br>
            <a:r>
              <a:rPr lang="en-US" sz="1600" dirty="0" smtClean="0">
                <a:solidFill>
                  <a:srgbClr val="000000"/>
                </a:solidFill>
                <a:latin typeface="Arial" charset="0"/>
              </a:rPr>
              <a:t>bond</a:t>
            </a:r>
            <a:endParaRPr lang="en-US" sz="1600" dirty="0">
              <a:solidFill>
                <a:srgbClr val="000000"/>
              </a:solidFill>
              <a:latin typeface="Arial" charset="0"/>
            </a:endParaRPr>
          </a:p>
        </p:txBody>
      </p:sp>
      <p:sp>
        <p:nvSpPr>
          <p:cNvPr id="27" name="Text Box 31"/>
          <p:cNvSpPr txBox="1">
            <a:spLocks noChangeArrowheads="1"/>
          </p:cNvSpPr>
          <p:nvPr/>
        </p:nvSpPr>
        <p:spPr bwMode="auto">
          <a:xfrm>
            <a:off x="5528886" y="3207102"/>
            <a:ext cx="1532313" cy="4589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600" dirty="0" smtClean="0">
                <a:solidFill>
                  <a:srgbClr val="000000"/>
                </a:solidFill>
                <a:latin typeface="Arial" charset="0"/>
              </a:rPr>
              <a:t>Polar covalent</a:t>
            </a:r>
            <a:br>
              <a:rPr lang="en-US" sz="1600" dirty="0" smtClean="0">
                <a:solidFill>
                  <a:srgbClr val="000000"/>
                </a:solidFill>
                <a:latin typeface="Arial" charset="0"/>
              </a:rPr>
            </a:br>
            <a:r>
              <a:rPr lang="en-US" sz="1600" dirty="0" smtClean="0">
                <a:solidFill>
                  <a:srgbClr val="000000"/>
                </a:solidFill>
                <a:latin typeface="Arial" charset="0"/>
              </a:rPr>
              <a:t>bonds</a:t>
            </a:r>
            <a:endParaRPr lang="en-US" sz="1600" dirty="0">
              <a:solidFill>
                <a:srgbClr val="000000"/>
              </a:solidFill>
              <a:latin typeface="Arial" charset="0"/>
            </a:endParaRPr>
          </a:p>
        </p:txBody>
      </p:sp>
    </p:spTree>
    <p:extLst>
      <p:ext uri="{BB962C8B-B14F-4D97-AF65-F5344CB8AC3E}">
        <p14:creationId xmlns="" xmlns:p14="http://schemas.microsoft.com/office/powerpoint/2010/main" val="3271711882"/>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9400"/>
            <a:ext cx="7772400" cy="5854700"/>
          </a:xfrm>
        </p:spPr>
        <p:txBody>
          <a:bodyPr/>
          <a:lstStyle/>
          <a:p>
            <a:r>
              <a:rPr lang="en-US" dirty="0" smtClean="0"/>
              <a:t>A hydrogen atom in a hydrogen bond between two water molecules can shift from one to the other</a:t>
            </a:r>
          </a:p>
          <a:p>
            <a:pPr lvl="1"/>
            <a:r>
              <a:rPr lang="en-US" dirty="0" smtClean="0"/>
              <a:t>The hydrogen atom leaves its electron behind and is transferred as a proton, or </a:t>
            </a:r>
            <a:r>
              <a:rPr lang="en-US" b="1" dirty="0" smtClean="0"/>
              <a:t>hydrogen ion</a:t>
            </a:r>
            <a:r>
              <a:rPr lang="en-US" dirty="0" smtClean="0"/>
              <a:t> (H</a:t>
            </a:r>
            <a:r>
              <a:rPr lang="en-US" baseline="30000" dirty="0" smtClean="0">
                <a:latin typeface="Symbol" panose="05050102010706020507" pitchFamily="18" charset="2"/>
              </a:rPr>
              <a:t>+</a:t>
            </a:r>
            <a:r>
              <a:rPr lang="en-US" dirty="0" smtClean="0"/>
              <a:t>)</a:t>
            </a:r>
          </a:p>
          <a:p>
            <a:pPr lvl="1"/>
            <a:r>
              <a:rPr lang="en-US" dirty="0" smtClean="0"/>
              <a:t>The molecule that lost the proton is now a </a:t>
            </a:r>
            <a:r>
              <a:rPr lang="en-US" b="1" dirty="0" smtClean="0"/>
              <a:t>hydroxide ion</a:t>
            </a:r>
            <a:r>
              <a:rPr lang="en-US" dirty="0" smtClean="0"/>
              <a:t> (OH</a:t>
            </a:r>
            <a:r>
              <a:rPr lang="en-US" baseline="30000" dirty="0">
                <a:latin typeface="Symbol Std"/>
                <a:ea typeface="ヒラギノ角ゴ Pro W3" charset="0"/>
                <a:cs typeface="Symbol Std"/>
              </a:rPr>
              <a:t>−</a:t>
            </a:r>
            <a:r>
              <a:rPr lang="en-US" dirty="0" smtClean="0"/>
              <a:t>)</a:t>
            </a:r>
          </a:p>
          <a:p>
            <a:pPr lvl="1"/>
            <a:r>
              <a:rPr lang="en-US" dirty="0" smtClean="0"/>
              <a:t>The molecule with the extra proton is now a </a:t>
            </a:r>
            <a:r>
              <a:rPr lang="en-US" b="1" dirty="0" smtClean="0"/>
              <a:t>hydronium ion</a:t>
            </a:r>
            <a:r>
              <a:rPr lang="en-US" dirty="0" smtClean="0"/>
              <a:t> (H</a:t>
            </a:r>
            <a:r>
              <a:rPr lang="en-US" baseline="-25000" dirty="0" smtClean="0"/>
              <a:t>3</a:t>
            </a:r>
            <a:r>
              <a:rPr lang="en-US" dirty="0" smtClean="0"/>
              <a:t>O</a:t>
            </a:r>
            <a:r>
              <a:rPr lang="en-US" baseline="30000" dirty="0" smtClean="0">
                <a:latin typeface="Symbol" panose="05050102010706020507" pitchFamily="18" charset="2"/>
              </a:rPr>
              <a:t>+</a:t>
            </a:r>
            <a:r>
              <a:rPr lang="en-US" dirty="0" smtClean="0"/>
              <a:t>), though it is often represented as H</a:t>
            </a:r>
            <a:r>
              <a:rPr lang="en-US" baseline="30000" dirty="0" smtClean="0">
                <a:latin typeface="Symbol" panose="05050102010706020507" pitchFamily="18" charset="2"/>
              </a:rPr>
              <a:t>+</a:t>
            </a:r>
            <a:endParaRPr lang="en-US" baseline="30000" dirty="0">
              <a:latin typeface="Symbol" panose="05050102010706020507" pitchFamily="18" charset="2"/>
            </a:endParaRPr>
          </a:p>
        </p:txBody>
      </p:sp>
      <p:sp>
        <p:nvSpPr>
          <p:cNvPr id="4" name="Titre 3"/>
          <p:cNvSpPr>
            <a:spLocks noGrp="1"/>
          </p:cNvSpPr>
          <p:nvPr>
            <p:ph type="title"/>
          </p:nvPr>
        </p:nvSpPr>
        <p:spPr/>
        <p:txBody>
          <a:bodyPr/>
          <a:lstStyle/>
          <a:p>
            <a:endParaRPr lang="fr-FR"/>
          </a:p>
        </p:txBody>
      </p:sp>
    </p:spTree>
    <p:extLst>
      <p:ext uri="{BB962C8B-B14F-4D97-AF65-F5344CB8AC3E}">
        <p14:creationId xmlns="" xmlns:p14="http://schemas.microsoft.com/office/powerpoint/2010/main" val="201168639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_UN01DissociationWater-U.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272336" y="2464039"/>
            <a:ext cx="6601968" cy="1956816"/>
          </a:xfrm>
          <a:prstGeom prst="rect">
            <a:avLst/>
          </a:prstGeom>
        </p:spPr>
      </p:pic>
      <p:sp>
        <p:nvSpPr>
          <p:cNvPr id="9217" name="Rectangle 3"/>
          <p:cNvSpPr>
            <a:spLocks noGrp="1" noChangeArrowheads="1"/>
          </p:cNvSpPr>
          <p:nvPr>
            <p:ph type="ctrTitle"/>
          </p:nvPr>
        </p:nvSpPr>
        <p:spPr bwMode="auto">
          <a:xfrm>
            <a:off x="20638" y="0"/>
            <a:ext cx="5648325" cy="30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sz="1200" dirty="0">
                <a:latin typeface="Arial" charset="0"/>
              </a:rPr>
              <a:t>Figure </a:t>
            </a:r>
            <a:r>
              <a:rPr lang="en-US" sz="1200" dirty="0" smtClean="0">
                <a:latin typeface="Arial" charset="0"/>
              </a:rPr>
              <a:t>3.UN01</a:t>
            </a:r>
            <a:endParaRPr lang="en-US" sz="1200" dirty="0">
              <a:latin typeface="Arial" charset="0"/>
            </a:endParaRPr>
          </a:p>
        </p:txBody>
      </p:sp>
      <p:pic>
        <p:nvPicPr>
          <p:cNvPr id="3" name="Picture 2"/>
          <p:cNvPicPr>
            <a:picLocks noChangeAspect="1"/>
          </p:cNvPicPr>
          <p:nvPr/>
        </p:nvPicPr>
        <p:blipFill>
          <a:blip r:embed="rId4" cstate="print"/>
          <a:stretch>
            <a:fillRect/>
          </a:stretch>
        </p:blipFill>
        <p:spPr>
          <a:xfrm>
            <a:off x="6965878" y="3060890"/>
            <a:ext cx="1485900" cy="279400"/>
          </a:xfrm>
          <a:prstGeom prst="rect">
            <a:avLst/>
          </a:prstGeom>
        </p:spPr>
      </p:pic>
      <p:sp>
        <p:nvSpPr>
          <p:cNvPr id="5" name="Text Box 31"/>
          <p:cNvSpPr txBox="1">
            <a:spLocks noChangeArrowheads="1"/>
          </p:cNvSpPr>
          <p:nvPr/>
        </p:nvSpPr>
        <p:spPr bwMode="auto">
          <a:xfrm>
            <a:off x="2161695" y="3737180"/>
            <a:ext cx="750838" cy="2844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800" dirty="0" smtClean="0">
                <a:solidFill>
                  <a:srgbClr val="000000"/>
                </a:solidFill>
                <a:latin typeface="Arial" charset="0"/>
              </a:rPr>
              <a:t>2 H</a:t>
            </a:r>
            <a:r>
              <a:rPr lang="en-US" sz="1800" baseline="-25000" dirty="0" smtClean="0">
                <a:solidFill>
                  <a:srgbClr val="000000"/>
                </a:solidFill>
                <a:latin typeface="Arial" charset="0"/>
              </a:rPr>
              <a:t>2</a:t>
            </a:r>
            <a:r>
              <a:rPr lang="en-US" sz="1800" dirty="0" smtClean="0">
                <a:solidFill>
                  <a:srgbClr val="000000"/>
                </a:solidFill>
                <a:latin typeface="Arial" charset="0"/>
              </a:rPr>
              <a:t>O</a:t>
            </a:r>
            <a:endParaRPr lang="en-US" sz="1800" dirty="0">
              <a:solidFill>
                <a:srgbClr val="000000"/>
              </a:solidFill>
              <a:latin typeface="Arial" charset="0"/>
            </a:endParaRPr>
          </a:p>
        </p:txBody>
      </p:sp>
      <p:sp>
        <p:nvSpPr>
          <p:cNvPr id="8" name="Text Box 31"/>
          <p:cNvSpPr txBox="1">
            <a:spLocks noChangeArrowheads="1"/>
          </p:cNvSpPr>
          <p:nvPr/>
        </p:nvSpPr>
        <p:spPr bwMode="auto">
          <a:xfrm>
            <a:off x="4930297" y="3813379"/>
            <a:ext cx="1360438" cy="580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800" dirty="0" smtClean="0">
                <a:solidFill>
                  <a:srgbClr val="000000"/>
                </a:solidFill>
                <a:latin typeface="Arial" charset="0"/>
              </a:rPr>
              <a:t>Hydronium</a:t>
            </a:r>
            <a:br>
              <a:rPr lang="en-US" sz="1800" dirty="0" smtClean="0">
                <a:solidFill>
                  <a:srgbClr val="000000"/>
                </a:solidFill>
                <a:latin typeface="Arial" charset="0"/>
              </a:rPr>
            </a:br>
            <a:r>
              <a:rPr lang="en-US" sz="1800" dirty="0" smtClean="0">
                <a:solidFill>
                  <a:srgbClr val="000000"/>
                </a:solidFill>
                <a:latin typeface="Arial" charset="0"/>
              </a:rPr>
              <a:t>ion (H</a:t>
            </a:r>
            <a:r>
              <a:rPr lang="en-US" sz="1800" baseline="-25000" dirty="0" smtClean="0">
                <a:solidFill>
                  <a:srgbClr val="000000"/>
                </a:solidFill>
                <a:latin typeface="Arial" charset="0"/>
              </a:rPr>
              <a:t>3</a:t>
            </a:r>
            <a:r>
              <a:rPr lang="en-US" sz="1800" dirty="0" smtClean="0">
                <a:solidFill>
                  <a:srgbClr val="000000"/>
                </a:solidFill>
                <a:latin typeface="Arial" charset="0"/>
              </a:rPr>
              <a:t>O</a:t>
            </a:r>
            <a:r>
              <a:rPr lang="en-US" sz="1800" baseline="30000" dirty="0" smtClean="0">
                <a:solidFill>
                  <a:srgbClr val="000000"/>
                </a:solidFill>
                <a:latin typeface="Symbol Std"/>
                <a:cs typeface="Symbol Std"/>
              </a:rPr>
              <a:t>+</a:t>
            </a:r>
            <a:r>
              <a:rPr lang="en-US" sz="1800" dirty="0" smtClean="0">
                <a:solidFill>
                  <a:srgbClr val="000000"/>
                </a:solidFill>
                <a:latin typeface="Arial" charset="0"/>
              </a:rPr>
              <a:t>)</a:t>
            </a:r>
            <a:endParaRPr lang="en-US" sz="1800" dirty="0">
              <a:solidFill>
                <a:srgbClr val="000000"/>
              </a:solidFill>
              <a:latin typeface="Arial" charset="0"/>
            </a:endParaRPr>
          </a:p>
        </p:txBody>
      </p:sp>
      <p:sp>
        <p:nvSpPr>
          <p:cNvPr id="9" name="Text Box 31"/>
          <p:cNvSpPr txBox="1">
            <a:spLocks noChangeArrowheads="1"/>
          </p:cNvSpPr>
          <p:nvPr/>
        </p:nvSpPr>
        <p:spPr bwMode="auto">
          <a:xfrm>
            <a:off x="6708292" y="3821845"/>
            <a:ext cx="1241905" cy="56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800" dirty="0" smtClean="0">
                <a:solidFill>
                  <a:srgbClr val="000000"/>
                </a:solidFill>
                <a:latin typeface="Arial" charset="0"/>
              </a:rPr>
              <a:t>Hydroxide</a:t>
            </a:r>
            <a:br>
              <a:rPr lang="en-US" sz="1800" dirty="0" smtClean="0">
                <a:solidFill>
                  <a:srgbClr val="000000"/>
                </a:solidFill>
                <a:latin typeface="Arial" charset="0"/>
              </a:rPr>
            </a:br>
            <a:r>
              <a:rPr lang="en-US" sz="1800" dirty="0" smtClean="0">
                <a:solidFill>
                  <a:srgbClr val="000000"/>
                </a:solidFill>
                <a:latin typeface="Arial" charset="0"/>
              </a:rPr>
              <a:t>ion (OH</a:t>
            </a:r>
            <a:r>
              <a:rPr lang="en-US" sz="1800" baseline="30000" dirty="0" smtClean="0">
                <a:solidFill>
                  <a:srgbClr val="000000"/>
                </a:solidFill>
                <a:latin typeface="Symbol Std"/>
                <a:cs typeface="Symbol Std"/>
              </a:rPr>
              <a:t>−</a:t>
            </a:r>
            <a:r>
              <a:rPr lang="en-US" sz="1800" dirty="0" smtClean="0">
                <a:solidFill>
                  <a:srgbClr val="000000"/>
                </a:solidFill>
                <a:latin typeface="Arial" charset="0"/>
              </a:rPr>
              <a:t>)</a:t>
            </a:r>
            <a:endParaRPr lang="en-US" sz="1800" dirty="0">
              <a:solidFill>
                <a:srgbClr val="000000"/>
              </a:solidFill>
              <a:latin typeface="Arial" charset="0"/>
            </a:endParaRPr>
          </a:p>
        </p:txBody>
      </p:sp>
      <p:sp>
        <p:nvSpPr>
          <p:cNvPr id="10" name="Text Box 31"/>
          <p:cNvSpPr txBox="1">
            <a:spLocks noChangeArrowheads="1"/>
          </p:cNvSpPr>
          <p:nvPr/>
        </p:nvSpPr>
        <p:spPr bwMode="auto">
          <a:xfrm>
            <a:off x="5497561" y="2374046"/>
            <a:ext cx="251306" cy="2929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800" dirty="0" smtClean="0">
                <a:solidFill>
                  <a:srgbClr val="000000"/>
                </a:solidFill>
                <a:latin typeface="Symbol Std"/>
                <a:cs typeface="Symbol Std"/>
              </a:rPr>
              <a:t>+</a:t>
            </a:r>
            <a:endParaRPr lang="en-US" sz="1800" dirty="0">
              <a:solidFill>
                <a:srgbClr val="000000"/>
              </a:solidFill>
              <a:latin typeface="Symbol Std"/>
              <a:cs typeface="Symbol Std"/>
            </a:endParaRPr>
          </a:p>
        </p:txBody>
      </p:sp>
      <p:sp>
        <p:nvSpPr>
          <p:cNvPr id="11" name="Text Box 31"/>
          <p:cNvSpPr txBox="1">
            <a:spLocks noChangeArrowheads="1"/>
          </p:cNvSpPr>
          <p:nvPr/>
        </p:nvSpPr>
        <p:spPr bwMode="auto">
          <a:xfrm>
            <a:off x="7123163" y="2390978"/>
            <a:ext cx="251306" cy="2929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800" dirty="0" smtClean="0">
                <a:solidFill>
                  <a:srgbClr val="000000"/>
                </a:solidFill>
                <a:latin typeface="Symbol Std"/>
                <a:cs typeface="Symbol Std"/>
              </a:rPr>
              <a:t>−</a:t>
            </a:r>
            <a:endParaRPr lang="en-US" sz="1800" dirty="0">
              <a:solidFill>
                <a:srgbClr val="000000"/>
              </a:solidFill>
              <a:latin typeface="Symbol Std"/>
              <a:cs typeface="Symbol Std"/>
            </a:endParaRPr>
          </a:p>
        </p:txBody>
      </p:sp>
    </p:spTree>
    <p:extLst>
      <p:ext uri="{BB962C8B-B14F-4D97-AF65-F5344CB8AC3E}">
        <p14:creationId xmlns="" xmlns:p14="http://schemas.microsoft.com/office/powerpoint/2010/main" val="2503819310"/>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_10_pHScale-U.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51443" y="209550"/>
            <a:ext cx="6047232" cy="6437376"/>
          </a:xfrm>
          <a:prstGeom prst="rect">
            <a:avLst/>
          </a:prstGeom>
        </p:spPr>
      </p:pic>
      <p:sp>
        <p:nvSpPr>
          <p:cNvPr id="9217" name="Rectangle 3"/>
          <p:cNvSpPr>
            <a:spLocks noGrp="1" noChangeArrowheads="1"/>
          </p:cNvSpPr>
          <p:nvPr>
            <p:ph type="ctrTitle"/>
          </p:nvPr>
        </p:nvSpPr>
        <p:spPr bwMode="auto">
          <a:xfrm>
            <a:off x="20638" y="0"/>
            <a:ext cx="5648325" cy="30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sz="1200" dirty="0">
                <a:latin typeface="Arial" charset="0"/>
              </a:rPr>
              <a:t>Figure </a:t>
            </a:r>
            <a:r>
              <a:rPr lang="en-US" sz="1200" dirty="0" smtClean="0">
                <a:latin typeface="Arial" charset="0"/>
              </a:rPr>
              <a:t>3.10</a:t>
            </a:r>
            <a:endParaRPr lang="en-US" sz="1200" dirty="0">
              <a:latin typeface="Arial" charset="0"/>
            </a:endParaRPr>
          </a:p>
        </p:txBody>
      </p:sp>
      <p:pic>
        <p:nvPicPr>
          <p:cNvPr id="3" name="Picture 2"/>
          <p:cNvPicPr>
            <a:picLocks noChangeAspect="1"/>
          </p:cNvPicPr>
          <p:nvPr/>
        </p:nvPicPr>
        <p:blipFill>
          <a:blip r:embed="rId4" cstate="print"/>
          <a:stretch>
            <a:fillRect/>
          </a:stretch>
        </p:blipFill>
        <p:spPr>
          <a:xfrm>
            <a:off x="6965878" y="3060890"/>
            <a:ext cx="1485900" cy="279400"/>
          </a:xfrm>
          <a:prstGeom prst="rect">
            <a:avLst/>
          </a:prstGeom>
        </p:spPr>
      </p:pic>
      <p:sp>
        <p:nvSpPr>
          <p:cNvPr id="7" name="Text Box 31"/>
          <p:cNvSpPr txBox="1">
            <a:spLocks noChangeArrowheads="1"/>
          </p:cNvSpPr>
          <p:nvPr/>
        </p:nvSpPr>
        <p:spPr bwMode="auto">
          <a:xfrm>
            <a:off x="1797629" y="1561253"/>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smtClean="0">
                <a:solidFill>
                  <a:srgbClr val="B80E1F"/>
                </a:solidFill>
                <a:latin typeface="Symbol Std"/>
                <a:cs typeface="Symbol Std"/>
              </a:rPr>
              <a:t>+</a:t>
            </a:r>
            <a:endParaRPr lang="en-US" sz="800" baseline="30000" dirty="0">
              <a:solidFill>
                <a:srgbClr val="B80E1F"/>
              </a:solidFill>
              <a:latin typeface="Symbol Std"/>
              <a:cs typeface="Symbol Std"/>
            </a:endParaRPr>
          </a:p>
        </p:txBody>
      </p:sp>
      <p:sp>
        <p:nvSpPr>
          <p:cNvPr id="8" name="Text Box 31"/>
          <p:cNvSpPr txBox="1">
            <a:spLocks noChangeArrowheads="1"/>
          </p:cNvSpPr>
          <p:nvPr/>
        </p:nvSpPr>
        <p:spPr bwMode="auto">
          <a:xfrm>
            <a:off x="2021996" y="1485053"/>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p>
        </p:txBody>
      </p:sp>
      <p:sp>
        <p:nvSpPr>
          <p:cNvPr id="9" name="Text Box 31"/>
          <p:cNvSpPr txBox="1">
            <a:spLocks noChangeArrowheads="1"/>
          </p:cNvSpPr>
          <p:nvPr/>
        </p:nvSpPr>
        <p:spPr bwMode="auto">
          <a:xfrm>
            <a:off x="2191329" y="1679788"/>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0" name="Text Box 31"/>
          <p:cNvSpPr txBox="1">
            <a:spLocks noChangeArrowheads="1"/>
          </p:cNvSpPr>
          <p:nvPr/>
        </p:nvSpPr>
        <p:spPr bwMode="auto">
          <a:xfrm>
            <a:off x="2216728" y="1874519"/>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1" name="Text Box 31"/>
          <p:cNvSpPr txBox="1">
            <a:spLocks noChangeArrowheads="1"/>
          </p:cNvSpPr>
          <p:nvPr/>
        </p:nvSpPr>
        <p:spPr bwMode="auto">
          <a:xfrm>
            <a:off x="1691794" y="1751753"/>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2" name="Text Box 31"/>
          <p:cNvSpPr txBox="1">
            <a:spLocks noChangeArrowheads="1"/>
          </p:cNvSpPr>
          <p:nvPr/>
        </p:nvSpPr>
        <p:spPr bwMode="auto">
          <a:xfrm>
            <a:off x="2000829" y="1857587"/>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3" name="Text Box 31"/>
          <p:cNvSpPr txBox="1">
            <a:spLocks noChangeArrowheads="1"/>
          </p:cNvSpPr>
          <p:nvPr/>
        </p:nvSpPr>
        <p:spPr bwMode="auto">
          <a:xfrm>
            <a:off x="1996595" y="2026921"/>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4" name="Text Box 31"/>
          <p:cNvSpPr txBox="1">
            <a:spLocks noChangeArrowheads="1"/>
          </p:cNvSpPr>
          <p:nvPr/>
        </p:nvSpPr>
        <p:spPr bwMode="auto">
          <a:xfrm>
            <a:off x="1806095" y="2018453"/>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5" name="Text Box 31"/>
          <p:cNvSpPr txBox="1">
            <a:spLocks noChangeArrowheads="1"/>
          </p:cNvSpPr>
          <p:nvPr/>
        </p:nvSpPr>
        <p:spPr bwMode="auto">
          <a:xfrm>
            <a:off x="1962728" y="5307745"/>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16" name="Text Box 31"/>
          <p:cNvSpPr txBox="1">
            <a:spLocks noChangeArrowheads="1"/>
          </p:cNvSpPr>
          <p:nvPr/>
        </p:nvSpPr>
        <p:spPr bwMode="auto">
          <a:xfrm>
            <a:off x="1679095" y="5286577"/>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17" name="Text Box 31"/>
          <p:cNvSpPr txBox="1">
            <a:spLocks noChangeArrowheads="1"/>
          </p:cNvSpPr>
          <p:nvPr/>
        </p:nvSpPr>
        <p:spPr bwMode="auto">
          <a:xfrm>
            <a:off x="1907696" y="1722120"/>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smtClean="0">
                <a:solidFill>
                  <a:srgbClr val="000000"/>
                </a:solidFill>
                <a:latin typeface="Symbol Std"/>
                <a:cs typeface="Symbol Std"/>
              </a:rPr>
              <a:t>–</a:t>
            </a:r>
            <a:endParaRPr lang="en-US" sz="800" baseline="30000" dirty="0">
              <a:solidFill>
                <a:srgbClr val="000000"/>
              </a:solidFill>
              <a:latin typeface="Symbol Std"/>
              <a:cs typeface="Symbol Std"/>
            </a:endParaRPr>
          </a:p>
        </p:txBody>
      </p:sp>
      <p:sp>
        <p:nvSpPr>
          <p:cNvPr id="18" name="Text Box 31"/>
          <p:cNvSpPr txBox="1">
            <a:spLocks noChangeArrowheads="1"/>
          </p:cNvSpPr>
          <p:nvPr/>
        </p:nvSpPr>
        <p:spPr bwMode="auto">
          <a:xfrm>
            <a:off x="1712963" y="1878753"/>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19" name="Text Box 31"/>
          <p:cNvSpPr txBox="1">
            <a:spLocks noChangeArrowheads="1"/>
          </p:cNvSpPr>
          <p:nvPr/>
        </p:nvSpPr>
        <p:spPr bwMode="auto">
          <a:xfrm>
            <a:off x="1992361" y="3279986"/>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20" name="Text Box 31"/>
          <p:cNvSpPr txBox="1">
            <a:spLocks noChangeArrowheads="1"/>
          </p:cNvSpPr>
          <p:nvPr/>
        </p:nvSpPr>
        <p:spPr bwMode="auto">
          <a:xfrm>
            <a:off x="1776461" y="3347719"/>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21" name="Text Box 31"/>
          <p:cNvSpPr txBox="1">
            <a:spLocks noChangeArrowheads="1"/>
          </p:cNvSpPr>
          <p:nvPr/>
        </p:nvSpPr>
        <p:spPr bwMode="auto">
          <a:xfrm>
            <a:off x="2174395" y="3483186"/>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a:p>
            <a:pPr eaLnBrk="0" hangingPunct="0"/>
            <a:endParaRPr lang="en-US" sz="800" baseline="30000" dirty="0">
              <a:solidFill>
                <a:srgbClr val="000000"/>
              </a:solidFill>
              <a:latin typeface="Arial" charset="0"/>
            </a:endParaRPr>
          </a:p>
        </p:txBody>
      </p:sp>
      <p:sp>
        <p:nvSpPr>
          <p:cNvPr id="22" name="Text Box 31"/>
          <p:cNvSpPr txBox="1">
            <a:spLocks noChangeArrowheads="1"/>
          </p:cNvSpPr>
          <p:nvPr/>
        </p:nvSpPr>
        <p:spPr bwMode="auto">
          <a:xfrm>
            <a:off x="2021996" y="3627119"/>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23" name="Text Box 31"/>
          <p:cNvSpPr txBox="1">
            <a:spLocks noChangeArrowheads="1"/>
          </p:cNvSpPr>
          <p:nvPr/>
        </p:nvSpPr>
        <p:spPr bwMode="auto">
          <a:xfrm>
            <a:off x="1763761" y="3639819"/>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a:p>
            <a:pPr eaLnBrk="0" hangingPunct="0"/>
            <a:endParaRPr lang="en-US" sz="800" baseline="30000" dirty="0">
              <a:solidFill>
                <a:srgbClr val="000000"/>
              </a:solidFill>
              <a:latin typeface="Arial" charset="0"/>
            </a:endParaRPr>
          </a:p>
        </p:txBody>
      </p:sp>
      <p:sp>
        <p:nvSpPr>
          <p:cNvPr id="24" name="Text Box 31"/>
          <p:cNvSpPr txBox="1">
            <a:spLocks noChangeArrowheads="1"/>
          </p:cNvSpPr>
          <p:nvPr/>
        </p:nvSpPr>
        <p:spPr bwMode="auto">
          <a:xfrm>
            <a:off x="1712962" y="3495887"/>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p>
        </p:txBody>
      </p:sp>
      <p:sp>
        <p:nvSpPr>
          <p:cNvPr id="25" name="Text Box 31"/>
          <p:cNvSpPr txBox="1">
            <a:spLocks noChangeArrowheads="1"/>
          </p:cNvSpPr>
          <p:nvPr/>
        </p:nvSpPr>
        <p:spPr bwMode="auto">
          <a:xfrm>
            <a:off x="1950028" y="3508586"/>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26" name="Text Box 31"/>
          <p:cNvSpPr txBox="1">
            <a:spLocks noChangeArrowheads="1"/>
          </p:cNvSpPr>
          <p:nvPr/>
        </p:nvSpPr>
        <p:spPr bwMode="auto">
          <a:xfrm>
            <a:off x="1738360" y="3762586"/>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27" name="Text Box 31"/>
          <p:cNvSpPr txBox="1">
            <a:spLocks noChangeArrowheads="1"/>
          </p:cNvSpPr>
          <p:nvPr/>
        </p:nvSpPr>
        <p:spPr bwMode="auto">
          <a:xfrm>
            <a:off x="1992360" y="3809153"/>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28" name="Text Box 31"/>
          <p:cNvSpPr txBox="1">
            <a:spLocks noChangeArrowheads="1"/>
          </p:cNvSpPr>
          <p:nvPr/>
        </p:nvSpPr>
        <p:spPr bwMode="auto">
          <a:xfrm>
            <a:off x="2208261" y="3728719"/>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29" name="Text Box 31"/>
          <p:cNvSpPr txBox="1">
            <a:spLocks noChangeArrowheads="1"/>
          </p:cNvSpPr>
          <p:nvPr/>
        </p:nvSpPr>
        <p:spPr bwMode="auto">
          <a:xfrm>
            <a:off x="1878063" y="5574456"/>
            <a:ext cx="153938" cy="115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B80E1F"/>
                </a:solidFill>
                <a:latin typeface="Arial" charset="0"/>
              </a:rPr>
              <a:t>H</a:t>
            </a:r>
            <a:r>
              <a:rPr lang="en-US" sz="800" baseline="30000" dirty="0">
                <a:solidFill>
                  <a:srgbClr val="B80E1F"/>
                </a:solidFill>
                <a:latin typeface="Symbol Std"/>
                <a:cs typeface="Symbol Std"/>
              </a:rPr>
              <a:t>+</a:t>
            </a:r>
            <a:endParaRPr lang="en-US" sz="800" baseline="30000" dirty="0">
              <a:solidFill>
                <a:srgbClr val="B80E1F"/>
              </a:solidFill>
              <a:latin typeface="Arial" charset="0"/>
            </a:endParaRPr>
          </a:p>
        </p:txBody>
      </p:sp>
      <p:sp>
        <p:nvSpPr>
          <p:cNvPr id="31" name="Text Box 31"/>
          <p:cNvSpPr txBox="1">
            <a:spLocks noChangeArrowheads="1"/>
          </p:cNvSpPr>
          <p:nvPr/>
        </p:nvSpPr>
        <p:spPr bwMode="auto">
          <a:xfrm>
            <a:off x="2038928" y="5142645"/>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32" name="Text Box 31"/>
          <p:cNvSpPr txBox="1">
            <a:spLocks noChangeArrowheads="1"/>
          </p:cNvSpPr>
          <p:nvPr/>
        </p:nvSpPr>
        <p:spPr bwMode="auto">
          <a:xfrm>
            <a:off x="2178628" y="5316211"/>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a:p>
            <a:pPr eaLnBrk="0" hangingPunct="0"/>
            <a:endParaRPr lang="en-US" sz="800" baseline="30000" dirty="0">
              <a:solidFill>
                <a:srgbClr val="000000"/>
              </a:solidFill>
              <a:latin typeface="Arial" charset="0"/>
            </a:endParaRPr>
          </a:p>
        </p:txBody>
      </p:sp>
      <p:sp>
        <p:nvSpPr>
          <p:cNvPr id="33" name="Text Box 31"/>
          <p:cNvSpPr txBox="1">
            <a:spLocks noChangeArrowheads="1"/>
          </p:cNvSpPr>
          <p:nvPr/>
        </p:nvSpPr>
        <p:spPr bwMode="auto">
          <a:xfrm>
            <a:off x="1988128" y="5451677"/>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a:p>
            <a:pPr eaLnBrk="0" hangingPunct="0"/>
            <a:endParaRPr lang="en-US" sz="800" baseline="30000" dirty="0">
              <a:solidFill>
                <a:srgbClr val="000000"/>
              </a:solidFill>
              <a:latin typeface="Arial" charset="0"/>
            </a:endParaRPr>
          </a:p>
        </p:txBody>
      </p:sp>
      <p:sp>
        <p:nvSpPr>
          <p:cNvPr id="34" name="Text Box 31"/>
          <p:cNvSpPr txBox="1">
            <a:spLocks noChangeArrowheads="1"/>
          </p:cNvSpPr>
          <p:nvPr/>
        </p:nvSpPr>
        <p:spPr bwMode="auto">
          <a:xfrm>
            <a:off x="1700262" y="5472844"/>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35" name="Text Box 31"/>
          <p:cNvSpPr txBox="1">
            <a:spLocks noChangeArrowheads="1"/>
          </p:cNvSpPr>
          <p:nvPr/>
        </p:nvSpPr>
        <p:spPr bwMode="auto">
          <a:xfrm>
            <a:off x="2148994" y="5549044"/>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p:txBody>
      </p:sp>
      <p:sp>
        <p:nvSpPr>
          <p:cNvPr id="36" name="Text Box 31"/>
          <p:cNvSpPr txBox="1">
            <a:spLocks noChangeArrowheads="1"/>
          </p:cNvSpPr>
          <p:nvPr/>
        </p:nvSpPr>
        <p:spPr bwMode="auto">
          <a:xfrm>
            <a:off x="1797628" y="5066444"/>
            <a:ext cx="204738" cy="13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800" dirty="0" smtClean="0">
                <a:solidFill>
                  <a:srgbClr val="000000"/>
                </a:solidFill>
                <a:latin typeface="Arial" charset="0"/>
              </a:rPr>
              <a:t>OH</a:t>
            </a:r>
            <a:r>
              <a:rPr lang="en-US" sz="800" baseline="30000" dirty="0">
                <a:solidFill>
                  <a:srgbClr val="000000"/>
                </a:solidFill>
                <a:latin typeface="Symbol Std"/>
                <a:cs typeface="Symbol Std"/>
              </a:rPr>
              <a:t>–</a:t>
            </a:r>
          </a:p>
          <a:p>
            <a:pPr eaLnBrk="0" hangingPunct="0"/>
            <a:endParaRPr lang="en-US" sz="800" baseline="30000" dirty="0">
              <a:solidFill>
                <a:srgbClr val="000000"/>
              </a:solidFill>
              <a:latin typeface="Arial" charset="0"/>
            </a:endParaRPr>
          </a:p>
        </p:txBody>
      </p:sp>
      <p:sp>
        <p:nvSpPr>
          <p:cNvPr id="37" name="Text Box 31"/>
          <p:cNvSpPr txBox="1">
            <a:spLocks noChangeArrowheads="1"/>
          </p:cNvSpPr>
          <p:nvPr/>
        </p:nvSpPr>
        <p:spPr bwMode="auto">
          <a:xfrm>
            <a:off x="1615594" y="5735313"/>
            <a:ext cx="755073" cy="398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Basic</a:t>
            </a:r>
            <a:br>
              <a:rPr lang="en-US" sz="1400" dirty="0" smtClean="0">
                <a:solidFill>
                  <a:srgbClr val="000000"/>
                </a:solidFill>
                <a:latin typeface="Arial" charset="0"/>
              </a:rPr>
            </a:br>
            <a:r>
              <a:rPr lang="en-US" sz="1400" dirty="0" smtClean="0">
                <a:solidFill>
                  <a:srgbClr val="000000"/>
                </a:solidFill>
                <a:latin typeface="Arial" charset="0"/>
              </a:rPr>
              <a:t>solution</a:t>
            </a:r>
            <a:endParaRPr lang="en-US" sz="1400" baseline="30000" dirty="0">
              <a:solidFill>
                <a:srgbClr val="000000"/>
              </a:solidFill>
              <a:latin typeface="Arial" charset="0"/>
            </a:endParaRPr>
          </a:p>
        </p:txBody>
      </p:sp>
      <p:sp>
        <p:nvSpPr>
          <p:cNvPr id="38" name="Text Box 31"/>
          <p:cNvSpPr txBox="1">
            <a:spLocks noChangeArrowheads="1"/>
          </p:cNvSpPr>
          <p:nvPr/>
        </p:nvSpPr>
        <p:spPr bwMode="auto">
          <a:xfrm>
            <a:off x="1645227" y="3957315"/>
            <a:ext cx="755073" cy="398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Neutral</a:t>
            </a:r>
            <a:br>
              <a:rPr lang="en-US" sz="1400" dirty="0" smtClean="0">
                <a:solidFill>
                  <a:srgbClr val="000000"/>
                </a:solidFill>
                <a:latin typeface="Arial" charset="0"/>
              </a:rPr>
            </a:br>
            <a:r>
              <a:rPr lang="en-US" sz="1400" dirty="0" smtClean="0">
                <a:solidFill>
                  <a:srgbClr val="000000"/>
                </a:solidFill>
                <a:latin typeface="Arial" charset="0"/>
              </a:rPr>
              <a:t>solution</a:t>
            </a:r>
            <a:endParaRPr lang="en-US" sz="1400" baseline="30000" dirty="0">
              <a:solidFill>
                <a:srgbClr val="000000"/>
              </a:solidFill>
              <a:latin typeface="Arial" charset="0"/>
            </a:endParaRPr>
          </a:p>
        </p:txBody>
      </p:sp>
      <p:sp>
        <p:nvSpPr>
          <p:cNvPr id="39" name="Text Box 31"/>
          <p:cNvSpPr txBox="1">
            <a:spLocks noChangeArrowheads="1"/>
          </p:cNvSpPr>
          <p:nvPr/>
        </p:nvSpPr>
        <p:spPr bwMode="auto">
          <a:xfrm>
            <a:off x="1611360" y="2200482"/>
            <a:ext cx="755073" cy="398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Acidic</a:t>
            </a:r>
            <a:br>
              <a:rPr lang="en-US" sz="1400" dirty="0" smtClean="0">
                <a:solidFill>
                  <a:srgbClr val="000000"/>
                </a:solidFill>
                <a:latin typeface="Arial" charset="0"/>
              </a:rPr>
            </a:br>
            <a:r>
              <a:rPr lang="en-US" sz="1400" dirty="0" smtClean="0">
                <a:solidFill>
                  <a:srgbClr val="000000"/>
                </a:solidFill>
                <a:latin typeface="Arial" charset="0"/>
              </a:rPr>
              <a:t>solution</a:t>
            </a:r>
            <a:endParaRPr lang="en-US" sz="1400" baseline="30000" dirty="0">
              <a:solidFill>
                <a:srgbClr val="000000"/>
              </a:solidFill>
              <a:latin typeface="Arial" charset="0"/>
            </a:endParaRPr>
          </a:p>
        </p:txBody>
      </p:sp>
      <p:sp>
        <p:nvSpPr>
          <p:cNvPr id="40" name="Text Box 31"/>
          <p:cNvSpPr txBox="1">
            <a:spLocks noChangeArrowheads="1"/>
          </p:cNvSpPr>
          <p:nvPr/>
        </p:nvSpPr>
        <p:spPr bwMode="auto">
          <a:xfrm rot="16200000">
            <a:off x="2345262" y="1836415"/>
            <a:ext cx="1769533" cy="398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Increasingly Acidic</a:t>
            </a:r>
            <a:br>
              <a:rPr lang="en-US" sz="1400" dirty="0" smtClean="0">
                <a:solidFill>
                  <a:srgbClr val="000000"/>
                </a:solidFill>
                <a:latin typeface="Arial" charset="0"/>
              </a:rPr>
            </a:br>
            <a:r>
              <a:rPr lang="en-US" sz="1400" dirty="0" smtClean="0">
                <a:solidFill>
                  <a:srgbClr val="000000"/>
                </a:solidFill>
                <a:latin typeface="Arial" charset="0"/>
              </a:rPr>
              <a:t>[H</a:t>
            </a:r>
            <a:r>
              <a:rPr lang="en-US" sz="1400" baseline="30000" dirty="0" smtClean="0">
                <a:solidFill>
                  <a:srgbClr val="000000"/>
                </a:solidFill>
                <a:latin typeface="Symbol Std"/>
                <a:cs typeface="Symbol Std"/>
              </a:rPr>
              <a:t>+</a:t>
            </a:r>
            <a:r>
              <a:rPr lang="en-US" sz="1400" dirty="0" smtClean="0">
                <a:solidFill>
                  <a:srgbClr val="000000"/>
                </a:solidFill>
                <a:latin typeface="Arial" charset="0"/>
              </a:rPr>
              <a:t>] </a:t>
            </a:r>
            <a:r>
              <a:rPr lang="en-US" sz="1400" dirty="0" smtClean="0">
                <a:solidFill>
                  <a:srgbClr val="000000"/>
                </a:solidFill>
                <a:latin typeface="Symbol Std"/>
                <a:cs typeface="Symbol Std"/>
              </a:rPr>
              <a:t>&gt;</a:t>
            </a:r>
            <a:r>
              <a:rPr lang="en-US" sz="1400" dirty="0" smtClean="0">
                <a:solidFill>
                  <a:srgbClr val="000000"/>
                </a:solidFill>
                <a:latin typeface="Arial" charset="0"/>
              </a:rPr>
              <a:t> [OH</a:t>
            </a:r>
            <a:r>
              <a:rPr lang="en-US" sz="1400" baseline="30000" dirty="0" smtClean="0">
                <a:solidFill>
                  <a:srgbClr val="000000"/>
                </a:solidFill>
                <a:latin typeface="Symbol Std"/>
                <a:cs typeface="Symbol Std"/>
              </a:rPr>
              <a:t>−</a:t>
            </a:r>
            <a:r>
              <a:rPr lang="en-US" sz="1400" dirty="0" smtClean="0">
                <a:solidFill>
                  <a:srgbClr val="000000"/>
                </a:solidFill>
                <a:latin typeface="Arial" charset="0"/>
              </a:rPr>
              <a:t>]</a:t>
            </a:r>
            <a:endParaRPr lang="en-US" sz="1400" baseline="30000" dirty="0">
              <a:solidFill>
                <a:srgbClr val="000000"/>
              </a:solidFill>
              <a:latin typeface="Arial" charset="0"/>
            </a:endParaRPr>
          </a:p>
        </p:txBody>
      </p:sp>
      <p:cxnSp>
        <p:nvCxnSpPr>
          <p:cNvPr id="9216" name="Straight Arrow Connector 9215"/>
          <p:cNvCxnSpPr/>
          <p:nvPr/>
        </p:nvCxnSpPr>
        <p:spPr bwMode="auto">
          <a:xfrm flipH="1" flipV="1">
            <a:off x="3513667" y="639234"/>
            <a:ext cx="12700" cy="2565399"/>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4" name="Text Box 31"/>
          <p:cNvSpPr txBox="1">
            <a:spLocks noChangeArrowheads="1"/>
          </p:cNvSpPr>
          <p:nvPr/>
        </p:nvSpPr>
        <p:spPr bwMode="auto">
          <a:xfrm>
            <a:off x="2599265" y="3335016"/>
            <a:ext cx="1028700" cy="4665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Neutral</a:t>
            </a:r>
            <a:br>
              <a:rPr lang="en-US" sz="1400" dirty="0" smtClean="0">
                <a:solidFill>
                  <a:srgbClr val="000000"/>
                </a:solidFill>
                <a:latin typeface="Arial" charset="0"/>
              </a:rPr>
            </a:br>
            <a:r>
              <a:rPr lang="en-US" sz="1400" dirty="0" smtClean="0">
                <a:solidFill>
                  <a:srgbClr val="000000"/>
                </a:solidFill>
                <a:latin typeface="Arial" charset="0"/>
              </a:rPr>
              <a:t>[H</a:t>
            </a:r>
            <a:r>
              <a:rPr lang="en-US" sz="1400" baseline="30000" dirty="0" smtClean="0">
                <a:solidFill>
                  <a:srgbClr val="000000"/>
                </a:solidFill>
                <a:latin typeface="Symbol Std"/>
                <a:cs typeface="Symbol Std"/>
              </a:rPr>
              <a:t>+</a:t>
            </a:r>
            <a:r>
              <a:rPr lang="en-US" sz="1400" dirty="0" smtClean="0">
                <a:solidFill>
                  <a:srgbClr val="000000"/>
                </a:solidFill>
                <a:latin typeface="Arial" charset="0"/>
              </a:rPr>
              <a:t>] </a:t>
            </a:r>
            <a:r>
              <a:rPr lang="en-US" sz="1400" dirty="0" smtClean="0">
                <a:solidFill>
                  <a:srgbClr val="000000"/>
                </a:solidFill>
                <a:latin typeface="Symbol Std"/>
                <a:cs typeface="Symbol Std"/>
              </a:rPr>
              <a:t>=</a:t>
            </a:r>
            <a:r>
              <a:rPr lang="en-US" sz="1400" dirty="0" smtClean="0">
                <a:solidFill>
                  <a:srgbClr val="000000"/>
                </a:solidFill>
                <a:latin typeface="Arial" charset="0"/>
              </a:rPr>
              <a:t> [OH</a:t>
            </a:r>
            <a:r>
              <a:rPr lang="en-US" sz="1400" baseline="30000" dirty="0" smtClean="0">
                <a:solidFill>
                  <a:srgbClr val="000000"/>
                </a:solidFill>
                <a:latin typeface="Symbol Std"/>
                <a:cs typeface="Symbol Std"/>
              </a:rPr>
              <a:t>−</a:t>
            </a:r>
            <a:r>
              <a:rPr lang="en-US" sz="1400" dirty="0" smtClean="0">
                <a:solidFill>
                  <a:srgbClr val="000000"/>
                </a:solidFill>
                <a:latin typeface="Arial" charset="0"/>
              </a:rPr>
              <a:t>]</a:t>
            </a:r>
            <a:endParaRPr lang="en-US" sz="1400" baseline="30000" dirty="0">
              <a:solidFill>
                <a:srgbClr val="000000"/>
              </a:solidFill>
              <a:latin typeface="Arial" charset="0"/>
            </a:endParaRPr>
          </a:p>
        </p:txBody>
      </p:sp>
      <p:sp>
        <p:nvSpPr>
          <p:cNvPr id="45" name="Text Box 31"/>
          <p:cNvSpPr txBox="1">
            <a:spLocks noChangeArrowheads="1"/>
          </p:cNvSpPr>
          <p:nvPr/>
        </p:nvSpPr>
        <p:spPr bwMode="auto">
          <a:xfrm>
            <a:off x="3867728" y="219281"/>
            <a:ext cx="755073" cy="1955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pH Scale</a:t>
            </a:r>
            <a:endParaRPr lang="en-US" sz="1400" baseline="30000" dirty="0">
              <a:solidFill>
                <a:srgbClr val="000000"/>
              </a:solidFill>
              <a:latin typeface="Arial" charset="0"/>
            </a:endParaRPr>
          </a:p>
        </p:txBody>
      </p:sp>
      <p:sp>
        <p:nvSpPr>
          <p:cNvPr id="46" name="Text Box 31"/>
          <p:cNvSpPr txBox="1">
            <a:spLocks noChangeArrowheads="1"/>
          </p:cNvSpPr>
          <p:nvPr/>
        </p:nvSpPr>
        <p:spPr bwMode="auto">
          <a:xfrm rot="16200000">
            <a:off x="2357964" y="4871719"/>
            <a:ext cx="1769533" cy="398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400" dirty="0" smtClean="0">
                <a:solidFill>
                  <a:srgbClr val="000000"/>
                </a:solidFill>
                <a:latin typeface="Arial" charset="0"/>
              </a:rPr>
              <a:t>Increasingly Basic</a:t>
            </a:r>
            <a:br>
              <a:rPr lang="en-US" sz="1400" dirty="0" smtClean="0">
                <a:solidFill>
                  <a:srgbClr val="000000"/>
                </a:solidFill>
                <a:latin typeface="Arial" charset="0"/>
              </a:rPr>
            </a:br>
            <a:r>
              <a:rPr lang="en-US" sz="1400" dirty="0" smtClean="0">
                <a:solidFill>
                  <a:srgbClr val="000000"/>
                </a:solidFill>
                <a:latin typeface="Arial" charset="0"/>
              </a:rPr>
              <a:t>[H</a:t>
            </a:r>
            <a:r>
              <a:rPr lang="en-US" sz="1400" baseline="30000" dirty="0" smtClean="0">
                <a:solidFill>
                  <a:srgbClr val="000000"/>
                </a:solidFill>
                <a:latin typeface="Symbol Std"/>
                <a:cs typeface="Symbol Std"/>
              </a:rPr>
              <a:t>+</a:t>
            </a:r>
            <a:r>
              <a:rPr lang="en-US" sz="1400" dirty="0" smtClean="0">
                <a:solidFill>
                  <a:srgbClr val="000000"/>
                </a:solidFill>
                <a:latin typeface="Arial" charset="0"/>
              </a:rPr>
              <a:t>] </a:t>
            </a:r>
            <a:r>
              <a:rPr lang="en-US" sz="1400" dirty="0" smtClean="0">
                <a:solidFill>
                  <a:srgbClr val="000000"/>
                </a:solidFill>
                <a:latin typeface="Symbol Std"/>
                <a:cs typeface="Symbol Std"/>
              </a:rPr>
              <a:t>&lt;</a:t>
            </a:r>
            <a:r>
              <a:rPr lang="en-US" sz="1400" dirty="0" smtClean="0">
                <a:solidFill>
                  <a:srgbClr val="000000"/>
                </a:solidFill>
                <a:latin typeface="Arial" charset="0"/>
              </a:rPr>
              <a:t> [OH</a:t>
            </a:r>
            <a:r>
              <a:rPr lang="en-US" sz="1400" baseline="30000" dirty="0" smtClean="0">
                <a:solidFill>
                  <a:srgbClr val="000000"/>
                </a:solidFill>
                <a:latin typeface="Symbol Std"/>
                <a:cs typeface="Symbol Std"/>
              </a:rPr>
              <a:t>−</a:t>
            </a:r>
            <a:r>
              <a:rPr lang="en-US" sz="1400" dirty="0" smtClean="0">
                <a:solidFill>
                  <a:srgbClr val="000000"/>
                </a:solidFill>
                <a:latin typeface="Arial" charset="0"/>
              </a:rPr>
              <a:t>]</a:t>
            </a:r>
            <a:endParaRPr lang="en-US" sz="1400" baseline="30000" dirty="0">
              <a:solidFill>
                <a:srgbClr val="000000"/>
              </a:solidFill>
              <a:latin typeface="Arial" charset="0"/>
            </a:endParaRPr>
          </a:p>
        </p:txBody>
      </p:sp>
      <p:cxnSp>
        <p:nvCxnSpPr>
          <p:cNvPr id="9220" name="Straight Arrow Connector 9219"/>
          <p:cNvCxnSpPr/>
          <p:nvPr/>
        </p:nvCxnSpPr>
        <p:spPr bwMode="auto">
          <a:xfrm flipH="1">
            <a:off x="3513667" y="3920067"/>
            <a:ext cx="4233" cy="2544233"/>
          </a:xfrm>
          <a:prstGeom prst="straightConnector1">
            <a:avLst/>
          </a:prstGeom>
          <a:solidFill>
            <a:schemeClr val="accent1"/>
          </a:solidFill>
          <a:ln w="12700" cap="flat" cmpd="sng" algn="ctr">
            <a:solidFill>
              <a:srgbClr val="000000"/>
            </a:solidFill>
            <a:prstDash val="solid"/>
            <a:round/>
            <a:headEnd type="none" w="med" len="med"/>
            <a:tailEnd type="arrow"/>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50" name="Text Box 31"/>
          <p:cNvSpPr txBox="1">
            <a:spLocks noChangeArrowheads="1"/>
          </p:cNvSpPr>
          <p:nvPr/>
        </p:nvSpPr>
        <p:spPr bwMode="auto">
          <a:xfrm>
            <a:off x="4291062" y="913547"/>
            <a:ext cx="1178405" cy="229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400" dirty="0" smtClean="0">
                <a:solidFill>
                  <a:srgbClr val="000000"/>
                </a:solidFill>
                <a:latin typeface="Arial" charset="0"/>
              </a:rPr>
              <a:t>Battery acid</a:t>
            </a:r>
            <a:endParaRPr lang="en-US" sz="1400" baseline="30000" dirty="0">
              <a:solidFill>
                <a:srgbClr val="000000"/>
              </a:solidFill>
              <a:latin typeface="Arial" charset="0"/>
            </a:endParaRPr>
          </a:p>
        </p:txBody>
      </p:sp>
      <p:sp>
        <p:nvSpPr>
          <p:cNvPr id="51" name="Text Box 31"/>
          <p:cNvSpPr txBox="1">
            <a:spLocks noChangeArrowheads="1"/>
          </p:cNvSpPr>
          <p:nvPr/>
        </p:nvSpPr>
        <p:spPr bwMode="auto">
          <a:xfrm>
            <a:off x="4291062" y="1260681"/>
            <a:ext cx="2287538" cy="229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400" dirty="0" smtClean="0">
                <a:solidFill>
                  <a:srgbClr val="000000"/>
                </a:solidFill>
                <a:latin typeface="Arial" charset="0"/>
              </a:rPr>
              <a:t>Gastric juice, lemon juice</a:t>
            </a:r>
            <a:endParaRPr lang="en-US" sz="1400" baseline="30000" dirty="0">
              <a:solidFill>
                <a:srgbClr val="000000"/>
              </a:solidFill>
              <a:latin typeface="Arial" charset="0"/>
            </a:endParaRPr>
          </a:p>
        </p:txBody>
      </p:sp>
      <p:sp>
        <p:nvSpPr>
          <p:cNvPr id="52" name="Text Box 31"/>
          <p:cNvSpPr txBox="1">
            <a:spLocks noChangeArrowheads="1"/>
          </p:cNvSpPr>
          <p:nvPr/>
        </p:nvSpPr>
        <p:spPr bwMode="auto">
          <a:xfrm>
            <a:off x="4282597" y="1675547"/>
            <a:ext cx="1263070" cy="415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Vinegar, wine,</a:t>
            </a:r>
            <a:br>
              <a:rPr lang="en-US" sz="1400" dirty="0" smtClean="0">
                <a:solidFill>
                  <a:srgbClr val="000000"/>
                </a:solidFill>
                <a:latin typeface="Arial" charset="0"/>
              </a:rPr>
            </a:br>
            <a:r>
              <a:rPr lang="en-US" sz="1400" dirty="0" smtClean="0">
                <a:solidFill>
                  <a:srgbClr val="000000"/>
                </a:solidFill>
                <a:latin typeface="Arial" charset="0"/>
              </a:rPr>
              <a:t>cola</a:t>
            </a:r>
            <a:endParaRPr lang="en-US" sz="1400" baseline="30000" dirty="0">
              <a:solidFill>
                <a:srgbClr val="000000"/>
              </a:solidFill>
              <a:latin typeface="Arial" charset="0"/>
            </a:endParaRPr>
          </a:p>
        </p:txBody>
      </p:sp>
      <p:sp>
        <p:nvSpPr>
          <p:cNvPr id="53" name="Text Box 31"/>
          <p:cNvSpPr txBox="1">
            <a:spLocks noChangeArrowheads="1"/>
          </p:cNvSpPr>
          <p:nvPr/>
        </p:nvSpPr>
        <p:spPr bwMode="auto">
          <a:xfrm>
            <a:off x="4307996" y="2166614"/>
            <a:ext cx="1178405" cy="41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Tomato juice</a:t>
            </a:r>
            <a:br>
              <a:rPr lang="en-US" sz="1400" dirty="0" smtClean="0">
                <a:solidFill>
                  <a:srgbClr val="000000"/>
                </a:solidFill>
                <a:latin typeface="Arial" charset="0"/>
              </a:rPr>
            </a:br>
            <a:r>
              <a:rPr lang="en-US" sz="1400" dirty="0" smtClean="0">
                <a:solidFill>
                  <a:srgbClr val="000000"/>
                </a:solidFill>
                <a:latin typeface="Arial" charset="0"/>
              </a:rPr>
              <a:t>Beer</a:t>
            </a:r>
            <a:endParaRPr lang="en-US" sz="1400" baseline="30000" dirty="0">
              <a:solidFill>
                <a:srgbClr val="000000"/>
              </a:solidFill>
              <a:latin typeface="Arial" charset="0"/>
            </a:endParaRPr>
          </a:p>
        </p:txBody>
      </p:sp>
      <p:sp>
        <p:nvSpPr>
          <p:cNvPr id="54" name="Text Box 31"/>
          <p:cNvSpPr txBox="1">
            <a:spLocks noChangeArrowheads="1"/>
          </p:cNvSpPr>
          <p:nvPr/>
        </p:nvSpPr>
        <p:spPr bwMode="auto">
          <a:xfrm>
            <a:off x="4307996" y="2567954"/>
            <a:ext cx="1178405" cy="41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Black coffee</a:t>
            </a:r>
            <a:br>
              <a:rPr lang="en-US" sz="1400" dirty="0" smtClean="0">
                <a:solidFill>
                  <a:srgbClr val="000000"/>
                </a:solidFill>
                <a:latin typeface="Arial" charset="0"/>
              </a:rPr>
            </a:br>
            <a:r>
              <a:rPr lang="en-US" sz="1400" dirty="0" smtClean="0">
                <a:solidFill>
                  <a:srgbClr val="000000"/>
                </a:solidFill>
                <a:latin typeface="Arial" charset="0"/>
              </a:rPr>
              <a:t>Rainwater</a:t>
            </a:r>
            <a:endParaRPr lang="en-US" sz="1400" baseline="30000" dirty="0">
              <a:solidFill>
                <a:srgbClr val="000000"/>
              </a:solidFill>
              <a:latin typeface="Arial" charset="0"/>
            </a:endParaRPr>
          </a:p>
        </p:txBody>
      </p:sp>
      <p:sp>
        <p:nvSpPr>
          <p:cNvPr id="56" name="Text Box 31"/>
          <p:cNvSpPr txBox="1">
            <a:spLocks noChangeArrowheads="1"/>
          </p:cNvSpPr>
          <p:nvPr/>
        </p:nvSpPr>
        <p:spPr bwMode="auto">
          <a:xfrm>
            <a:off x="4299529" y="3433206"/>
            <a:ext cx="1804938" cy="41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Pure water</a:t>
            </a:r>
          </a:p>
          <a:p>
            <a:pPr eaLnBrk="0" hangingPunct="0">
              <a:lnSpc>
                <a:spcPts val="1500"/>
              </a:lnSpc>
            </a:pPr>
            <a:r>
              <a:rPr lang="en-US" sz="1400" dirty="0" smtClean="0">
                <a:solidFill>
                  <a:srgbClr val="000000"/>
                </a:solidFill>
                <a:latin typeface="Arial" charset="0"/>
              </a:rPr>
              <a:t>Human blood, tears</a:t>
            </a:r>
          </a:p>
        </p:txBody>
      </p:sp>
      <p:sp>
        <p:nvSpPr>
          <p:cNvPr id="57" name="Text Box 31"/>
          <p:cNvSpPr txBox="1">
            <a:spLocks noChangeArrowheads="1"/>
          </p:cNvSpPr>
          <p:nvPr/>
        </p:nvSpPr>
        <p:spPr bwMode="auto">
          <a:xfrm>
            <a:off x="4291062" y="3868413"/>
            <a:ext cx="2262138" cy="41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Seawater</a:t>
            </a:r>
            <a:br>
              <a:rPr lang="en-US" sz="1400" dirty="0" smtClean="0">
                <a:solidFill>
                  <a:srgbClr val="000000"/>
                </a:solidFill>
                <a:latin typeface="Arial" charset="0"/>
              </a:rPr>
            </a:br>
            <a:r>
              <a:rPr lang="en-US" sz="1400" dirty="0" smtClean="0">
                <a:solidFill>
                  <a:srgbClr val="000000"/>
                </a:solidFill>
                <a:latin typeface="Arial" charset="0"/>
              </a:rPr>
              <a:t>Inside of small intestine</a:t>
            </a:r>
            <a:endParaRPr lang="en-US" sz="1400" baseline="30000" dirty="0">
              <a:solidFill>
                <a:srgbClr val="000000"/>
              </a:solidFill>
              <a:latin typeface="Arial" charset="0"/>
            </a:endParaRPr>
          </a:p>
        </p:txBody>
      </p:sp>
      <p:sp>
        <p:nvSpPr>
          <p:cNvPr id="58" name="Text Box 31"/>
          <p:cNvSpPr txBox="1">
            <a:spLocks noChangeArrowheads="1"/>
          </p:cNvSpPr>
          <p:nvPr/>
        </p:nvSpPr>
        <p:spPr bwMode="auto">
          <a:xfrm>
            <a:off x="4299530" y="3009873"/>
            <a:ext cx="611138" cy="41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Urine </a:t>
            </a:r>
          </a:p>
          <a:p>
            <a:pPr eaLnBrk="0" hangingPunct="0">
              <a:lnSpc>
                <a:spcPts val="1500"/>
              </a:lnSpc>
            </a:pPr>
            <a:r>
              <a:rPr lang="en-US" sz="1400" dirty="0" smtClean="0">
                <a:solidFill>
                  <a:srgbClr val="000000"/>
                </a:solidFill>
                <a:latin typeface="Arial" charset="0"/>
              </a:rPr>
              <a:t>Saliva</a:t>
            </a:r>
          </a:p>
        </p:txBody>
      </p:sp>
      <p:sp>
        <p:nvSpPr>
          <p:cNvPr id="59" name="Text Box 31"/>
          <p:cNvSpPr txBox="1">
            <a:spLocks noChangeArrowheads="1"/>
          </p:cNvSpPr>
          <p:nvPr/>
        </p:nvSpPr>
        <p:spPr bwMode="auto">
          <a:xfrm>
            <a:off x="4274128" y="4926748"/>
            <a:ext cx="1601739" cy="237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400" dirty="0" smtClean="0">
                <a:solidFill>
                  <a:srgbClr val="000000"/>
                </a:solidFill>
                <a:latin typeface="Arial" charset="0"/>
              </a:rPr>
              <a:t>Milk of magnesia</a:t>
            </a:r>
            <a:endParaRPr lang="en-US" sz="1400" baseline="30000" dirty="0">
              <a:solidFill>
                <a:srgbClr val="000000"/>
              </a:solidFill>
              <a:latin typeface="Arial" charset="0"/>
            </a:endParaRPr>
          </a:p>
        </p:txBody>
      </p:sp>
      <p:sp>
        <p:nvSpPr>
          <p:cNvPr id="60" name="Text Box 31"/>
          <p:cNvSpPr txBox="1">
            <a:spLocks noChangeArrowheads="1"/>
          </p:cNvSpPr>
          <p:nvPr/>
        </p:nvSpPr>
        <p:spPr bwMode="auto">
          <a:xfrm>
            <a:off x="4282595" y="5375482"/>
            <a:ext cx="1881138" cy="2548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400" dirty="0" smtClean="0">
                <a:solidFill>
                  <a:srgbClr val="000000"/>
                </a:solidFill>
                <a:latin typeface="Arial" charset="0"/>
              </a:rPr>
              <a:t>Household ammonia</a:t>
            </a:r>
            <a:endParaRPr lang="en-US" sz="1400" baseline="30000" dirty="0">
              <a:solidFill>
                <a:srgbClr val="000000"/>
              </a:solidFill>
              <a:latin typeface="Arial" charset="0"/>
            </a:endParaRPr>
          </a:p>
        </p:txBody>
      </p:sp>
      <p:sp>
        <p:nvSpPr>
          <p:cNvPr id="61" name="Text Box 31"/>
          <p:cNvSpPr txBox="1">
            <a:spLocks noChangeArrowheads="1"/>
          </p:cNvSpPr>
          <p:nvPr/>
        </p:nvSpPr>
        <p:spPr bwMode="auto">
          <a:xfrm>
            <a:off x="4291061" y="5900414"/>
            <a:ext cx="1178405" cy="41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lnSpc>
                <a:spcPts val="1500"/>
              </a:lnSpc>
            </a:pPr>
            <a:r>
              <a:rPr lang="en-US" sz="1400" dirty="0" smtClean="0">
                <a:solidFill>
                  <a:srgbClr val="000000"/>
                </a:solidFill>
                <a:latin typeface="Arial" charset="0"/>
              </a:rPr>
              <a:t>Household</a:t>
            </a:r>
            <a:br>
              <a:rPr lang="en-US" sz="1400" dirty="0" smtClean="0">
                <a:solidFill>
                  <a:srgbClr val="000000"/>
                </a:solidFill>
                <a:latin typeface="Arial" charset="0"/>
              </a:rPr>
            </a:br>
            <a:r>
              <a:rPr lang="en-US" sz="1400" dirty="0" smtClean="0">
                <a:solidFill>
                  <a:srgbClr val="000000"/>
                </a:solidFill>
                <a:latin typeface="Arial" charset="0"/>
              </a:rPr>
              <a:t>bleach</a:t>
            </a:r>
            <a:endParaRPr lang="en-US" sz="1400" baseline="30000" dirty="0">
              <a:solidFill>
                <a:srgbClr val="000000"/>
              </a:solidFill>
              <a:latin typeface="Arial" charset="0"/>
            </a:endParaRPr>
          </a:p>
        </p:txBody>
      </p:sp>
      <p:sp>
        <p:nvSpPr>
          <p:cNvPr id="62" name="Text Box 31"/>
          <p:cNvSpPr txBox="1">
            <a:spLocks noChangeArrowheads="1"/>
          </p:cNvSpPr>
          <p:nvPr/>
        </p:nvSpPr>
        <p:spPr bwMode="auto">
          <a:xfrm>
            <a:off x="4282596" y="6306813"/>
            <a:ext cx="1178405" cy="2633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eaLnBrk="0" hangingPunct="0"/>
            <a:r>
              <a:rPr lang="en-US" sz="1400" dirty="0" smtClean="0">
                <a:solidFill>
                  <a:srgbClr val="000000"/>
                </a:solidFill>
                <a:latin typeface="Arial" charset="0"/>
              </a:rPr>
              <a:t>Oven cleaner</a:t>
            </a:r>
            <a:endParaRPr lang="en-US" sz="1400" baseline="30000" dirty="0">
              <a:solidFill>
                <a:srgbClr val="000000"/>
              </a:solidFill>
              <a:latin typeface="Arial" charset="0"/>
            </a:endParaRPr>
          </a:p>
        </p:txBody>
      </p:sp>
      <p:sp>
        <p:nvSpPr>
          <p:cNvPr id="63" name="Text Box 31"/>
          <p:cNvSpPr txBox="1">
            <a:spLocks noChangeArrowheads="1"/>
          </p:cNvSpPr>
          <p:nvPr/>
        </p:nvSpPr>
        <p:spPr bwMode="auto">
          <a:xfrm>
            <a:off x="3740728" y="464815"/>
            <a:ext cx="484138" cy="62831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r" eaLnBrk="0" hangingPunct="0">
              <a:lnSpc>
                <a:spcPct val="60000"/>
              </a:lnSpc>
              <a:spcAft>
                <a:spcPts val="2400"/>
              </a:spcAft>
            </a:pPr>
            <a:r>
              <a:rPr lang="en-US" sz="1400" dirty="0" smtClean="0">
                <a:solidFill>
                  <a:srgbClr val="000000"/>
                </a:solidFill>
                <a:latin typeface="Arial" charset="0"/>
              </a:rPr>
              <a:t>0</a:t>
            </a:r>
          </a:p>
          <a:p>
            <a:pPr algn="r" eaLnBrk="0" hangingPunct="0">
              <a:lnSpc>
                <a:spcPct val="60000"/>
              </a:lnSpc>
              <a:spcAft>
                <a:spcPts val="2400"/>
              </a:spcAft>
            </a:pPr>
            <a:r>
              <a:rPr lang="en-US" sz="1400" dirty="0" smtClean="0">
                <a:solidFill>
                  <a:srgbClr val="000000"/>
                </a:solidFill>
                <a:latin typeface="Arial" charset="0"/>
              </a:rPr>
              <a:t>1</a:t>
            </a:r>
          </a:p>
          <a:p>
            <a:pPr algn="r" eaLnBrk="0" hangingPunct="0">
              <a:lnSpc>
                <a:spcPct val="60000"/>
              </a:lnSpc>
              <a:spcAft>
                <a:spcPts val="2400"/>
              </a:spcAft>
            </a:pPr>
            <a:r>
              <a:rPr lang="en-US" sz="1400" dirty="0" smtClean="0">
                <a:solidFill>
                  <a:srgbClr val="000000"/>
                </a:solidFill>
                <a:latin typeface="Arial" charset="0"/>
              </a:rPr>
              <a:t>2</a:t>
            </a:r>
          </a:p>
          <a:p>
            <a:pPr algn="r" eaLnBrk="0" hangingPunct="0">
              <a:lnSpc>
                <a:spcPct val="60000"/>
              </a:lnSpc>
              <a:spcAft>
                <a:spcPts val="2400"/>
              </a:spcAft>
            </a:pPr>
            <a:r>
              <a:rPr lang="en-US" sz="1400" dirty="0" smtClean="0">
                <a:solidFill>
                  <a:srgbClr val="000000"/>
                </a:solidFill>
                <a:latin typeface="Arial" charset="0"/>
              </a:rPr>
              <a:t>3</a:t>
            </a:r>
          </a:p>
          <a:p>
            <a:pPr algn="r" eaLnBrk="0" hangingPunct="0">
              <a:lnSpc>
                <a:spcPct val="60000"/>
              </a:lnSpc>
              <a:spcAft>
                <a:spcPts val="2400"/>
              </a:spcAft>
            </a:pPr>
            <a:r>
              <a:rPr lang="en-US" sz="1400" dirty="0" smtClean="0">
                <a:solidFill>
                  <a:srgbClr val="000000"/>
                </a:solidFill>
                <a:latin typeface="Arial" charset="0"/>
              </a:rPr>
              <a:t>4</a:t>
            </a:r>
          </a:p>
          <a:p>
            <a:pPr algn="r" eaLnBrk="0" hangingPunct="0">
              <a:lnSpc>
                <a:spcPct val="60000"/>
              </a:lnSpc>
              <a:spcAft>
                <a:spcPts val="2400"/>
              </a:spcAft>
            </a:pPr>
            <a:r>
              <a:rPr lang="en-US" sz="1400" dirty="0" smtClean="0">
                <a:solidFill>
                  <a:srgbClr val="000000"/>
                </a:solidFill>
                <a:latin typeface="Arial" charset="0"/>
              </a:rPr>
              <a:t>5</a:t>
            </a:r>
          </a:p>
          <a:p>
            <a:pPr algn="r" eaLnBrk="0" hangingPunct="0">
              <a:lnSpc>
                <a:spcPct val="60000"/>
              </a:lnSpc>
              <a:spcAft>
                <a:spcPts val="2400"/>
              </a:spcAft>
            </a:pPr>
            <a:r>
              <a:rPr lang="en-US" sz="1400" dirty="0" smtClean="0">
                <a:solidFill>
                  <a:srgbClr val="000000"/>
                </a:solidFill>
                <a:latin typeface="Arial" charset="0"/>
              </a:rPr>
              <a:t>6</a:t>
            </a:r>
          </a:p>
          <a:p>
            <a:pPr algn="r" eaLnBrk="0" hangingPunct="0">
              <a:lnSpc>
                <a:spcPct val="60000"/>
              </a:lnSpc>
              <a:spcAft>
                <a:spcPts val="2400"/>
              </a:spcAft>
            </a:pPr>
            <a:r>
              <a:rPr lang="en-US" sz="1400" dirty="0" smtClean="0">
                <a:solidFill>
                  <a:srgbClr val="000000"/>
                </a:solidFill>
                <a:latin typeface="Arial" charset="0"/>
              </a:rPr>
              <a:t>7</a:t>
            </a:r>
          </a:p>
          <a:p>
            <a:pPr algn="r" eaLnBrk="0" hangingPunct="0">
              <a:lnSpc>
                <a:spcPct val="60000"/>
              </a:lnSpc>
              <a:spcAft>
                <a:spcPts val="2400"/>
              </a:spcAft>
            </a:pPr>
            <a:r>
              <a:rPr lang="en-US" sz="1400" dirty="0" smtClean="0">
                <a:solidFill>
                  <a:srgbClr val="000000"/>
                </a:solidFill>
                <a:latin typeface="Arial" charset="0"/>
              </a:rPr>
              <a:t>8</a:t>
            </a:r>
          </a:p>
          <a:p>
            <a:pPr algn="r" eaLnBrk="0" hangingPunct="0">
              <a:lnSpc>
                <a:spcPct val="60000"/>
              </a:lnSpc>
              <a:spcAft>
                <a:spcPts val="2400"/>
              </a:spcAft>
            </a:pPr>
            <a:r>
              <a:rPr lang="en-US" sz="1400" dirty="0" smtClean="0">
                <a:solidFill>
                  <a:srgbClr val="000000"/>
                </a:solidFill>
                <a:latin typeface="Arial" charset="0"/>
              </a:rPr>
              <a:t>9</a:t>
            </a:r>
          </a:p>
          <a:p>
            <a:pPr algn="r" eaLnBrk="0" hangingPunct="0">
              <a:lnSpc>
                <a:spcPct val="60000"/>
              </a:lnSpc>
              <a:spcAft>
                <a:spcPts val="2400"/>
              </a:spcAft>
            </a:pPr>
            <a:r>
              <a:rPr lang="en-US" sz="1400" dirty="0" smtClean="0">
                <a:solidFill>
                  <a:srgbClr val="000000"/>
                </a:solidFill>
                <a:latin typeface="Arial" charset="0"/>
              </a:rPr>
              <a:t>10</a:t>
            </a:r>
          </a:p>
          <a:p>
            <a:pPr algn="r" eaLnBrk="0" hangingPunct="0">
              <a:lnSpc>
                <a:spcPct val="60000"/>
              </a:lnSpc>
              <a:spcAft>
                <a:spcPts val="2400"/>
              </a:spcAft>
            </a:pPr>
            <a:r>
              <a:rPr lang="en-US" sz="1400" dirty="0" smtClean="0">
                <a:solidFill>
                  <a:srgbClr val="000000"/>
                </a:solidFill>
                <a:latin typeface="Arial" charset="0"/>
              </a:rPr>
              <a:t>11</a:t>
            </a:r>
          </a:p>
          <a:p>
            <a:pPr algn="r" eaLnBrk="0" hangingPunct="0">
              <a:lnSpc>
                <a:spcPct val="60000"/>
              </a:lnSpc>
              <a:spcAft>
                <a:spcPts val="2400"/>
              </a:spcAft>
            </a:pPr>
            <a:r>
              <a:rPr lang="en-US" sz="1400" dirty="0" smtClean="0">
                <a:solidFill>
                  <a:srgbClr val="000000"/>
                </a:solidFill>
                <a:latin typeface="Arial" charset="0"/>
              </a:rPr>
              <a:t>12</a:t>
            </a:r>
          </a:p>
          <a:p>
            <a:pPr algn="r" eaLnBrk="0" hangingPunct="0">
              <a:lnSpc>
                <a:spcPct val="60000"/>
              </a:lnSpc>
              <a:spcAft>
                <a:spcPts val="2400"/>
              </a:spcAft>
            </a:pPr>
            <a:r>
              <a:rPr lang="en-US" sz="1400" dirty="0" smtClean="0">
                <a:solidFill>
                  <a:srgbClr val="000000"/>
                </a:solidFill>
                <a:latin typeface="Arial" charset="0"/>
              </a:rPr>
              <a:t>13</a:t>
            </a:r>
          </a:p>
          <a:p>
            <a:pPr algn="r" eaLnBrk="0" hangingPunct="0">
              <a:lnSpc>
                <a:spcPct val="60000"/>
              </a:lnSpc>
              <a:spcAft>
                <a:spcPts val="2400"/>
              </a:spcAft>
            </a:pPr>
            <a:r>
              <a:rPr lang="en-US" sz="1400" dirty="0" smtClean="0">
                <a:solidFill>
                  <a:srgbClr val="000000"/>
                </a:solidFill>
                <a:latin typeface="Arial" charset="0"/>
              </a:rPr>
              <a:t>14</a:t>
            </a:r>
          </a:p>
        </p:txBody>
      </p:sp>
    </p:spTree>
    <p:extLst>
      <p:ext uri="{BB962C8B-B14F-4D97-AF65-F5344CB8AC3E}">
        <p14:creationId xmlns="" xmlns:p14="http://schemas.microsoft.com/office/powerpoint/2010/main" val="286367669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_07DissolvingSalt-U.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192090" y="222798"/>
            <a:ext cx="6748272" cy="6437376"/>
          </a:xfrm>
          <a:prstGeom prst="rect">
            <a:avLst/>
          </a:prstGeom>
        </p:spPr>
      </p:pic>
      <p:sp>
        <p:nvSpPr>
          <p:cNvPr id="9217" name="Rectangle 3"/>
          <p:cNvSpPr>
            <a:spLocks noGrp="1" noChangeArrowheads="1"/>
          </p:cNvSpPr>
          <p:nvPr>
            <p:ph type="ctrTitle"/>
          </p:nvPr>
        </p:nvSpPr>
        <p:spPr bwMode="auto">
          <a:xfrm>
            <a:off x="20638" y="0"/>
            <a:ext cx="5648325" cy="30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sz="1200" dirty="0">
                <a:latin typeface="Arial" charset="0"/>
              </a:rPr>
              <a:t>Figure </a:t>
            </a:r>
            <a:r>
              <a:rPr lang="en-US" sz="1200" dirty="0" smtClean="0">
                <a:latin typeface="Arial" charset="0"/>
              </a:rPr>
              <a:t>3.7</a:t>
            </a:r>
            <a:endParaRPr lang="en-US" sz="1200" dirty="0">
              <a:latin typeface="Arial" charset="0"/>
            </a:endParaRPr>
          </a:p>
        </p:txBody>
      </p:sp>
      <p:pic>
        <p:nvPicPr>
          <p:cNvPr id="3" name="Picture 2"/>
          <p:cNvPicPr>
            <a:picLocks noChangeAspect="1"/>
          </p:cNvPicPr>
          <p:nvPr/>
        </p:nvPicPr>
        <p:blipFill>
          <a:blip r:embed="rId4" cstate="print"/>
          <a:stretch>
            <a:fillRect/>
          </a:stretch>
        </p:blipFill>
        <p:spPr>
          <a:xfrm>
            <a:off x="6965878" y="3060890"/>
            <a:ext cx="1485900" cy="279400"/>
          </a:xfrm>
          <a:prstGeom prst="rect">
            <a:avLst/>
          </a:prstGeom>
        </p:spPr>
      </p:pic>
      <p:sp>
        <p:nvSpPr>
          <p:cNvPr id="6" name="Text Box 31"/>
          <p:cNvSpPr txBox="1">
            <a:spLocks noChangeArrowheads="1"/>
          </p:cNvSpPr>
          <p:nvPr/>
        </p:nvSpPr>
        <p:spPr bwMode="auto">
          <a:xfrm>
            <a:off x="4616189" y="1117948"/>
            <a:ext cx="545092"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smtClean="0">
                <a:solidFill>
                  <a:srgbClr val="000000"/>
                </a:solidFill>
                <a:latin typeface="Arial" charset="0"/>
              </a:rPr>
              <a:t>Na</a:t>
            </a:r>
            <a:r>
              <a:rPr lang="en-US" sz="1700" baseline="30000" dirty="0" smtClean="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7" name="Text Box 31"/>
          <p:cNvSpPr txBox="1">
            <a:spLocks noChangeArrowheads="1"/>
          </p:cNvSpPr>
          <p:nvPr/>
        </p:nvSpPr>
        <p:spPr bwMode="auto">
          <a:xfrm>
            <a:off x="6292589" y="2266028"/>
            <a:ext cx="545092"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smtClean="0">
                <a:solidFill>
                  <a:srgbClr val="000000"/>
                </a:solidFill>
                <a:latin typeface="Arial" charset="0"/>
              </a:rPr>
              <a:t>Na</a:t>
            </a:r>
            <a:r>
              <a:rPr lang="en-US" sz="1700" baseline="30000" dirty="0" smtClean="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8" name="Text Box 31"/>
          <p:cNvSpPr txBox="1">
            <a:spLocks noChangeArrowheads="1"/>
          </p:cNvSpPr>
          <p:nvPr/>
        </p:nvSpPr>
        <p:spPr bwMode="auto">
          <a:xfrm>
            <a:off x="4158989" y="2956908"/>
            <a:ext cx="545092"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err="1" smtClean="0">
                <a:solidFill>
                  <a:srgbClr val="000000"/>
                </a:solidFill>
                <a:latin typeface="Arial" charset="0"/>
              </a:rPr>
              <a:t>Cl</a:t>
            </a:r>
            <a:r>
              <a:rPr lang="en-US" sz="1700" baseline="30000" dirty="0" smtClean="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9" name="Text Box 31"/>
          <p:cNvSpPr txBox="1">
            <a:spLocks noChangeArrowheads="1"/>
          </p:cNvSpPr>
          <p:nvPr/>
        </p:nvSpPr>
        <p:spPr bwMode="auto">
          <a:xfrm>
            <a:off x="6292589" y="2936588"/>
            <a:ext cx="545092"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err="1" smtClean="0">
                <a:solidFill>
                  <a:srgbClr val="000000"/>
                </a:solidFill>
                <a:latin typeface="Arial" charset="0"/>
              </a:rPr>
              <a:t>Cl</a:t>
            </a:r>
            <a:r>
              <a:rPr lang="en-US" sz="1700" baseline="30000" dirty="0" smtClean="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0" name="Text Box 31"/>
          <p:cNvSpPr txBox="1">
            <a:spLocks noChangeArrowheads="1"/>
          </p:cNvSpPr>
          <p:nvPr/>
        </p:nvSpPr>
        <p:spPr bwMode="auto">
          <a:xfrm>
            <a:off x="5804909" y="144306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smtClean="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1" name="Text Box 31"/>
          <p:cNvSpPr txBox="1">
            <a:spLocks noChangeArrowheads="1"/>
          </p:cNvSpPr>
          <p:nvPr/>
        </p:nvSpPr>
        <p:spPr bwMode="auto">
          <a:xfrm>
            <a:off x="6892029" y="128050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2" name="Text Box 31"/>
          <p:cNvSpPr txBox="1">
            <a:spLocks noChangeArrowheads="1"/>
          </p:cNvSpPr>
          <p:nvPr/>
        </p:nvSpPr>
        <p:spPr bwMode="auto">
          <a:xfrm>
            <a:off x="6881869" y="173770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3" name="Text Box 31"/>
          <p:cNvSpPr txBox="1">
            <a:spLocks noChangeArrowheads="1"/>
          </p:cNvSpPr>
          <p:nvPr/>
        </p:nvSpPr>
        <p:spPr bwMode="auto">
          <a:xfrm>
            <a:off x="5794749" y="266226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charset="2"/>
                <a:cs typeface="Symbol" charset="2"/>
              </a:rPr>
              <a:t>+</a:t>
            </a:r>
            <a:endParaRPr lang="en-US" sz="1700" baseline="30000" dirty="0">
              <a:solidFill>
                <a:srgbClr val="000000"/>
              </a:solidFill>
              <a:latin typeface="Symbol" charset="2"/>
              <a:cs typeface="Symbol" charset="2"/>
            </a:endParaRPr>
          </a:p>
        </p:txBody>
      </p:sp>
      <p:sp>
        <p:nvSpPr>
          <p:cNvPr id="14" name="Text Box 31"/>
          <p:cNvSpPr txBox="1">
            <a:spLocks noChangeArrowheads="1"/>
          </p:cNvSpPr>
          <p:nvPr/>
        </p:nvSpPr>
        <p:spPr bwMode="auto">
          <a:xfrm>
            <a:off x="7389869" y="264194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5" name="Text Box 31"/>
          <p:cNvSpPr txBox="1">
            <a:spLocks noChangeArrowheads="1"/>
          </p:cNvSpPr>
          <p:nvPr/>
        </p:nvSpPr>
        <p:spPr bwMode="auto">
          <a:xfrm>
            <a:off x="6861549" y="306866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6" name="Text Box 31"/>
          <p:cNvSpPr txBox="1">
            <a:spLocks noChangeArrowheads="1"/>
          </p:cNvSpPr>
          <p:nvPr/>
        </p:nvSpPr>
        <p:spPr bwMode="auto">
          <a:xfrm>
            <a:off x="6333229" y="350554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7" name="Text Box 31"/>
          <p:cNvSpPr txBox="1">
            <a:spLocks noChangeArrowheads="1"/>
          </p:cNvSpPr>
          <p:nvPr/>
        </p:nvSpPr>
        <p:spPr bwMode="auto">
          <a:xfrm>
            <a:off x="5804909" y="391194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8" name="Text Box 31"/>
          <p:cNvSpPr txBox="1">
            <a:spLocks noChangeArrowheads="1"/>
          </p:cNvSpPr>
          <p:nvPr/>
        </p:nvSpPr>
        <p:spPr bwMode="auto">
          <a:xfrm>
            <a:off x="6434829" y="96554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smtClean="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19" name="Text Box 31"/>
          <p:cNvSpPr txBox="1">
            <a:spLocks noChangeArrowheads="1"/>
          </p:cNvSpPr>
          <p:nvPr/>
        </p:nvSpPr>
        <p:spPr bwMode="auto">
          <a:xfrm>
            <a:off x="6373869" y="160562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20" name="Text Box 31"/>
          <p:cNvSpPr txBox="1">
            <a:spLocks noChangeArrowheads="1"/>
          </p:cNvSpPr>
          <p:nvPr/>
        </p:nvSpPr>
        <p:spPr bwMode="auto">
          <a:xfrm>
            <a:off x="7115549" y="146338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21" name="Text Box 31"/>
          <p:cNvSpPr txBox="1">
            <a:spLocks noChangeArrowheads="1"/>
          </p:cNvSpPr>
          <p:nvPr/>
        </p:nvSpPr>
        <p:spPr bwMode="auto">
          <a:xfrm>
            <a:off x="5784589" y="200186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22" name="Text Box 31"/>
          <p:cNvSpPr txBox="1">
            <a:spLocks noChangeArrowheads="1"/>
          </p:cNvSpPr>
          <p:nvPr/>
        </p:nvSpPr>
        <p:spPr bwMode="auto">
          <a:xfrm>
            <a:off x="7318749" y="205266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
        <p:nvSpPr>
          <p:cNvPr id="23" name="Text Box 31"/>
          <p:cNvSpPr txBox="1">
            <a:spLocks noChangeArrowheads="1"/>
          </p:cNvSpPr>
          <p:nvPr/>
        </p:nvSpPr>
        <p:spPr bwMode="auto">
          <a:xfrm>
            <a:off x="6892029" y="246922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a:p>
            <a:pPr algn="ctr" eaLnBrk="0" hangingPunct="0"/>
            <a:endParaRPr lang="en-US" sz="1700" baseline="30000" dirty="0">
              <a:solidFill>
                <a:srgbClr val="000000"/>
              </a:solidFill>
              <a:latin typeface="Arial" charset="0"/>
            </a:endParaRPr>
          </a:p>
        </p:txBody>
      </p:sp>
      <p:sp>
        <p:nvSpPr>
          <p:cNvPr id="24" name="Text Box 31"/>
          <p:cNvSpPr txBox="1">
            <a:spLocks noChangeArrowheads="1"/>
          </p:cNvSpPr>
          <p:nvPr/>
        </p:nvSpPr>
        <p:spPr bwMode="auto">
          <a:xfrm>
            <a:off x="5825229" y="335314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a:p>
            <a:pPr algn="ctr" eaLnBrk="0" hangingPunct="0"/>
            <a:endParaRPr lang="en-US" sz="1700" baseline="30000" dirty="0">
              <a:solidFill>
                <a:srgbClr val="000000"/>
              </a:solidFill>
              <a:latin typeface="Arial" charset="0"/>
            </a:endParaRPr>
          </a:p>
        </p:txBody>
      </p:sp>
      <p:sp>
        <p:nvSpPr>
          <p:cNvPr id="25" name="Text Box 31"/>
          <p:cNvSpPr txBox="1">
            <a:spLocks noChangeArrowheads="1"/>
          </p:cNvSpPr>
          <p:nvPr/>
        </p:nvSpPr>
        <p:spPr bwMode="auto">
          <a:xfrm>
            <a:off x="7288269" y="317026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a:p>
            <a:pPr algn="ctr" eaLnBrk="0" hangingPunct="0"/>
            <a:endParaRPr lang="en-US" sz="1700" baseline="30000" dirty="0">
              <a:solidFill>
                <a:srgbClr val="000000"/>
              </a:solidFill>
              <a:latin typeface="Arial" charset="0"/>
            </a:endParaRPr>
          </a:p>
        </p:txBody>
      </p:sp>
      <p:sp>
        <p:nvSpPr>
          <p:cNvPr id="26" name="Text Box 31"/>
          <p:cNvSpPr txBox="1">
            <a:spLocks noChangeArrowheads="1"/>
          </p:cNvSpPr>
          <p:nvPr/>
        </p:nvSpPr>
        <p:spPr bwMode="auto">
          <a:xfrm>
            <a:off x="6841229" y="373922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a:p>
            <a:pPr algn="ctr" eaLnBrk="0" hangingPunct="0"/>
            <a:endParaRPr lang="en-US" sz="1700" baseline="30000" dirty="0">
              <a:solidFill>
                <a:srgbClr val="000000"/>
              </a:solidFill>
              <a:latin typeface="Arial" charset="0"/>
            </a:endParaRPr>
          </a:p>
        </p:txBody>
      </p:sp>
      <p:sp>
        <p:nvSpPr>
          <p:cNvPr id="27" name="Text Box 31"/>
          <p:cNvSpPr txBox="1">
            <a:spLocks noChangeArrowheads="1"/>
          </p:cNvSpPr>
          <p:nvPr/>
        </p:nvSpPr>
        <p:spPr bwMode="auto">
          <a:xfrm>
            <a:off x="6292589" y="419642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a:p>
            <a:pPr algn="ctr" eaLnBrk="0" hangingPunct="0"/>
            <a:endParaRPr lang="en-US" sz="1700" baseline="30000" dirty="0">
              <a:solidFill>
                <a:srgbClr val="000000"/>
              </a:solidFill>
              <a:latin typeface="Arial" charset="0"/>
            </a:endParaRPr>
          </a:p>
        </p:txBody>
      </p:sp>
      <p:sp>
        <p:nvSpPr>
          <p:cNvPr id="28" name="Text Box 31"/>
          <p:cNvSpPr txBox="1">
            <a:spLocks noChangeArrowheads="1"/>
          </p:cNvSpPr>
          <p:nvPr/>
        </p:nvSpPr>
        <p:spPr bwMode="auto">
          <a:xfrm>
            <a:off x="5743949" y="4480908"/>
            <a:ext cx="453651" cy="294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cs typeface="ＭＳ Ｐゴシック" charset="0"/>
              </a:defRPr>
            </a:lvl2pPr>
            <a:lvl3pPr marL="1143000" indent="-228600">
              <a:defRPr sz="2400" b="1">
                <a:solidFill>
                  <a:schemeClr val="tx1"/>
                </a:solidFill>
                <a:latin typeface="Times" charset="0"/>
                <a:ea typeface="ＭＳ Ｐゴシック" charset="0"/>
                <a:cs typeface="ＭＳ Ｐゴシック" charset="0"/>
              </a:defRPr>
            </a:lvl3pPr>
            <a:lvl4pPr marL="1600200" indent="-228600">
              <a:defRPr sz="2400" b="1">
                <a:solidFill>
                  <a:schemeClr val="tx1"/>
                </a:solidFill>
                <a:latin typeface="Times" charset="0"/>
                <a:ea typeface="ＭＳ Ｐゴシック" charset="0"/>
                <a:cs typeface="ＭＳ Ｐゴシック" charset="0"/>
              </a:defRPr>
            </a:lvl4pPr>
            <a:lvl5pPr marL="2057400" indent="-228600">
              <a:defRPr sz="2400" b="1">
                <a:solidFill>
                  <a:schemeClr val="tx1"/>
                </a:solidFill>
                <a:latin typeface="Times" charset="0"/>
                <a:ea typeface="ＭＳ Ｐゴシック" charset="0"/>
                <a:cs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cs typeface="ＭＳ Ｐゴシック" charset="0"/>
              </a:defRPr>
            </a:lvl9pPr>
          </a:lstStyle>
          <a:p>
            <a:pPr algn="ctr" eaLnBrk="0" hangingPunct="0"/>
            <a:r>
              <a:rPr lang="en-US" sz="1700" dirty="0">
                <a:solidFill>
                  <a:srgbClr val="000000"/>
                </a:solidFill>
                <a:latin typeface="Symbol Std"/>
                <a:cs typeface="Symbol Std"/>
              </a:rPr>
              <a:t>−</a:t>
            </a:r>
            <a:endParaRPr lang="en-US" sz="1700" baseline="30000" dirty="0">
              <a:solidFill>
                <a:srgbClr val="000000"/>
              </a:solidFill>
              <a:latin typeface="Symbol Std"/>
              <a:cs typeface="Symbol Std"/>
            </a:endParaRPr>
          </a:p>
        </p:txBody>
      </p:sp>
    </p:spTree>
    <p:extLst>
      <p:ext uri="{BB962C8B-B14F-4D97-AF65-F5344CB8AC3E}">
        <p14:creationId xmlns="" xmlns:p14="http://schemas.microsoft.com/office/powerpoint/2010/main" val="1620324295"/>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noChangeArrowheads="1"/>
          </p:cNvPicPr>
          <p:nvPr/>
        </p:nvPicPr>
        <p:blipFill>
          <a:blip r:embed="rId2" cstate="print"/>
          <a:srcRect/>
          <a:stretch>
            <a:fillRect/>
          </a:stretch>
        </p:blipFill>
        <p:spPr bwMode="auto">
          <a:xfrm>
            <a:off x="176213" y="1438275"/>
            <a:ext cx="8791575" cy="39814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srcRect/>
          <a:stretch>
            <a:fillRect/>
          </a:stretch>
        </p:blipFill>
        <p:spPr bwMode="auto">
          <a:xfrm>
            <a:off x="2100263" y="1862138"/>
            <a:ext cx="4943475" cy="31337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233982" y="2197101"/>
            <a:ext cx="9137032" cy="16970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p:cNvSpPr>
            <a:spLocks noChangeArrowheads="1"/>
          </p:cNvSpPr>
          <p:nvPr/>
        </p:nvSpPr>
        <p:spPr bwMode="auto">
          <a:xfrm>
            <a:off x="1130300" y="712626"/>
            <a:ext cx="73533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La conductivité σ est une grandeur qui ne dépend plus que des ions en solutions, ainsi, elle s’exprime en fonction des ions présents en solution :</a:t>
            </a:r>
            <a:endParaRPr kumimoji="0" lang="fr-FR"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σ=</a:t>
            </a:r>
            <a:r>
              <a:rPr kumimoji="0" lang="fr-FR" sz="2000" b="0" i="0" u="none" strike="noStrike" cap="none" normalizeH="0" baseline="0" dirty="0" err="1" smtClean="0">
                <a:ln>
                  <a:noFill/>
                </a:ln>
                <a:solidFill>
                  <a:schemeClr val="tx1"/>
                </a:solidFill>
                <a:effectLst/>
                <a:latin typeface="Times New Roman" pitchFamily="18" charset="0"/>
                <a:ea typeface="Times New Roman" pitchFamily="18" charset="0"/>
              </a:rPr>
              <a:t>Σλ</a:t>
            </a:r>
            <a:r>
              <a:rPr kumimoji="0" lang="fr-FR" sz="2000" b="0" i="0" u="none" strike="noStrike" cap="none" normalizeH="0" baseline="-30000" dirty="0" err="1" smtClean="0">
                <a:ln>
                  <a:noFill/>
                </a:ln>
                <a:solidFill>
                  <a:schemeClr val="tx1"/>
                </a:solidFill>
                <a:effectLst/>
                <a:latin typeface="Times New Roman" pitchFamily="18" charset="0"/>
                <a:ea typeface="Times New Roman" pitchFamily="18" charset="0"/>
              </a:rPr>
              <a:t>i</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.[X</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i</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a:t>
            </a:r>
            <a:endParaRPr kumimoji="0" lang="fr-FR"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où [X</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i</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représente la concentration des ions présent en solution (en </a:t>
            </a:r>
            <a:r>
              <a:rPr kumimoji="0" lang="fr-FR" sz="2000" b="0" i="0" u="none" strike="noStrike" cap="none" normalizeH="0" baseline="0" dirty="0" err="1" smtClean="0">
                <a:ln>
                  <a:noFill/>
                </a:ln>
                <a:solidFill>
                  <a:schemeClr val="tx1"/>
                </a:solidFill>
                <a:effectLst/>
                <a:latin typeface="Times New Roman" pitchFamily="18" charset="0"/>
                <a:ea typeface="Times New Roman" pitchFamily="18" charset="0"/>
              </a:rPr>
              <a:t>mol.m</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-3</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et </a:t>
            </a:r>
            <a:r>
              <a:rPr kumimoji="0" lang="fr-FR" sz="2000" b="0" i="0" u="none" strike="noStrike" cap="none" normalizeH="0" baseline="0" dirty="0" err="1" smtClean="0">
                <a:ln>
                  <a:noFill/>
                </a:ln>
                <a:solidFill>
                  <a:schemeClr val="tx1"/>
                </a:solidFill>
                <a:effectLst/>
                <a:latin typeface="Times New Roman" pitchFamily="18" charset="0"/>
                <a:ea typeface="Times New Roman" pitchFamily="18" charset="0"/>
              </a:rPr>
              <a:t>λ</a:t>
            </a:r>
            <a:r>
              <a:rPr kumimoji="0" lang="fr-FR" sz="2000" b="0" i="0" u="none" strike="noStrike" cap="none" normalizeH="0" baseline="-30000" dirty="0" err="1" smtClean="0">
                <a:ln>
                  <a:noFill/>
                </a:ln>
                <a:solidFill>
                  <a:schemeClr val="tx1"/>
                </a:solidFill>
                <a:effectLst/>
                <a:latin typeface="Times New Roman" pitchFamily="18" charset="0"/>
                <a:ea typeface="Times New Roman" pitchFamily="18" charset="0"/>
              </a:rPr>
              <a:t>i</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leur conductivité molaire ionique (en S. m².mol</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-1</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a:t>
            </a:r>
            <a:endParaRPr kumimoji="0" lang="fr-FR"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Il y a un piège : comme c’est une formule qui vient de la physique où les volumes sont exprimés en m³, les concentrations doivent être exprimées en mol/m³.</a:t>
            </a:r>
            <a:endParaRPr kumimoji="0" lang="fr-FR"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1 mol/L veut dire “il y a une mole dans 1 L”. L’unité en mol/m</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3</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est le nombre de mole dans 1 m</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3</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Comme 1 m</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3</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est égal à 1000 L, s’il y a 1 mol dans 1L, il y aura 1000 mol dans 1000L donc 1000 mol dans 1 m</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3</a:t>
            </a: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 Ainsi, rappelez-vous :</a:t>
            </a:r>
            <a:endParaRPr kumimoji="0" lang="fr-FR"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Times New Roman" pitchFamily="18" charset="0"/>
              </a:rPr>
              <a:t>1 mol/L = 1000 mol/m</a:t>
            </a:r>
            <a:r>
              <a:rPr kumimoji="0" lang="fr-FR" sz="2000" b="0" i="0" u="none" strike="noStrike" cap="none" normalizeH="0" baseline="30000" dirty="0" smtClean="0">
                <a:ln>
                  <a:noFill/>
                </a:ln>
                <a:solidFill>
                  <a:schemeClr val="tx1"/>
                </a:solidFill>
                <a:effectLst/>
                <a:latin typeface="Times New Roman" pitchFamily="18" charset="0"/>
                <a:ea typeface="Times New Roman" pitchFamily="18" charset="0"/>
              </a:rPr>
              <a:t>3</a:t>
            </a:r>
            <a:endParaRPr kumimoji="0" lang="fr-FR" sz="44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p:cNvSpPr>
            <a:spLocks noChangeArrowheads="1"/>
          </p:cNvSpPr>
          <p:nvPr/>
        </p:nvSpPr>
        <p:spPr bwMode="auto">
          <a:xfrm>
            <a:off x="508000" y="59887"/>
            <a:ext cx="807667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exemple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4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Dans une solution de chlorure de sodium (rappel : “solution de chlorure de sodium” = nom savant pour dire “eau salée”) de concentration en soluté apporté c=10</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-2</a:t>
            </a:r>
            <a:r>
              <a:rPr kumimoji="0" lang="fr-FR" b="0" i="0" u="none" strike="noStrike" cap="none" normalizeH="0" baseline="0" dirty="0" smtClean="0">
                <a:ln>
                  <a:noFill/>
                </a:ln>
                <a:solidFill>
                  <a:srgbClr val="777777"/>
                </a:solidFill>
                <a:effectLst/>
                <a:latin typeface="Times New Roman"/>
                <a:ea typeface="Times New Roman" pitchFamily="18" charset="0"/>
                <a:cs typeface="Arial" pitchFamily="34" charset="0"/>
              </a:rPr>
              <a:t> </a:t>
            </a:r>
            <a:r>
              <a:rPr kumimoji="0" lang="fr-FR" sz="4000" b="0" i="0" u="none" strike="noStrike" cap="none" normalizeH="0" baseline="0" dirty="0" err="1" smtClean="0">
                <a:ln>
                  <a:noFill/>
                </a:ln>
                <a:solidFill>
                  <a:schemeClr val="tx1"/>
                </a:solidFill>
                <a:effectLst/>
                <a:latin typeface="Times New Roman" pitchFamily="18" charset="0"/>
                <a:ea typeface="Times New Roman" pitchFamily="18" charset="0"/>
              </a:rPr>
              <a:t>mol.L</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-1</a:t>
            </a: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 </a:t>
            </a:r>
            <a:endParaRPr kumimoji="0" lang="fr-FR" sz="4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[Na</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a:t>
            </a: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]=10</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-2</a:t>
            </a: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mol.L</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-1</a:t>
            </a:r>
            <a:r>
              <a:rPr kumimoji="0" lang="fr-FR" b="0" i="0" u="none" strike="noStrike" cap="none" normalizeH="0" baseline="0" dirty="0" smtClean="0">
                <a:ln>
                  <a:noFill/>
                </a:ln>
                <a:solidFill>
                  <a:srgbClr val="777777"/>
                </a:solidFill>
                <a:effectLst/>
                <a:latin typeface="Times New Roman"/>
                <a:ea typeface="Times New Roman" pitchFamily="18" charset="0"/>
                <a:cs typeface="Arial" pitchFamily="34" charset="0"/>
              </a:rPr>
              <a:t> </a:t>
            </a: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et [Cl</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a:t>
            </a: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]=10</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-2</a:t>
            </a:r>
            <a:r>
              <a:rPr kumimoji="0" lang="fr-FR" b="0" i="0" u="none" strike="noStrike" cap="none" normalizeH="0" baseline="0" dirty="0" smtClean="0">
                <a:ln>
                  <a:noFill/>
                </a:ln>
                <a:solidFill>
                  <a:srgbClr val="777777"/>
                </a:solidFill>
                <a:effectLst/>
                <a:latin typeface="Times New Roman"/>
                <a:ea typeface="Times New Roman" pitchFamily="18" charset="0"/>
                <a:cs typeface="Arial" pitchFamily="34" charset="0"/>
              </a:rPr>
              <a:t> </a:t>
            </a:r>
            <a:r>
              <a:rPr kumimoji="0" lang="fr-FR" sz="4000" b="0" i="0" u="none" strike="noStrike" cap="none" normalizeH="0" baseline="0" dirty="0" err="1" smtClean="0">
                <a:ln>
                  <a:noFill/>
                </a:ln>
                <a:solidFill>
                  <a:schemeClr val="tx1"/>
                </a:solidFill>
                <a:effectLst/>
                <a:latin typeface="Times New Roman" pitchFamily="18" charset="0"/>
                <a:ea typeface="Times New Roman" pitchFamily="18" charset="0"/>
              </a:rPr>
              <a:t>mol.L</a:t>
            </a:r>
            <a:r>
              <a:rPr kumimoji="0" lang="fr-FR" sz="4000" b="0" i="0" u="none" strike="noStrike" cap="none" normalizeH="0" baseline="30000" dirty="0" smtClean="0">
                <a:ln>
                  <a:noFill/>
                </a:ln>
                <a:solidFill>
                  <a:schemeClr val="tx1"/>
                </a:solidFill>
                <a:effectLst/>
                <a:latin typeface="Times New Roman" pitchFamily="18" charset="0"/>
                <a:ea typeface="Times New Roman" pitchFamily="18" charset="0"/>
              </a:rPr>
              <a:t>-1</a:t>
            </a:r>
            <a:r>
              <a:rPr kumimoji="0" lang="fr-FR" sz="4000" b="0" i="0" u="none" strike="noStrike" cap="none" normalizeH="0" baseline="0" dirty="0" smtClean="0">
                <a:ln>
                  <a:noFill/>
                </a:ln>
                <a:solidFill>
                  <a:schemeClr val="tx1"/>
                </a:solidFill>
                <a:effectLst/>
                <a:latin typeface="Times New Roman" pitchFamily="18" charset="0"/>
                <a:ea typeface="Times New Roman" pitchFamily="18" charset="0"/>
              </a:rPr>
              <a:t>. </a:t>
            </a:r>
            <a:endParaRPr kumimoji="0" lang="fr-FR" sz="4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1166843"/>
            <a:ext cx="5486400" cy="3785652"/>
          </a:xfrm>
          <a:prstGeom prst="rect">
            <a:avLst/>
          </a:prstGeom>
        </p:spPr>
        <p:txBody>
          <a:bodyPr wrap="square">
            <a:spAutoFit/>
          </a:bodyPr>
          <a:lstStyle/>
          <a:p>
            <a:r>
              <a:rPr lang="fr-FR" dirty="0"/>
              <a:t>Pour utiliser ces valeurs en </a:t>
            </a:r>
            <a:r>
              <a:rPr lang="fr-FR" dirty="0" err="1"/>
              <a:t>conductimétrie</a:t>
            </a:r>
            <a:r>
              <a:rPr lang="fr-FR" dirty="0"/>
              <a:t>, il va falloir les convertir en mol/m</a:t>
            </a:r>
            <a:r>
              <a:rPr lang="fr-FR" baseline="30000" dirty="0"/>
              <a:t>3</a:t>
            </a:r>
            <a:r>
              <a:rPr lang="fr-FR" dirty="0"/>
              <a:t> : [Na</a:t>
            </a:r>
            <a:r>
              <a:rPr lang="fr-FR" baseline="30000" dirty="0"/>
              <a:t>+</a:t>
            </a:r>
            <a:r>
              <a:rPr lang="fr-FR" dirty="0"/>
              <a:t>]=10 </a:t>
            </a:r>
            <a:r>
              <a:rPr lang="fr-FR" dirty="0" err="1"/>
              <a:t>mol.m</a:t>
            </a:r>
            <a:r>
              <a:rPr lang="fr-FR" baseline="30000" dirty="0"/>
              <a:t>-3</a:t>
            </a:r>
            <a:r>
              <a:rPr lang="fr-FR" dirty="0"/>
              <a:t> et [Cl</a:t>
            </a:r>
            <a:r>
              <a:rPr lang="fr-FR" baseline="30000" dirty="0"/>
              <a:t>-</a:t>
            </a:r>
            <a:r>
              <a:rPr lang="fr-FR" dirty="0"/>
              <a:t>]=10 </a:t>
            </a:r>
            <a:r>
              <a:rPr lang="fr-FR" dirty="0" err="1"/>
              <a:t>mol.m</a:t>
            </a:r>
            <a:r>
              <a:rPr lang="fr-FR" baseline="30000" dirty="0"/>
              <a:t>-3</a:t>
            </a:r>
            <a:r>
              <a:rPr lang="fr-FR" dirty="0"/>
              <a:t>.</a:t>
            </a:r>
          </a:p>
          <a:p>
            <a:r>
              <a:rPr lang="fr-FR" dirty="0"/>
              <a:t>Dans une table, on trouve : </a:t>
            </a:r>
            <a:r>
              <a:rPr lang="fr-FR" dirty="0" err="1"/>
              <a:t>λ</a:t>
            </a:r>
            <a:r>
              <a:rPr lang="fr-FR" baseline="-25000" dirty="0" err="1"/>
              <a:t>Cl</a:t>
            </a:r>
            <a:r>
              <a:rPr lang="fr-FR" baseline="30000" dirty="0"/>
              <a:t>-</a:t>
            </a:r>
            <a:r>
              <a:rPr lang="fr-FR" dirty="0"/>
              <a:t>=7,63.10</a:t>
            </a:r>
            <a:r>
              <a:rPr lang="fr-FR" baseline="30000" dirty="0"/>
              <a:t>-3</a:t>
            </a:r>
            <a:r>
              <a:rPr lang="fr-FR" dirty="0"/>
              <a:t> S. m².mol</a:t>
            </a:r>
            <a:r>
              <a:rPr lang="fr-FR" baseline="30000" dirty="0"/>
              <a:t>-1</a:t>
            </a:r>
            <a:r>
              <a:rPr lang="fr-FR" dirty="0"/>
              <a:t> et </a:t>
            </a:r>
            <a:r>
              <a:rPr lang="fr-FR" dirty="0" err="1"/>
              <a:t>λ</a:t>
            </a:r>
            <a:r>
              <a:rPr lang="fr-FR" baseline="-25000" dirty="0" err="1"/>
              <a:t>Na</a:t>
            </a:r>
            <a:r>
              <a:rPr lang="fr-FR" baseline="30000" dirty="0"/>
              <a:t>+</a:t>
            </a:r>
            <a:r>
              <a:rPr lang="fr-FR" dirty="0"/>
              <a:t>=5,00.10</a:t>
            </a:r>
            <a:r>
              <a:rPr lang="fr-FR" baseline="30000" dirty="0"/>
              <a:t>-3</a:t>
            </a:r>
            <a:r>
              <a:rPr lang="fr-FR" dirty="0"/>
              <a:t> S. m².mol</a:t>
            </a:r>
            <a:r>
              <a:rPr lang="fr-FR" baseline="30000" dirty="0"/>
              <a:t>-1</a:t>
            </a:r>
            <a:r>
              <a:rPr lang="fr-FR" dirty="0" smtClean="0"/>
              <a:t>.</a:t>
            </a:r>
          </a:p>
          <a:p>
            <a:endParaRPr lang="fr-FR" dirty="0"/>
          </a:p>
          <a:p>
            <a:r>
              <a:rPr lang="fr-FR" dirty="0"/>
              <a:t>Ainsi, la conductivité d’une telle solution est : σ = </a:t>
            </a:r>
            <a:r>
              <a:rPr lang="fr-FR" dirty="0" err="1"/>
              <a:t>λ</a:t>
            </a:r>
            <a:r>
              <a:rPr lang="fr-FR" baseline="-25000" dirty="0" err="1"/>
              <a:t>Cl</a:t>
            </a:r>
            <a:r>
              <a:rPr lang="fr-FR" baseline="30000" dirty="0"/>
              <a:t>-</a:t>
            </a:r>
            <a:r>
              <a:rPr lang="fr-FR" dirty="0"/>
              <a:t> [Cl</a:t>
            </a:r>
            <a:r>
              <a:rPr lang="fr-FR" baseline="30000" dirty="0"/>
              <a:t>-</a:t>
            </a:r>
            <a:r>
              <a:rPr lang="fr-FR" dirty="0"/>
              <a:t>]+ </a:t>
            </a:r>
            <a:r>
              <a:rPr lang="fr-FR" dirty="0" err="1"/>
              <a:t>λ</a:t>
            </a:r>
            <a:r>
              <a:rPr lang="fr-FR" baseline="-25000" dirty="0" err="1"/>
              <a:t>Na</a:t>
            </a:r>
            <a:r>
              <a:rPr lang="fr-FR" baseline="30000" dirty="0"/>
              <a:t>+</a:t>
            </a:r>
            <a:r>
              <a:rPr lang="fr-FR" dirty="0"/>
              <a:t>[Na</a:t>
            </a:r>
            <a:r>
              <a:rPr lang="fr-FR" baseline="30000" dirty="0"/>
              <a:t>+</a:t>
            </a:r>
            <a:r>
              <a:rPr lang="fr-FR" dirty="0"/>
              <a:t>] =7,63.10</a:t>
            </a:r>
            <a:r>
              <a:rPr lang="fr-FR" baseline="30000" dirty="0"/>
              <a:t>-3</a:t>
            </a:r>
            <a:r>
              <a:rPr lang="fr-FR" dirty="0"/>
              <a:t> . 10 + 5,00.10</a:t>
            </a:r>
            <a:r>
              <a:rPr lang="fr-FR" baseline="30000" dirty="0"/>
              <a:t>-3</a:t>
            </a:r>
            <a:r>
              <a:rPr lang="fr-FR" dirty="0"/>
              <a:t> . 10= 0,0763+0,0500 = 0,126 S.m</a:t>
            </a:r>
            <a:r>
              <a:rPr lang="fr-FR" baseline="30000" dirty="0"/>
              <a:t>-1</a:t>
            </a:r>
            <a:r>
              <a:rPr lang="fr-FR" dirty="0"/>
              <a:t>.</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584200" y="752891"/>
            <a:ext cx="70866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sz="4400" b="1" i="1" u="sng" strike="noStrike" cap="none" normalizeH="0" baseline="0" dirty="0" smtClean="0">
                <a:ln>
                  <a:noFill/>
                </a:ln>
                <a:solidFill>
                  <a:srgbClr val="FF0000"/>
                </a:solidFill>
                <a:effectLst/>
                <a:latin typeface="Cambria" pitchFamily="18" charset="0"/>
                <a:ea typeface="Times New Roman" pitchFamily="18" charset="0"/>
                <a:cs typeface="Times New Roman" pitchFamily="18" charset="0"/>
              </a:rPr>
              <a:t>II.TITRAGE</a:t>
            </a:r>
          </a:p>
          <a:p>
            <a:pPr marL="0" marR="0" lvl="0" indent="0" algn="l" defTabSz="914400" rtl="0" eaLnBrk="0" fontAlgn="base" latinLnBrk="0" hangingPunct="0">
              <a:lnSpc>
                <a:spcPct val="100000"/>
              </a:lnSpc>
              <a:spcBef>
                <a:spcPct val="0"/>
              </a:spcBef>
              <a:spcAft>
                <a:spcPct val="0"/>
              </a:spcAft>
              <a:buClrTx/>
              <a:buSzTx/>
              <a:tabLst/>
            </a:pPr>
            <a:endParaRPr kumimoji="0" lang="fr-FR" sz="3200" b="0" i="0" u="none" strike="noStrike" cap="none" normalizeH="0" baseline="0" dirty="0" smtClean="0">
              <a:ln>
                <a:noFill/>
              </a:ln>
              <a:solidFill>
                <a:schemeClr val="tx1"/>
              </a:solidFill>
              <a:effectLst/>
              <a:latin typeface="Times New Roman" pitchFamily="18"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fr-FR" sz="4000" b="1" i="1" u="sng" strike="noStrike" cap="none" normalizeH="0" baseline="0" dirty="0" smtClean="0">
                <a:ln>
                  <a:noFill/>
                </a:ln>
                <a:solidFill>
                  <a:srgbClr val="00B050"/>
                </a:solidFill>
                <a:effectLst/>
                <a:latin typeface="Cambria" pitchFamily="18" charset="0"/>
                <a:ea typeface="Times New Roman" pitchFamily="18" charset="0"/>
                <a:cs typeface="TimesNewRoman"/>
              </a:rPr>
              <a:t>Principe du titrage</a:t>
            </a:r>
          </a:p>
          <a:p>
            <a:pPr marL="457200" marR="0" lvl="1" indent="0" algn="l" defTabSz="914400" rtl="0" eaLnBrk="0" fontAlgn="base" latinLnBrk="0" hangingPunct="0">
              <a:lnSpc>
                <a:spcPct val="100000"/>
              </a:lnSpc>
              <a:spcBef>
                <a:spcPct val="0"/>
              </a:spcBef>
              <a:spcAft>
                <a:spcPct val="0"/>
              </a:spcAft>
              <a:buClrTx/>
              <a:buSzTx/>
              <a:tabLst/>
            </a:pPr>
            <a:endParaRPr kumimoji="0" lang="fr-FR" sz="3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Le principe d'un titrage est de connaitre pr</a:t>
            </a:r>
            <a:r>
              <a:rPr kumimoji="0" lang="fr-FR" b="0" i="0" u="none" strike="noStrike" cap="none" normalizeH="0" baseline="0" dirty="0" smtClean="0">
                <a:ln>
                  <a:noFill/>
                </a:ln>
                <a:solidFill>
                  <a:schemeClr val="tx1"/>
                </a:solidFill>
                <a:effectLst/>
                <a:latin typeface="Times New Roman"/>
                <a:ea typeface="Times New Roman" pitchFamily="18" charset="0"/>
                <a:cs typeface="Times New Roman" pitchFamily="18" charset="0"/>
              </a:rPr>
              <a:t>é</a:t>
            </a: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cis</a:t>
            </a:r>
            <a:r>
              <a:rPr kumimoji="0" lang="fr-FR" b="0" i="0" u="none" strike="noStrike" cap="none" normalizeH="0" baseline="0" dirty="0" smtClean="0">
                <a:ln>
                  <a:noFill/>
                </a:ln>
                <a:solidFill>
                  <a:schemeClr val="tx1"/>
                </a:solidFill>
                <a:effectLst/>
                <a:latin typeface="Times New Roman"/>
                <a:ea typeface="Times New Roman" pitchFamily="18" charset="0"/>
                <a:cs typeface="Times New Roman" pitchFamily="18" charset="0"/>
              </a:rPr>
              <a:t>é</a:t>
            </a: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ment la quantit</a:t>
            </a:r>
            <a:r>
              <a:rPr kumimoji="0" lang="fr-FR" b="0" i="0" u="none" strike="noStrike" cap="none" normalizeH="0" baseline="0" dirty="0" smtClean="0">
                <a:ln>
                  <a:noFill/>
                </a:ln>
                <a:solidFill>
                  <a:schemeClr val="tx1"/>
                </a:solidFill>
                <a:effectLst/>
                <a:latin typeface="Times New Roman"/>
                <a:ea typeface="Times New Roman" pitchFamily="18" charset="0"/>
                <a:cs typeface="Times New Roman" pitchFamily="18" charset="0"/>
              </a:rPr>
              <a:t>é</a:t>
            </a: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 d'un r</a:t>
            </a:r>
            <a:r>
              <a:rPr kumimoji="0" lang="fr-FR" b="0" i="0" u="none" strike="noStrike" cap="none" normalizeH="0" baseline="0" dirty="0" smtClean="0">
                <a:ln>
                  <a:noFill/>
                </a:ln>
                <a:solidFill>
                  <a:schemeClr val="tx1"/>
                </a:solidFill>
                <a:effectLst/>
                <a:latin typeface="Times New Roman"/>
                <a:ea typeface="Times New Roman" pitchFamily="18" charset="0"/>
                <a:cs typeface="Times New Roman" pitchFamily="18" charset="0"/>
              </a:rPr>
              <a:t>é</a:t>
            </a: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actif B qu'il faut verser afin de consommer totalement le r</a:t>
            </a:r>
            <a:r>
              <a:rPr kumimoji="0" lang="fr-FR" b="0" i="0" u="none" strike="noStrike" cap="none" normalizeH="0" baseline="0" dirty="0" smtClean="0">
                <a:ln>
                  <a:noFill/>
                </a:ln>
                <a:solidFill>
                  <a:schemeClr val="tx1"/>
                </a:solidFill>
                <a:effectLst/>
                <a:latin typeface="Times New Roman"/>
                <a:ea typeface="Times New Roman" pitchFamily="18" charset="0"/>
                <a:cs typeface="Times New Roman" pitchFamily="18" charset="0"/>
              </a:rPr>
              <a:t>é</a:t>
            </a: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actif A de quantit</a:t>
            </a:r>
            <a:r>
              <a:rPr kumimoji="0" lang="fr-FR" b="0" i="0" u="none" strike="noStrike" cap="none" normalizeH="0" baseline="0" dirty="0" smtClean="0">
                <a:ln>
                  <a:noFill/>
                </a:ln>
                <a:solidFill>
                  <a:schemeClr val="tx1"/>
                </a:solidFill>
                <a:effectLst/>
                <a:latin typeface="Times New Roman"/>
                <a:ea typeface="Times New Roman" pitchFamily="18" charset="0"/>
                <a:cs typeface="Times New Roman" pitchFamily="18" charset="0"/>
              </a:rPr>
              <a:t>é</a:t>
            </a: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 inconnue</a:t>
            </a:r>
            <a:r>
              <a:rPr kumimoji="0" lang="fr-FR" sz="3200" b="0" i="0" u="none" strike="noStrike" cap="none" normalizeH="0" baseline="0" dirty="0" smtClean="0">
                <a:ln>
                  <a:noFill/>
                </a:ln>
                <a:solidFill>
                  <a:schemeClr val="tx1"/>
                </a:solidFill>
                <a:effectLst/>
                <a:latin typeface="Times New Roman" pitchFamily="18" charset="0"/>
              </a:rPr>
              <a:t> </a:t>
            </a:r>
            <a:endParaRPr kumimoji="0" lang="fr-FR" sz="60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87400" y="927100"/>
            <a:ext cx="6985000" cy="4524315"/>
          </a:xfrm>
          <a:prstGeom prst="rect">
            <a:avLst/>
          </a:prstGeom>
          <a:noFill/>
        </p:spPr>
        <p:txBody>
          <a:bodyPr wrap="square" rtlCol="0">
            <a:spAutoFit/>
          </a:bodyPr>
          <a:lstStyle/>
          <a:p>
            <a:pPr>
              <a:buFont typeface="Arial" pitchFamily="34" charset="0"/>
              <a:buChar char="•"/>
            </a:pPr>
            <a:r>
              <a:rPr lang="fr-FR" sz="3600" dirty="0" smtClean="0"/>
              <a:t>Pour servir de support à un titrage, une réaction de titrage doit être:</a:t>
            </a:r>
          </a:p>
          <a:p>
            <a:pPr>
              <a:buFont typeface="Arial" pitchFamily="34" charset="0"/>
              <a:buChar char="•"/>
            </a:pPr>
            <a:endParaRPr lang="fr-FR" sz="3600" dirty="0" smtClean="0"/>
          </a:p>
          <a:p>
            <a:pPr>
              <a:buFont typeface="Arial" pitchFamily="34" charset="0"/>
              <a:buChar char="•"/>
            </a:pPr>
            <a:r>
              <a:rPr lang="fr-FR" sz="3600" dirty="0" smtClean="0">
                <a:solidFill>
                  <a:srgbClr val="FF0000"/>
                </a:solidFill>
              </a:rPr>
              <a:t>rapide, </a:t>
            </a:r>
          </a:p>
          <a:p>
            <a:pPr>
              <a:buFont typeface="Arial" pitchFamily="34" charset="0"/>
              <a:buChar char="•"/>
            </a:pPr>
            <a:endParaRPr lang="fr-FR" sz="3600" dirty="0" smtClean="0">
              <a:solidFill>
                <a:srgbClr val="FF0000"/>
              </a:solidFill>
            </a:endParaRPr>
          </a:p>
          <a:p>
            <a:pPr>
              <a:buFont typeface="Arial" pitchFamily="34" charset="0"/>
              <a:buChar char="•"/>
            </a:pPr>
            <a:r>
              <a:rPr lang="fr-FR" sz="3600" dirty="0" smtClean="0">
                <a:solidFill>
                  <a:srgbClr val="FF0000"/>
                </a:solidFill>
              </a:rPr>
              <a:t>Totale,</a:t>
            </a:r>
          </a:p>
          <a:p>
            <a:pPr>
              <a:buFont typeface="Arial" pitchFamily="34" charset="0"/>
              <a:buChar char="•"/>
            </a:pPr>
            <a:endParaRPr lang="fr-FR" sz="3600" dirty="0" smtClean="0">
              <a:solidFill>
                <a:srgbClr val="FF0000"/>
              </a:solidFill>
            </a:endParaRPr>
          </a:p>
          <a:p>
            <a:pPr>
              <a:buFont typeface="Arial" pitchFamily="34" charset="0"/>
              <a:buChar char="•"/>
            </a:pPr>
            <a:r>
              <a:rPr lang="fr-FR" sz="3600" dirty="0" smtClean="0">
                <a:solidFill>
                  <a:srgbClr val="FF0000"/>
                </a:solidFill>
              </a:rPr>
              <a:t>Et unique</a:t>
            </a:r>
            <a:endParaRPr lang="fr-FR" sz="3600" dirty="0">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35000" y="939800"/>
            <a:ext cx="6311900" cy="1569660"/>
          </a:xfrm>
          <a:prstGeom prst="rect">
            <a:avLst/>
          </a:prstGeom>
          <a:noFill/>
        </p:spPr>
        <p:txBody>
          <a:bodyPr wrap="square" rtlCol="0">
            <a:spAutoFit/>
          </a:bodyPr>
          <a:lstStyle/>
          <a:p>
            <a:r>
              <a:rPr lang="fr-FR" sz="3200" dirty="0" smtClean="0">
                <a:solidFill>
                  <a:srgbClr val="FF0000"/>
                </a:solidFill>
              </a:rPr>
              <a:t>A l’équivalence, les deux réactifs ont-été introduits dans les proportions </a:t>
            </a:r>
            <a:r>
              <a:rPr lang="fr-FR" sz="3200" dirty="0" err="1" smtClean="0">
                <a:solidFill>
                  <a:srgbClr val="FF0000"/>
                </a:solidFill>
              </a:rPr>
              <a:t>stoechiométriques</a:t>
            </a:r>
            <a:r>
              <a:rPr lang="fr-FR" sz="3200" dirty="0" smtClean="0">
                <a:solidFill>
                  <a:srgbClr val="FF0000"/>
                </a:solidFill>
              </a:rPr>
              <a:t>.</a:t>
            </a:r>
            <a:endParaRPr lang="fr-FR" sz="3200" dirty="0">
              <a:solidFill>
                <a:srgbClr val="FF0000"/>
              </a:solidFill>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39" descr="C:\Documents and Settings\Cedric\Bureau\destop.png"/>
          <p:cNvPicPr>
            <a:picLocks noChangeAspect="1" noChangeArrowheads="1"/>
          </p:cNvPicPr>
          <p:nvPr/>
        </p:nvPicPr>
        <p:blipFill>
          <a:blip r:embed="rId3" cstate="print"/>
          <a:srcRect/>
          <a:stretch>
            <a:fillRect/>
          </a:stretch>
        </p:blipFill>
        <p:spPr bwMode="auto">
          <a:xfrm>
            <a:off x="273050" y="4022725"/>
            <a:ext cx="1333500" cy="2152650"/>
          </a:xfrm>
          <a:prstGeom prst="rect">
            <a:avLst/>
          </a:prstGeom>
          <a:noFill/>
          <a:ln w="9525">
            <a:noFill/>
            <a:miter lim="800000"/>
            <a:headEnd/>
            <a:tailEnd/>
          </a:ln>
        </p:spPr>
      </p:pic>
      <p:sp>
        <p:nvSpPr>
          <p:cNvPr id="1031" name="Text Box 43"/>
          <p:cNvSpPr txBox="1">
            <a:spLocks noChangeArrowheads="1"/>
          </p:cNvSpPr>
          <p:nvPr/>
        </p:nvSpPr>
        <p:spPr bwMode="auto">
          <a:xfrm>
            <a:off x="114300" y="6121400"/>
            <a:ext cx="1612900" cy="517525"/>
          </a:xfrm>
          <a:prstGeom prst="rect">
            <a:avLst/>
          </a:prstGeom>
          <a:noFill/>
          <a:ln w="9525">
            <a:noFill/>
            <a:miter lim="800000"/>
            <a:headEnd/>
            <a:tailEnd/>
          </a:ln>
        </p:spPr>
        <p:txBody>
          <a:bodyPr>
            <a:spAutoFit/>
          </a:bodyPr>
          <a:lstStyle/>
          <a:p>
            <a:pPr algn="ctr">
              <a:spcBef>
                <a:spcPct val="50000"/>
              </a:spcBef>
            </a:pPr>
            <a:r>
              <a:rPr lang="fr-FR" sz="1400">
                <a:latin typeface="Calibri" pitchFamily="34" charset="0"/>
              </a:rPr>
              <a:t>DESTOP                       à 10% en soude</a:t>
            </a:r>
          </a:p>
        </p:txBody>
      </p:sp>
      <p:grpSp>
        <p:nvGrpSpPr>
          <p:cNvPr id="2" name="Group 63"/>
          <p:cNvGrpSpPr>
            <a:grpSpLocks/>
          </p:cNvGrpSpPr>
          <p:nvPr/>
        </p:nvGrpSpPr>
        <p:grpSpPr bwMode="auto">
          <a:xfrm>
            <a:off x="1277938" y="501650"/>
            <a:ext cx="5073650" cy="6162675"/>
            <a:chOff x="805" y="316"/>
            <a:chExt cx="3196" cy="3882"/>
          </a:xfrm>
        </p:grpSpPr>
        <p:grpSp>
          <p:nvGrpSpPr>
            <p:cNvPr id="1033" name="Group 38"/>
            <p:cNvGrpSpPr>
              <a:grpSpLocks/>
            </p:cNvGrpSpPr>
            <p:nvPr/>
          </p:nvGrpSpPr>
          <p:grpSpPr bwMode="auto">
            <a:xfrm>
              <a:off x="1096" y="316"/>
              <a:ext cx="1887" cy="3882"/>
              <a:chOff x="3416" y="180"/>
              <a:chExt cx="1887" cy="3882"/>
            </a:xfrm>
          </p:grpSpPr>
          <p:pic>
            <p:nvPicPr>
              <p:cNvPr id="1042" name="Picture 26" descr="C:\Documents and Settings\Cedric\Bureau\poste dosage.jpg"/>
              <p:cNvPicPr>
                <a:picLocks noChangeAspect="1" noChangeArrowheads="1"/>
              </p:cNvPicPr>
              <p:nvPr/>
            </p:nvPicPr>
            <p:blipFill>
              <a:blip r:embed="rId4" cstate="print"/>
              <a:srcRect l="24290" t="1593" r="14104" b="1791"/>
              <a:stretch>
                <a:fillRect/>
              </a:stretch>
            </p:blipFill>
            <p:spPr bwMode="auto">
              <a:xfrm>
                <a:off x="3416" y="180"/>
                <a:ext cx="1887" cy="3882"/>
              </a:xfrm>
              <a:prstGeom prst="rect">
                <a:avLst/>
              </a:prstGeom>
              <a:noFill/>
              <a:ln w="9525">
                <a:noFill/>
                <a:miter lim="800000"/>
                <a:headEnd/>
                <a:tailEnd/>
              </a:ln>
            </p:spPr>
          </p:pic>
          <p:pic>
            <p:nvPicPr>
              <p:cNvPr id="1043" name="Picture 27" descr="C:\Documents and Settings\Cedric\Bureau\poste dosage.jpg"/>
              <p:cNvPicPr>
                <a:picLocks noChangeAspect="1" noChangeArrowheads="1"/>
              </p:cNvPicPr>
              <p:nvPr/>
            </p:nvPicPr>
            <p:blipFill>
              <a:blip r:embed="rId4" cstate="print">
                <a:lum bright="-18000"/>
              </a:blip>
              <a:srcRect l="57721" t="76155" r="39439" b="22050"/>
              <a:stretch>
                <a:fillRect/>
              </a:stretch>
            </p:blipFill>
            <p:spPr bwMode="auto">
              <a:xfrm>
                <a:off x="4246" y="3172"/>
                <a:ext cx="81" cy="84"/>
              </a:xfrm>
              <a:prstGeom prst="rect">
                <a:avLst/>
              </a:prstGeom>
              <a:noFill/>
              <a:ln w="9525">
                <a:noFill/>
                <a:miter lim="800000"/>
                <a:headEnd/>
                <a:tailEnd/>
              </a:ln>
            </p:spPr>
          </p:pic>
          <p:pic>
            <p:nvPicPr>
              <p:cNvPr id="1044" name="Picture 28" descr="C:\Documents and Settings\Cedric\Bureau\poste dosage.jpg"/>
              <p:cNvPicPr>
                <a:picLocks noChangeAspect="1" noChangeArrowheads="1"/>
              </p:cNvPicPr>
              <p:nvPr/>
            </p:nvPicPr>
            <p:blipFill>
              <a:blip r:embed="rId4" cstate="print"/>
              <a:srcRect l="43878" t="84071" r="52498" b="14137"/>
              <a:stretch>
                <a:fillRect/>
              </a:stretch>
            </p:blipFill>
            <p:spPr bwMode="auto">
              <a:xfrm>
                <a:off x="3976" y="3492"/>
                <a:ext cx="111" cy="72"/>
              </a:xfrm>
              <a:prstGeom prst="rect">
                <a:avLst/>
              </a:prstGeom>
              <a:noFill/>
              <a:ln w="9525">
                <a:noFill/>
                <a:miter lim="800000"/>
                <a:headEnd/>
                <a:tailEnd/>
              </a:ln>
            </p:spPr>
          </p:pic>
          <p:pic>
            <p:nvPicPr>
              <p:cNvPr id="1045" name="Picture 29" descr="C:\Documents and Settings\Cedric\Bureau\poste dosage.jpg"/>
              <p:cNvPicPr>
                <a:picLocks noChangeAspect="1" noChangeArrowheads="1"/>
              </p:cNvPicPr>
              <p:nvPr/>
            </p:nvPicPr>
            <p:blipFill>
              <a:blip r:embed="rId4" cstate="print"/>
              <a:srcRect l="41397" t="81831" r="57721" b="15779"/>
              <a:stretch>
                <a:fillRect/>
              </a:stretch>
            </p:blipFill>
            <p:spPr bwMode="auto">
              <a:xfrm>
                <a:off x="3938" y="3042"/>
                <a:ext cx="34" cy="96"/>
              </a:xfrm>
              <a:prstGeom prst="rect">
                <a:avLst/>
              </a:prstGeom>
              <a:noFill/>
              <a:ln w="9525">
                <a:noFill/>
                <a:miter lim="800000"/>
                <a:headEnd/>
                <a:tailEnd/>
              </a:ln>
            </p:spPr>
          </p:pic>
          <p:sp>
            <p:nvSpPr>
              <p:cNvPr id="1046" name="Line 30"/>
              <p:cNvSpPr>
                <a:spLocks noChangeShapeType="1"/>
              </p:cNvSpPr>
              <p:nvPr/>
            </p:nvSpPr>
            <p:spPr bwMode="auto">
              <a:xfrm>
                <a:off x="3926" y="2988"/>
                <a:ext cx="0" cy="181"/>
              </a:xfrm>
              <a:prstGeom prst="line">
                <a:avLst/>
              </a:prstGeom>
              <a:noFill/>
              <a:ln w="12700">
                <a:solidFill>
                  <a:schemeClr val="tx1"/>
                </a:solidFill>
                <a:round/>
                <a:headEnd/>
                <a:tailEnd/>
              </a:ln>
            </p:spPr>
            <p:txBody>
              <a:bodyPr/>
              <a:lstStyle/>
              <a:p>
                <a:endParaRPr lang="fr-FR"/>
              </a:p>
            </p:txBody>
          </p:sp>
          <p:sp>
            <p:nvSpPr>
              <p:cNvPr id="1047" name="Line 31"/>
              <p:cNvSpPr>
                <a:spLocks noChangeShapeType="1"/>
              </p:cNvSpPr>
              <p:nvPr/>
            </p:nvSpPr>
            <p:spPr bwMode="auto">
              <a:xfrm>
                <a:off x="3965" y="3013"/>
                <a:ext cx="0" cy="181"/>
              </a:xfrm>
              <a:prstGeom prst="line">
                <a:avLst/>
              </a:prstGeom>
              <a:noFill/>
              <a:ln w="12700">
                <a:solidFill>
                  <a:schemeClr val="tx1"/>
                </a:solidFill>
                <a:round/>
                <a:headEnd/>
                <a:tailEnd/>
              </a:ln>
            </p:spPr>
            <p:txBody>
              <a:bodyPr/>
              <a:lstStyle/>
              <a:p>
                <a:endParaRPr lang="fr-FR"/>
              </a:p>
            </p:txBody>
          </p:sp>
          <p:pic>
            <p:nvPicPr>
              <p:cNvPr id="1048" name="Picture 32" descr="C:\Documents and Settings\Cedric\Bureau\poste dosage.jpg"/>
              <p:cNvPicPr>
                <a:picLocks noChangeAspect="1" noChangeArrowheads="1"/>
              </p:cNvPicPr>
              <p:nvPr/>
            </p:nvPicPr>
            <p:blipFill>
              <a:blip r:embed="rId4" cstate="print"/>
              <a:srcRect l="41397" t="81831" r="57721" b="15779"/>
              <a:stretch>
                <a:fillRect/>
              </a:stretch>
            </p:blipFill>
            <p:spPr bwMode="auto">
              <a:xfrm>
                <a:off x="3936" y="3506"/>
                <a:ext cx="34" cy="96"/>
              </a:xfrm>
              <a:prstGeom prst="rect">
                <a:avLst/>
              </a:prstGeom>
              <a:noFill/>
              <a:ln w="9525">
                <a:noFill/>
                <a:miter lim="800000"/>
                <a:headEnd/>
                <a:tailEnd/>
              </a:ln>
            </p:spPr>
          </p:pic>
          <p:sp>
            <p:nvSpPr>
              <p:cNvPr id="1049" name="Line 33"/>
              <p:cNvSpPr>
                <a:spLocks noChangeShapeType="1"/>
              </p:cNvSpPr>
              <p:nvPr/>
            </p:nvSpPr>
            <p:spPr bwMode="auto">
              <a:xfrm>
                <a:off x="3927" y="3456"/>
                <a:ext cx="0" cy="181"/>
              </a:xfrm>
              <a:prstGeom prst="line">
                <a:avLst/>
              </a:prstGeom>
              <a:noFill/>
              <a:ln w="12700">
                <a:solidFill>
                  <a:schemeClr val="tx1"/>
                </a:solidFill>
                <a:round/>
                <a:headEnd/>
                <a:tailEnd/>
              </a:ln>
            </p:spPr>
            <p:txBody>
              <a:bodyPr/>
              <a:lstStyle/>
              <a:p>
                <a:endParaRPr lang="fr-FR"/>
              </a:p>
            </p:txBody>
          </p:sp>
          <p:sp>
            <p:nvSpPr>
              <p:cNvPr id="1050" name="Line 34"/>
              <p:cNvSpPr>
                <a:spLocks noChangeShapeType="1"/>
              </p:cNvSpPr>
              <p:nvPr/>
            </p:nvSpPr>
            <p:spPr bwMode="auto">
              <a:xfrm>
                <a:off x="3964" y="3459"/>
                <a:ext cx="0" cy="181"/>
              </a:xfrm>
              <a:prstGeom prst="line">
                <a:avLst/>
              </a:prstGeom>
              <a:noFill/>
              <a:ln w="12700">
                <a:solidFill>
                  <a:schemeClr val="tx1"/>
                </a:solidFill>
                <a:round/>
                <a:headEnd/>
                <a:tailEnd/>
              </a:ln>
            </p:spPr>
            <p:txBody>
              <a:bodyPr/>
              <a:lstStyle/>
              <a:p>
                <a:endParaRPr lang="fr-FR"/>
              </a:p>
            </p:txBody>
          </p:sp>
          <p:sp>
            <p:nvSpPr>
              <p:cNvPr id="1051" name="Line 35"/>
              <p:cNvSpPr>
                <a:spLocks noChangeShapeType="1"/>
              </p:cNvSpPr>
              <p:nvPr/>
            </p:nvSpPr>
            <p:spPr bwMode="auto">
              <a:xfrm>
                <a:off x="3570" y="3571"/>
                <a:ext cx="87" cy="97"/>
              </a:xfrm>
              <a:prstGeom prst="line">
                <a:avLst/>
              </a:prstGeom>
              <a:noFill/>
              <a:ln w="76200">
                <a:solidFill>
                  <a:schemeClr val="tx1"/>
                </a:solidFill>
                <a:round/>
                <a:headEnd/>
                <a:tailEnd/>
              </a:ln>
            </p:spPr>
            <p:txBody>
              <a:bodyPr/>
              <a:lstStyle/>
              <a:p>
                <a:endParaRPr lang="fr-FR"/>
              </a:p>
            </p:txBody>
          </p:sp>
          <p:sp>
            <p:nvSpPr>
              <p:cNvPr id="1052" name="Line 36"/>
              <p:cNvSpPr>
                <a:spLocks noChangeShapeType="1"/>
              </p:cNvSpPr>
              <p:nvPr/>
            </p:nvSpPr>
            <p:spPr bwMode="auto">
              <a:xfrm>
                <a:off x="3600" y="3593"/>
                <a:ext cx="87" cy="97"/>
              </a:xfrm>
              <a:prstGeom prst="line">
                <a:avLst/>
              </a:prstGeom>
              <a:noFill/>
              <a:ln w="76200">
                <a:solidFill>
                  <a:schemeClr val="tx1"/>
                </a:solidFill>
                <a:round/>
                <a:headEnd/>
                <a:tailEnd/>
              </a:ln>
            </p:spPr>
            <p:txBody>
              <a:bodyPr/>
              <a:lstStyle/>
              <a:p>
                <a:endParaRPr lang="fr-FR"/>
              </a:p>
            </p:txBody>
          </p:sp>
        </p:grpSp>
        <p:graphicFrame>
          <p:nvGraphicFramePr>
            <p:cNvPr id="1026" name="Object 7"/>
            <p:cNvGraphicFramePr>
              <a:graphicFrameLocks noChangeAspect="1"/>
            </p:cNvGraphicFramePr>
            <p:nvPr/>
          </p:nvGraphicFramePr>
          <p:xfrm>
            <a:off x="2443" y="1307"/>
            <a:ext cx="582" cy="235"/>
          </p:xfrm>
          <a:graphic>
            <a:graphicData uri="http://schemas.openxmlformats.org/presentationml/2006/ole">
              <p:oleObj spid="_x0000_s1026" name="CS ChemDraw Drawing" r:id="rId5" imgW="609480" imgH="246240" progId="">
                <p:embed/>
              </p:oleObj>
            </a:graphicData>
          </a:graphic>
        </p:graphicFrame>
        <p:graphicFrame>
          <p:nvGraphicFramePr>
            <p:cNvPr id="1027" name="Object 8"/>
            <p:cNvGraphicFramePr>
              <a:graphicFrameLocks noChangeAspect="1"/>
            </p:cNvGraphicFramePr>
            <p:nvPr/>
          </p:nvGraphicFramePr>
          <p:xfrm>
            <a:off x="3482" y="3206"/>
            <a:ext cx="519" cy="226"/>
          </p:xfrm>
          <a:graphic>
            <a:graphicData uri="http://schemas.openxmlformats.org/presentationml/2006/ole">
              <p:oleObj spid="_x0000_s1027" name="CS ChemDraw Drawing" r:id="rId6" imgW="543240" imgH="236160" progId="">
                <p:embed/>
              </p:oleObj>
            </a:graphicData>
          </a:graphic>
        </p:graphicFrame>
        <p:graphicFrame>
          <p:nvGraphicFramePr>
            <p:cNvPr id="1028" name="Object 20"/>
            <p:cNvGraphicFramePr>
              <a:graphicFrameLocks noChangeAspect="1"/>
            </p:cNvGraphicFramePr>
            <p:nvPr/>
          </p:nvGraphicFramePr>
          <p:xfrm>
            <a:off x="3195" y="1314"/>
            <a:ext cx="426" cy="227"/>
          </p:xfrm>
          <a:graphic>
            <a:graphicData uri="http://schemas.openxmlformats.org/presentationml/2006/ole">
              <p:oleObj spid="_x0000_s1028" name="CS ChemDraw Drawing" r:id="rId7" imgW="446760" imgH="238680" progId="">
                <p:embed/>
              </p:oleObj>
            </a:graphicData>
          </a:graphic>
        </p:graphicFrame>
        <p:graphicFrame>
          <p:nvGraphicFramePr>
            <p:cNvPr id="1029" name="Object 21"/>
            <p:cNvGraphicFramePr>
              <a:graphicFrameLocks noChangeAspect="1"/>
            </p:cNvGraphicFramePr>
            <p:nvPr/>
          </p:nvGraphicFramePr>
          <p:xfrm>
            <a:off x="2786" y="3196"/>
            <a:ext cx="494" cy="234"/>
          </p:xfrm>
          <a:graphic>
            <a:graphicData uri="http://schemas.openxmlformats.org/presentationml/2006/ole">
              <p:oleObj spid="_x0000_s1029" name="CS ChemDraw Drawing" r:id="rId8" imgW="515520" imgH="246240" progId="">
                <p:embed/>
              </p:oleObj>
            </a:graphicData>
          </a:graphic>
        </p:graphicFrame>
        <p:sp>
          <p:nvSpPr>
            <p:cNvPr id="1034" name="Text Box 22"/>
            <p:cNvSpPr txBox="1">
              <a:spLocks noChangeArrowheads="1"/>
            </p:cNvSpPr>
            <p:nvPr/>
          </p:nvSpPr>
          <p:spPr bwMode="auto">
            <a:xfrm>
              <a:off x="3253" y="3137"/>
              <a:ext cx="349" cy="288"/>
            </a:xfrm>
            <a:prstGeom prst="rect">
              <a:avLst/>
            </a:prstGeom>
            <a:noFill/>
            <a:ln w="9525">
              <a:noFill/>
              <a:miter lim="800000"/>
              <a:headEnd/>
              <a:tailEnd/>
            </a:ln>
          </p:spPr>
          <p:txBody>
            <a:bodyPr>
              <a:spAutoFit/>
            </a:bodyPr>
            <a:lstStyle/>
            <a:p>
              <a:pPr>
                <a:spcBef>
                  <a:spcPct val="50000"/>
                </a:spcBef>
              </a:pPr>
              <a:r>
                <a:rPr lang="fr-FR" b="1">
                  <a:latin typeface="Comic Sans MS" pitchFamily="66" charset="0"/>
                </a:rPr>
                <a:t>+</a:t>
              </a:r>
            </a:p>
          </p:txBody>
        </p:sp>
        <p:sp>
          <p:nvSpPr>
            <p:cNvPr id="1035" name="Text Box 23"/>
            <p:cNvSpPr txBox="1">
              <a:spLocks noChangeArrowheads="1"/>
            </p:cNvSpPr>
            <p:nvPr/>
          </p:nvSpPr>
          <p:spPr bwMode="auto">
            <a:xfrm>
              <a:off x="2984" y="1255"/>
              <a:ext cx="349" cy="288"/>
            </a:xfrm>
            <a:prstGeom prst="rect">
              <a:avLst/>
            </a:prstGeom>
            <a:noFill/>
            <a:ln w="9525">
              <a:noFill/>
              <a:miter lim="800000"/>
              <a:headEnd/>
              <a:tailEnd/>
            </a:ln>
          </p:spPr>
          <p:txBody>
            <a:bodyPr>
              <a:spAutoFit/>
            </a:bodyPr>
            <a:lstStyle/>
            <a:p>
              <a:pPr>
                <a:spcBef>
                  <a:spcPct val="50000"/>
                </a:spcBef>
              </a:pPr>
              <a:r>
                <a:rPr lang="fr-FR" b="1">
                  <a:latin typeface="Comic Sans MS" pitchFamily="66" charset="0"/>
                </a:rPr>
                <a:t>+</a:t>
              </a:r>
            </a:p>
          </p:txBody>
        </p:sp>
        <p:sp>
          <p:nvSpPr>
            <p:cNvPr id="1036" name="Line 24"/>
            <p:cNvSpPr>
              <a:spLocks noChangeShapeType="1"/>
            </p:cNvSpPr>
            <p:nvPr/>
          </p:nvSpPr>
          <p:spPr bwMode="auto">
            <a:xfrm flipH="1">
              <a:off x="2139" y="1418"/>
              <a:ext cx="268" cy="0"/>
            </a:xfrm>
            <a:prstGeom prst="line">
              <a:avLst/>
            </a:prstGeom>
            <a:noFill/>
            <a:ln w="9525">
              <a:solidFill>
                <a:schemeClr val="tx1"/>
              </a:solidFill>
              <a:round/>
              <a:headEnd/>
              <a:tailEnd type="triangle" w="med" len="med"/>
            </a:ln>
          </p:spPr>
          <p:txBody>
            <a:bodyPr/>
            <a:lstStyle/>
            <a:p>
              <a:endParaRPr lang="fr-FR"/>
            </a:p>
          </p:txBody>
        </p:sp>
        <p:sp>
          <p:nvSpPr>
            <p:cNvPr id="1037" name="Line 25"/>
            <p:cNvSpPr>
              <a:spLocks noChangeShapeType="1"/>
            </p:cNvSpPr>
            <p:nvPr/>
          </p:nvSpPr>
          <p:spPr bwMode="auto">
            <a:xfrm flipH="1">
              <a:off x="2155" y="3309"/>
              <a:ext cx="591" cy="0"/>
            </a:xfrm>
            <a:prstGeom prst="line">
              <a:avLst/>
            </a:prstGeom>
            <a:noFill/>
            <a:ln w="9525">
              <a:solidFill>
                <a:schemeClr val="tx1"/>
              </a:solidFill>
              <a:round/>
              <a:headEnd/>
              <a:tailEnd type="triangle" w="med" len="med"/>
            </a:ln>
          </p:spPr>
          <p:txBody>
            <a:bodyPr/>
            <a:lstStyle/>
            <a:p>
              <a:endParaRPr lang="fr-FR"/>
            </a:p>
          </p:txBody>
        </p:sp>
        <p:grpSp>
          <p:nvGrpSpPr>
            <p:cNvPr id="1038" name="Group 44"/>
            <p:cNvGrpSpPr>
              <a:grpSpLocks/>
            </p:cNvGrpSpPr>
            <p:nvPr/>
          </p:nvGrpSpPr>
          <p:grpSpPr bwMode="auto">
            <a:xfrm rot="617433">
              <a:off x="805" y="3159"/>
              <a:ext cx="1068" cy="491"/>
              <a:chOff x="3621" y="844"/>
              <a:chExt cx="799" cy="474"/>
            </a:xfrm>
          </p:grpSpPr>
          <p:sp>
            <p:nvSpPr>
              <p:cNvPr id="1040" name="Freeform 40"/>
              <p:cNvSpPr>
                <a:spLocks/>
              </p:cNvSpPr>
              <p:nvPr/>
            </p:nvSpPr>
            <p:spPr bwMode="auto">
              <a:xfrm rot="-152952">
                <a:off x="3654" y="875"/>
                <a:ext cx="766" cy="443"/>
              </a:xfrm>
              <a:custGeom>
                <a:avLst/>
                <a:gdLst>
                  <a:gd name="T0" fmla="*/ 0 w 1558"/>
                  <a:gd name="T1" fmla="*/ 931 h 931"/>
                  <a:gd name="T2" fmla="*/ 131 w 1558"/>
                  <a:gd name="T3" fmla="*/ 792 h 931"/>
                  <a:gd name="T4" fmla="*/ 251 w 1558"/>
                  <a:gd name="T5" fmla="*/ 682 h 931"/>
                  <a:gd name="T6" fmla="*/ 381 w 1558"/>
                  <a:gd name="T7" fmla="*/ 582 h 931"/>
                  <a:gd name="T8" fmla="*/ 529 w 1558"/>
                  <a:gd name="T9" fmla="*/ 490 h 931"/>
                  <a:gd name="T10" fmla="*/ 837 w 1558"/>
                  <a:gd name="T11" fmla="*/ 306 h 931"/>
                  <a:gd name="T12" fmla="*/ 1127 w 1558"/>
                  <a:gd name="T13" fmla="*/ 178 h 931"/>
                  <a:gd name="T14" fmla="*/ 935 w 1558"/>
                  <a:gd name="T15" fmla="*/ 0 h 931"/>
                  <a:gd name="T16" fmla="*/ 1558 w 1558"/>
                  <a:gd name="T17" fmla="*/ 220 h 931"/>
                  <a:gd name="T18" fmla="*/ 1275 w 1558"/>
                  <a:gd name="T19" fmla="*/ 755 h 931"/>
                  <a:gd name="T20" fmla="*/ 1254 w 1558"/>
                  <a:gd name="T21" fmla="*/ 518 h 931"/>
                  <a:gd name="T22" fmla="*/ 936 w 1558"/>
                  <a:gd name="T23" fmla="*/ 568 h 931"/>
                  <a:gd name="T24" fmla="*/ 587 w 1558"/>
                  <a:gd name="T25" fmla="*/ 655 h 931"/>
                  <a:gd name="T26" fmla="*/ 331 w 1558"/>
                  <a:gd name="T27" fmla="*/ 754 h 931"/>
                  <a:gd name="T28" fmla="*/ 0 w 1558"/>
                  <a:gd name="T29" fmla="*/ 931 h 9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58"/>
                  <a:gd name="T46" fmla="*/ 0 h 931"/>
                  <a:gd name="T47" fmla="*/ 1558 w 1558"/>
                  <a:gd name="T48" fmla="*/ 931 h 9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58" h="931">
                    <a:moveTo>
                      <a:pt x="0" y="931"/>
                    </a:moveTo>
                    <a:lnTo>
                      <a:pt x="131" y="792"/>
                    </a:lnTo>
                    <a:lnTo>
                      <a:pt x="251" y="682"/>
                    </a:lnTo>
                    <a:lnTo>
                      <a:pt x="381" y="582"/>
                    </a:lnTo>
                    <a:lnTo>
                      <a:pt x="529" y="490"/>
                    </a:lnTo>
                    <a:lnTo>
                      <a:pt x="837" y="306"/>
                    </a:lnTo>
                    <a:lnTo>
                      <a:pt x="1127" y="178"/>
                    </a:lnTo>
                    <a:lnTo>
                      <a:pt x="935" y="0"/>
                    </a:lnTo>
                    <a:lnTo>
                      <a:pt x="1558" y="220"/>
                    </a:lnTo>
                    <a:lnTo>
                      <a:pt x="1275" y="755"/>
                    </a:lnTo>
                    <a:lnTo>
                      <a:pt x="1254" y="518"/>
                    </a:lnTo>
                    <a:lnTo>
                      <a:pt x="936" y="568"/>
                    </a:lnTo>
                    <a:lnTo>
                      <a:pt x="587" y="655"/>
                    </a:lnTo>
                    <a:lnTo>
                      <a:pt x="331" y="754"/>
                    </a:lnTo>
                    <a:lnTo>
                      <a:pt x="0" y="931"/>
                    </a:lnTo>
                    <a:close/>
                  </a:path>
                </a:pathLst>
              </a:custGeom>
              <a:solidFill>
                <a:schemeClr val="bg2"/>
              </a:solidFill>
              <a:ln w="9525" cap="flat" cmpd="sng">
                <a:noFill/>
                <a:prstDash val="solid"/>
                <a:round/>
                <a:headEnd/>
                <a:tailEnd/>
              </a:ln>
            </p:spPr>
            <p:txBody>
              <a:bodyPr/>
              <a:lstStyle/>
              <a:p>
                <a:endParaRPr lang="fr-FR"/>
              </a:p>
            </p:txBody>
          </p:sp>
          <p:sp>
            <p:nvSpPr>
              <p:cNvPr id="1041" name="Freeform 41"/>
              <p:cNvSpPr>
                <a:spLocks/>
              </p:cNvSpPr>
              <p:nvPr/>
            </p:nvSpPr>
            <p:spPr bwMode="auto">
              <a:xfrm rot="-152952">
                <a:off x="3621" y="844"/>
                <a:ext cx="766" cy="443"/>
              </a:xfrm>
              <a:custGeom>
                <a:avLst/>
                <a:gdLst>
                  <a:gd name="T0" fmla="*/ 0 w 1558"/>
                  <a:gd name="T1" fmla="*/ 931 h 931"/>
                  <a:gd name="T2" fmla="*/ 131 w 1558"/>
                  <a:gd name="T3" fmla="*/ 792 h 931"/>
                  <a:gd name="T4" fmla="*/ 251 w 1558"/>
                  <a:gd name="T5" fmla="*/ 682 h 931"/>
                  <a:gd name="T6" fmla="*/ 381 w 1558"/>
                  <a:gd name="T7" fmla="*/ 582 h 931"/>
                  <a:gd name="T8" fmla="*/ 529 w 1558"/>
                  <a:gd name="T9" fmla="*/ 490 h 931"/>
                  <a:gd name="T10" fmla="*/ 837 w 1558"/>
                  <a:gd name="T11" fmla="*/ 306 h 931"/>
                  <a:gd name="T12" fmla="*/ 1127 w 1558"/>
                  <a:gd name="T13" fmla="*/ 178 h 931"/>
                  <a:gd name="T14" fmla="*/ 935 w 1558"/>
                  <a:gd name="T15" fmla="*/ 0 h 931"/>
                  <a:gd name="T16" fmla="*/ 1558 w 1558"/>
                  <a:gd name="T17" fmla="*/ 220 h 931"/>
                  <a:gd name="T18" fmla="*/ 1275 w 1558"/>
                  <a:gd name="T19" fmla="*/ 755 h 931"/>
                  <a:gd name="T20" fmla="*/ 1254 w 1558"/>
                  <a:gd name="T21" fmla="*/ 518 h 931"/>
                  <a:gd name="T22" fmla="*/ 936 w 1558"/>
                  <a:gd name="T23" fmla="*/ 568 h 931"/>
                  <a:gd name="T24" fmla="*/ 587 w 1558"/>
                  <a:gd name="T25" fmla="*/ 655 h 931"/>
                  <a:gd name="T26" fmla="*/ 331 w 1558"/>
                  <a:gd name="T27" fmla="*/ 754 h 931"/>
                  <a:gd name="T28" fmla="*/ 0 w 1558"/>
                  <a:gd name="T29" fmla="*/ 931 h 9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58"/>
                  <a:gd name="T46" fmla="*/ 0 h 931"/>
                  <a:gd name="T47" fmla="*/ 1558 w 1558"/>
                  <a:gd name="T48" fmla="*/ 931 h 9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58" h="931">
                    <a:moveTo>
                      <a:pt x="0" y="931"/>
                    </a:moveTo>
                    <a:lnTo>
                      <a:pt x="131" y="792"/>
                    </a:lnTo>
                    <a:lnTo>
                      <a:pt x="251" y="682"/>
                    </a:lnTo>
                    <a:lnTo>
                      <a:pt x="381" y="582"/>
                    </a:lnTo>
                    <a:lnTo>
                      <a:pt x="529" y="490"/>
                    </a:lnTo>
                    <a:lnTo>
                      <a:pt x="837" y="306"/>
                    </a:lnTo>
                    <a:lnTo>
                      <a:pt x="1127" y="178"/>
                    </a:lnTo>
                    <a:lnTo>
                      <a:pt x="935" y="0"/>
                    </a:lnTo>
                    <a:lnTo>
                      <a:pt x="1558" y="220"/>
                    </a:lnTo>
                    <a:lnTo>
                      <a:pt x="1275" y="755"/>
                    </a:lnTo>
                    <a:lnTo>
                      <a:pt x="1254" y="518"/>
                    </a:lnTo>
                    <a:lnTo>
                      <a:pt x="936" y="568"/>
                    </a:lnTo>
                    <a:lnTo>
                      <a:pt x="587" y="655"/>
                    </a:lnTo>
                    <a:lnTo>
                      <a:pt x="331" y="754"/>
                    </a:lnTo>
                    <a:lnTo>
                      <a:pt x="0" y="931"/>
                    </a:lnTo>
                    <a:close/>
                  </a:path>
                </a:pathLst>
              </a:custGeom>
              <a:gradFill rotWithShape="0">
                <a:gsLst>
                  <a:gs pos="0">
                    <a:srgbClr val="FFCACA"/>
                  </a:gs>
                  <a:gs pos="100000">
                    <a:srgbClr val="FF0000"/>
                  </a:gs>
                </a:gsLst>
                <a:lin ang="0" scaled="1"/>
              </a:gradFill>
              <a:ln w="9525" cap="flat" cmpd="sng">
                <a:solidFill>
                  <a:srgbClr val="000000"/>
                </a:solidFill>
                <a:prstDash val="solid"/>
                <a:round/>
                <a:headEnd/>
                <a:tailEnd/>
              </a:ln>
            </p:spPr>
            <p:txBody>
              <a:bodyPr/>
              <a:lstStyle/>
              <a:p>
                <a:endParaRPr lang="fr-FR"/>
              </a:p>
            </p:txBody>
          </p:sp>
        </p:grpSp>
        <p:sp>
          <p:nvSpPr>
            <p:cNvPr id="1039" name="Text Box 45"/>
            <p:cNvSpPr txBox="1">
              <a:spLocks noChangeArrowheads="1"/>
            </p:cNvSpPr>
            <p:nvPr/>
          </p:nvSpPr>
          <p:spPr bwMode="auto">
            <a:xfrm rot="-1002388">
              <a:off x="856" y="3195"/>
              <a:ext cx="830" cy="164"/>
            </a:xfrm>
            <a:prstGeom prst="rect">
              <a:avLst/>
            </a:prstGeom>
            <a:noFill/>
            <a:ln w="9525">
              <a:noFill/>
              <a:miter lim="800000"/>
              <a:headEnd/>
              <a:tailEnd/>
            </a:ln>
          </p:spPr>
          <p:txBody>
            <a:bodyPr>
              <a:spAutoFit/>
            </a:bodyPr>
            <a:lstStyle/>
            <a:p>
              <a:pPr>
                <a:spcBef>
                  <a:spcPct val="50000"/>
                </a:spcBef>
              </a:pPr>
              <a:r>
                <a:rPr lang="fr-FR" sz="1100">
                  <a:solidFill>
                    <a:srgbClr val="FF0000"/>
                  </a:solidFill>
                  <a:latin typeface="Calibri" pitchFamily="34" charset="0"/>
                </a:rPr>
                <a:t>Solution diluée</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0" name="Group 2"/>
          <p:cNvGrpSpPr>
            <a:grpSpLocks/>
          </p:cNvGrpSpPr>
          <p:nvPr/>
        </p:nvGrpSpPr>
        <p:grpSpPr bwMode="auto">
          <a:xfrm>
            <a:off x="1739900" y="501650"/>
            <a:ext cx="2995613" cy="6162675"/>
            <a:chOff x="3416" y="180"/>
            <a:chExt cx="1887" cy="3882"/>
          </a:xfrm>
        </p:grpSpPr>
        <p:pic>
          <p:nvPicPr>
            <p:cNvPr id="2090" name="Picture 3" descr="C:\Documents and Settings\Cedric\Bureau\poste dosage.jpg"/>
            <p:cNvPicPr>
              <a:picLocks noChangeAspect="1" noChangeArrowheads="1"/>
            </p:cNvPicPr>
            <p:nvPr/>
          </p:nvPicPr>
          <p:blipFill>
            <a:blip r:embed="rId3" cstate="print"/>
            <a:srcRect l="24290" t="1593" r="14104" b="1791"/>
            <a:stretch>
              <a:fillRect/>
            </a:stretch>
          </p:blipFill>
          <p:spPr bwMode="auto">
            <a:xfrm>
              <a:off x="3416" y="180"/>
              <a:ext cx="1887" cy="3882"/>
            </a:xfrm>
            <a:prstGeom prst="rect">
              <a:avLst/>
            </a:prstGeom>
            <a:noFill/>
            <a:ln w="9525">
              <a:noFill/>
              <a:miter lim="800000"/>
              <a:headEnd/>
              <a:tailEnd/>
            </a:ln>
          </p:spPr>
        </p:pic>
        <p:pic>
          <p:nvPicPr>
            <p:cNvPr id="2091" name="Picture 4" descr="C:\Documents and Settings\Cedric\Bureau\poste dosage.jpg"/>
            <p:cNvPicPr>
              <a:picLocks noChangeAspect="1" noChangeArrowheads="1"/>
            </p:cNvPicPr>
            <p:nvPr/>
          </p:nvPicPr>
          <p:blipFill>
            <a:blip r:embed="rId3" cstate="print">
              <a:lum bright="-18000"/>
            </a:blip>
            <a:srcRect l="57721" t="76155" r="39439" b="22050"/>
            <a:stretch>
              <a:fillRect/>
            </a:stretch>
          </p:blipFill>
          <p:spPr bwMode="auto">
            <a:xfrm>
              <a:off x="4246" y="3172"/>
              <a:ext cx="81" cy="84"/>
            </a:xfrm>
            <a:prstGeom prst="rect">
              <a:avLst/>
            </a:prstGeom>
            <a:noFill/>
            <a:ln w="9525">
              <a:noFill/>
              <a:miter lim="800000"/>
              <a:headEnd/>
              <a:tailEnd/>
            </a:ln>
          </p:spPr>
        </p:pic>
        <p:pic>
          <p:nvPicPr>
            <p:cNvPr id="2092" name="Picture 5" descr="C:\Documents and Settings\Cedric\Bureau\poste dosage.jpg"/>
            <p:cNvPicPr>
              <a:picLocks noChangeAspect="1" noChangeArrowheads="1"/>
            </p:cNvPicPr>
            <p:nvPr/>
          </p:nvPicPr>
          <p:blipFill>
            <a:blip r:embed="rId3" cstate="print"/>
            <a:srcRect l="43878" t="84071" r="52498" b="14137"/>
            <a:stretch>
              <a:fillRect/>
            </a:stretch>
          </p:blipFill>
          <p:spPr bwMode="auto">
            <a:xfrm>
              <a:off x="3976" y="3492"/>
              <a:ext cx="111" cy="72"/>
            </a:xfrm>
            <a:prstGeom prst="rect">
              <a:avLst/>
            </a:prstGeom>
            <a:noFill/>
            <a:ln w="9525">
              <a:noFill/>
              <a:miter lim="800000"/>
              <a:headEnd/>
              <a:tailEnd/>
            </a:ln>
          </p:spPr>
        </p:pic>
        <p:pic>
          <p:nvPicPr>
            <p:cNvPr id="2093" name="Picture 6" descr="C:\Documents and Settings\Cedric\Bureau\poste dosage.jpg"/>
            <p:cNvPicPr>
              <a:picLocks noChangeAspect="1" noChangeArrowheads="1"/>
            </p:cNvPicPr>
            <p:nvPr/>
          </p:nvPicPr>
          <p:blipFill>
            <a:blip r:embed="rId3" cstate="print"/>
            <a:srcRect l="41397" t="81831" r="57721" b="15779"/>
            <a:stretch>
              <a:fillRect/>
            </a:stretch>
          </p:blipFill>
          <p:spPr bwMode="auto">
            <a:xfrm>
              <a:off x="3938" y="3042"/>
              <a:ext cx="34" cy="96"/>
            </a:xfrm>
            <a:prstGeom prst="rect">
              <a:avLst/>
            </a:prstGeom>
            <a:noFill/>
            <a:ln w="9525">
              <a:noFill/>
              <a:miter lim="800000"/>
              <a:headEnd/>
              <a:tailEnd/>
            </a:ln>
          </p:spPr>
        </p:pic>
        <p:sp>
          <p:nvSpPr>
            <p:cNvPr id="2094" name="Line 7"/>
            <p:cNvSpPr>
              <a:spLocks noChangeShapeType="1"/>
            </p:cNvSpPr>
            <p:nvPr/>
          </p:nvSpPr>
          <p:spPr bwMode="auto">
            <a:xfrm>
              <a:off x="3926" y="2988"/>
              <a:ext cx="0" cy="181"/>
            </a:xfrm>
            <a:prstGeom prst="line">
              <a:avLst/>
            </a:prstGeom>
            <a:noFill/>
            <a:ln w="12700">
              <a:solidFill>
                <a:schemeClr val="tx1"/>
              </a:solidFill>
              <a:round/>
              <a:headEnd/>
              <a:tailEnd/>
            </a:ln>
          </p:spPr>
          <p:txBody>
            <a:bodyPr/>
            <a:lstStyle/>
            <a:p>
              <a:endParaRPr lang="fr-FR"/>
            </a:p>
          </p:txBody>
        </p:sp>
        <p:sp>
          <p:nvSpPr>
            <p:cNvPr id="2095" name="Line 8"/>
            <p:cNvSpPr>
              <a:spLocks noChangeShapeType="1"/>
            </p:cNvSpPr>
            <p:nvPr/>
          </p:nvSpPr>
          <p:spPr bwMode="auto">
            <a:xfrm>
              <a:off x="3965" y="3013"/>
              <a:ext cx="0" cy="181"/>
            </a:xfrm>
            <a:prstGeom prst="line">
              <a:avLst/>
            </a:prstGeom>
            <a:noFill/>
            <a:ln w="12700">
              <a:solidFill>
                <a:schemeClr val="tx1"/>
              </a:solidFill>
              <a:round/>
              <a:headEnd/>
              <a:tailEnd/>
            </a:ln>
          </p:spPr>
          <p:txBody>
            <a:bodyPr/>
            <a:lstStyle/>
            <a:p>
              <a:endParaRPr lang="fr-FR"/>
            </a:p>
          </p:txBody>
        </p:sp>
        <p:pic>
          <p:nvPicPr>
            <p:cNvPr id="2096" name="Picture 9" descr="C:\Documents and Settings\Cedric\Bureau\poste dosage.jpg"/>
            <p:cNvPicPr>
              <a:picLocks noChangeAspect="1" noChangeArrowheads="1"/>
            </p:cNvPicPr>
            <p:nvPr/>
          </p:nvPicPr>
          <p:blipFill>
            <a:blip r:embed="rId3" cstate="print"/>
            <a:srcRect l="41397" t="81831" r="57721" b="15779"/>
            <a:stretch>
              <a:fillRect/>
            </a:stretch>
          </p:blipFill>
          <p:spPr bwMode="auto">
            <a:xfrm>
              <a:off x="3936" y="3506"/>
              <a:ext cx="34" cy="96"/>
            </a:xfrm>
            <a:prstGeom prst="rect">
              <a:avLst/>
            </a:prstGeom>
            <a:noFill/>
            <a:ln w="9525">
              <a:noFill/>
              <a:miter lim="800000"/>
              <a:headEnd/>
              <a:tailEnd/>
            </a:ln>
          </p:spPr>
        </p:pic>
        <p:sp>
          <p:nvSpPr>
            <p:cNvPr id="2097" name="Line 10"/>
            <p:cNvSpPr>
              <a:spLocks noChangeShapeType="1"/>
            </p:cNvSpPr>
            <p:nvPr/>
          </p:nvSpPr>
          <p:spPr bwMode="auto">
            <a:xfrm>
              <a:off x="3927" y="3456"/>
              <a:ext cx="0" cy="181"/>
            </a:xfrm>
            <a:prstGeom prst="line">
              <a:avLst/>
            </a:prstGeom>
            <a:noFill/>
            <a:ln w="12700">
              <a:solidFill>
                <a:schemeClr val="tx1"/>
              </a:solidFill>
              <a:round/>
              <a:headEnd/>
              <a:tailEnd/>
            </a:ln>
          </p:spPr>
          <p:txBody>
            <a:bodyPr/>
            <a:lstStyle/>
            <a:p>
              <a:endParaRPr lang="fr-FR"/>
            </a:p>
          </p:txBody>
        </p:sp>
        <p:sp>
          <p:nvSpPr>
            <p:cNvPr id="2098" name="Line 11"/>
            <p:cNvSpPr>
              <a:spLocks noChangeShapeType="1"/>
            </p:cNvSpPr>
            <p:nvPr/>
          </p:nvSpPr>
          <p:spPr bwMode="auto">
            <a:xfrm>
              <a:off x="3964" y="3459"/>
              <a:ext cx="0" cy="181"/>
            </a:xfrm>
            <a:prstGeom prst="line">
              <a:avLst/>
            </a:prstGeom>
            <a:noFill/>
            <a:ln w="12700">
              <a:solidFill>
                <a:schemeClr val="tx1"/>
              </a:solidFill>
              <a:round/>
              <a:headEnd/>
              <a:tailEnd/>
            </a:ln>
          </p:spPr>
          <p:txBody>
            <a:bodyPr/>
            <a:lstStyle/>
            <a:p>
              <a:endParaRPr lang="fr-FR"/>
            </a:p>
          </p:txBody>
        </p:sp>
        <p:sp>
          <p:nvSpPr>
            <p:cNvPr id="2099" name="Line 12"/>
            <p:cNvSpPr>
              <a:spLocks noChangeShapeType="1"/>
            </p:cNvSpPr>
            <p:nvPr/>
          </p:nvSpPr>
          <p:spPr bwMode="auto">
            <a:xfrm>
              <a:off x="3570" y="3571"/>
              <a:ext cx="87" cy="97"/>
            </a:xfrm>
            <a:prstGeom prst="line">
              <a:avLst/>
            </a:prstGeom>
            <a:noFill/>
            <a:ln w="76200">
              <a:solidFill>
                <a:schemeClr val="tx1"/>
              </a:solidFill>
              <a:round/>
              <a:headEnd/>
              <a:tailEnd/>
            </a:ln>
          </p:spPr>
          <p:txBody>
            <a:bodyPr/>
            <a:lstStyle/>
            <a:p>
              <a:endParaRPr lang="fr-FR"/>
            </a:p>
          </p:txBody>
        </p:sp>
        <p:sp>
          <p:nvSpPr>
            <p:cNvPr id="2100" name="Line 13"/>
            <p:cNvSpPr>
              <a:spLocks noChangeShapeType="1"/>
            </p:cNvSpPr>
            <p:nvPr/>
          </p:nvSpPr>
          <p:spPr bwMode="auto">
            <a:xfrm>
              <a:off x="3600" y="3593"/>
              <a:ext cx="87" cy="97"/>
            </a:xfrm>
            <a:prstGeom prst="line">
              <a:avLst/>
            </a:prstGeom>
            <a:noFill/>
            <a:ln w="76200">
              <a:solidFill>
                <a:schemeClr val="tx1"/>
              </a:solidFill>
              <a:round/>
              <a:headEnd/>
              <a:tailEnd/>
            </a:ln>
          </p:spPr>
          <p:txBody>
            <a:bodyPr/>
            <a:lstStyle/>
            <a:p>
              <a:endParaRPr lang="fr-FR"/>
            </a:p>
          </p:txBody>
        </p:sp>
      </p:grpSp>
      <p:sp>
        <p:nvSpPr>
          <p:cNvPr id="2061" name="Line 20"/>
          <p:cNvSpPr>
            <a:spLocks noChangeShapeType="1"/>
          </p:cNvSpPr>
          <p:nvPr/>
        </p:nvSpPr>
        <p:spPr bwMode="auto">
          <a:xfrm flipH="1">
            <a:off x="3395663" y="2251075"/>
            <a:ext cx="425450" cy="0"/>
          </a:xfrm>
          <a:prstGeom prst="line">
            <a:avLst/>
          </a:prstGeom>
          <a:noFill/>
          <a:ln w="9525">
            <a:solidFill>
              <a:schemeClr val="tx1"/>
            </a:solidFill>
            <a:round/>
            <a:headEnd/>
            <a:tailEnd type="triangle" w="med" len="med"/>
          </a:ln>
        </p:spPr>
        <p:txBody>
          <a:bodyPr/>
          <a:lstStyle/>
          <a:p>
            <a:endParaRPr lang="fr-FR"/>
          </a:p>
        </p:txBody>
      </p:sp>
      <p:sp>
        <p:nvSpPr>
          <p:cNvPr id="2062" name="Line 21"/>
          <p:cNvSpPr>
            <a:spLocks noChangeShapeType="1"/>
          </p:cNvSpPr>
          <p:nvPr/>
        </p:nvSpPr>
        <p:spPr bwMode="auto">
          <a:xfrm flipH="1">
            <a:off x="3421063" y="5253038"/>
            <a:ext cx="938212" cy="0"/>
          </a:xfrm>
          <a:prstGeom prst="line">
            <a:avLst/>
          </a:prstGeom>
          <a:noFill/>
          <a:ln w="9525">
            <a:solidFill>
              <a:schemeClr val="tx1"/>
            </a:solidFill>
            <a:round/>
            <a:headEnd/>
            <a:tailEnd type="triangle" w="med" len="med"/>
          </a:ln>
        </p:spPr>
        <p:txBody>
          <a:bodyPr/>
          <a:lstStyle/>
          <a:p>
            <a:endParaRPr lang="fr-FR"/>
          </a:p>
        </p:txBody>
      </p:sp>
      <p:sp>
        <p:nvSpPr>
          <p:cNvPr id="2063" name="AutoShape 28"/>
          <p:cNvSpPr>
            <a:spLocks noChangeArrowheads="1"/>
          </p:cNvSpPr>
          <p:nvPr/>
        </p:nvSpPr>
        <p:spPr bwMode="auto">
          <a:xfrm>
            <a:off x="5354638" y="909638"/>
            <a:ext cx="3579812" cy="773112"/>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51229" name="AutoShape 29"/>
          <p:cNvSpPr>
            <a:spLocks noChangeArrowheads="1"/>
          </p:cNvSpPr>
          <p:nvPr/>
        </p:nvSpPr>
        <p:spPr bwMode="auto">
          <a:xfrm>
            <a:off x="5278438" y="820738"/>
            <a:ext cx="3579812" cy="773112"/>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sp>
        <p:nvSpPr>
          <p:cNvPr id="2065" name="Text Box 30"/>
          <p:cNvSpPr txBox="1">
            <a:spLocks noChangeArrowheads="1"/>
          </p:cNvSpPr>
          <p:nvPr/>
        </p:nvSpPr>
        <p:spPr bwMode="auto">
          <a:xfrm>
            <a:off x="5240338" y="177800"/>
            <a:ext cx="3438525" cy="457200"/>
          </a:xfrm>
          <a:prstGeom prst="rect">
            <a:avLst/>
          </a:prstGeom>
          <a:noFill/>
          <a:ln w="9525">
            <a:noFill/>
            <a:miter lim="800000"/>
            <a:headEnd/>
            <a:tailEnd/>
          </a:ln>
        </p:spPr>
        <p:txBody>
          <a:bodyPr>
            <a:spAutoFit/>
          </a:bodyPr>
          <a:lstStyle/>
          <a:p>
            <a:pPr>
              <a:spcBef>
                <a:spcPct val="50000"/>
              </a:spcBef>
            </a:pPr>
            <a:r>
              <a:rPr lang="fr-FR" u="sng">
                <a:latin typeface="Comic Sans MS" pitchFamily="66" charset="0"/>
              </a:rPr>
              <a:t>Réaction de titrage</a:t>
            </a:r>
          </a:p>
        </p:txBody>
      </p:sp>
      <p:graphicFrame>
        <p:nvGraphicFramePr>
          <p:cNvPr id="2050" name="Object 31"/>
          <p:cNvGraphicFramePr>
            <a:graphicFrameLocks noChangeAspect="1"/>
          </p:cNvGraphicFramePr>
          <p:nvPr/>
        </p:nvGraphicFramePr>
        <p:xfrm>
          <a:off x="5576888" y="1039813"/>
          <a:ext cx="609600" cy="330200"/>
        </p:xfrm>
        <a:graphic>
          <a:graphicData uri="http://schemas.openxmlformats.org/presentationml/2006/ole">
            <p:oleObj spid="_x0000_s2050" name="CS ChemDraw Drawing" r:id="rId4" imgW="401040" imgH="218160" progId="">
              <p:embed/>
            </p:oleObj>
          </a:graphicData>
        </a:graphic>
      </p:graphicFrame>
      <p:graphicFrame>
        <p:nvGraphicFramePr>
          <p:cNvPr id="2051" name="Object 32"/>
          <p:cNvGraphicFramePr>
            <a:graphicFrameLocks noChangeAspect="1"/>
          </p:cNvGraphicFramePr>
          <p:nvPr/>
        </p:nvGraphicFramePr>
        <p:xfrm>
          <a:off x="6742113" y="1071563"/>
          <a:ext cx="501650" cy="252412"/>
        </p:xfrm>
        <a:graphic>
          <a:graphicData uri="http://schemas.openxmlformats.org/presentationml/2006/ole">
            <p:oleObj spid="_x0000_s2051" name="CS ChemDraw Drawing" r:id="rId5" imgW="330120" imgH="167400" progId="">
              <p:embed/>
            </p:oleObj>
          </a:graphicData>
        </a:graphic>
      </p:graphicFrame>
      <p:graphicFrame>
        <p:nvGraphicFramePr>
          <p:cNvPr id="2052" name="Object 33"/>
          <p:cNvGraphicFramePr>
            <a:graphicFrameLocks noChangeAspect="1"/>
          </p:cNvGraphicFramePr>
          <p:nvPr/>
        </p:nvGraphicFramePr>
        <p:xfrm>
          <a:off x="7823200" y="1073150"/>
          <a:ext cx="852488" cy="311150"/>
        </p:xfrm>
        <a:graphic>
          <a:graphicData uri="http://schemas.openxmlformats.org/presentationml/2006/ole">
            <p:oleObj spid="_x0000_s2052" name="CS ChemDraw Drawing" r:id="rId6" imgW="561240" imgH="205560" progId="">
              <p:embed/>
            </p:oleObj>
          </a:graphicData>
        </a:graphic>
      </p:graphicFrame>
      <p:sp>
        <p:nvSpPr>
          <p:cNvPr id="2066" name="Text Box 34"/>
          <p:cNvSpPr txBox="1">
            <a:spLocks noChangeArrowheads="1"/>
          </p:cNvSpPr>
          <p:nvPr/>
        </p:nvSpPr>
        <p:spPr bwMode="auto">
          <a:xfrm>
            <a:off x="6265863" y="1003300"/>
            <a:ext cx="1403350" cy="457200"/>
          </a:xfrm>
          <a:prstGeom prst="rect">
            <a:avLst/>
          </a:prstGeom>
          <a:noFill/>
          <a:ln w="9525">
            <a:noFill/>
            <a:miter lim="800000"/>
            <a:headEnd/>
            <a:tailEnd/>
          </a:ln>
        </p:spPr>
        <p:txBody>
          <a:bodyPr>
            <a:spAutoFit/>
          </a:bodyPr>
          <a:lstStyle/>
          <a:p>
            <a:pPr>
              <a:spcBef>
                <a:spcPct val="50000"/>
              </a:spcBef>
            </a:pPr>
            <a:r>
              <a:rPr lang="fr-FR" b="1"/>
              <a:t>+</a:t>
            </a:r>
          </a:p>
        </p:txBody>
      </p:sp>
      <p:sp>
        <p:nvSpPr>
          <p:cNvPr id="2067" name="Text Box 35"/>
          <p:cNvSpPr txBox="1">
            <a:spLocks noChangeArrowheads="1"/>
          </p:cNvSpPr>
          <p:nvPr/>
        </p:nvSpPr>
        <p:spPr bwMode="auto">
          <a:xfrm>
            <a:off x="7318375" y="974725"/>
            <a:ext cx="1403350" cy="366713"/>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053" name="Object 36"/>
          <p:cNvGraphicFramePr>
            <a:graphicFrameLocks noChangeAspect="1"/>
          </p:cNvGraphicFramePr>
          <p:nvPr/>
        </p:nvGraphicFramePr>
        <p:xfrm>
          <a:off x="6024563" y="1265238"/>
          <a:ext cx="323850" cy="211137"/>
        </p:xfrm>
        <a:graphic>
          <a:graphicData uri="http://schemas.openxmlformats.org/presentationml/2006/ole">
            <p:oleObj spid="_x0000_s2053" name="CS ChemDraw Drawing" r:id="rId7" imgW="314640" imgH="205560" progId="">
              <p:embed/>
            </p:oleObj>
          </a:graphicData>
        </a:graphic>
      </p:graphicFrame>
      <p:graphicFrame>
        <p:nvGraphicFramePr>
          <p:cNvPr id="2054" name="Object 37"/>
          <p:cNvGraphicFramePr>
            <a:graphicFrameLocks noChangeAspect="1"/>
          </p:cNvGraphicFramePr>
          <p:nvPr/>
        </p:nvGraphicFramePr>
        <p:xfrm>
          <a:off x="7104063" y="1252538"/>
          <a:ext cx="323850" cy="211137"/>
        </p:xfrm>
        <a:graphic>
          <a:graphicData uri="http://schemas.openxmlformats.org/presentationml/2006/ole">
            <p:oleObj spid="_x0000_s2054" name="CS ChemDraw Drawing" r:id="rId8" imgW="314640" imgH="205560" progId="">
              <p:embed/>
            </p:oleObj>
          </a:graphicData>
        </a:graphic>
      </p:graphicFrame>
      <p:graphicFrame>
        <p:nvGraphicFramePr>
          <p:cNvPr id="2055" name="Object 38"/>
          <p:cNvGraphicFramePr>
            <a:graphicFrameLocks noChangeAspect="1"/>
          </p:cNvGraphicFramePr>
          <p:nvPr/>
        </p:nvGraphicFramePr>
        <p:xfrm>
          <a:off x="8558213" y="1225550"/>
          <a:ext cx="273050" cy="255588"/>
        </p:xfrm>
        <a:graphic>
          <a:graphicData uri="http://schemas.openxmlformats.org/presentationml/2006/ole">
            <p:oleObj spid="_x0000_s2055" name="Equation" r:id="rId9" imgW="228600" imgH="215640" progId="Equation.3">
              <p:embed/>
            </p:oleObj>
          </a:graphicData>
        </a:graphic>
      </p:graphicFrame>
      <p:grpSp>
        <p:nvGrpSpPr>
          <p:cNvPr id="3" name="Group 95"/>
          <p:cNvGrpSpPr>
            <a:grpSpLocks/>
          </p:cNvGrpSpPr>
          <p:nvPr/>
        </p:nvGrpSpPr>
        <p:grpSpPr bwMode="auto">
          <a:xfrm>
            <a:off x="5448300" y="1887538"/>
            <a:ext cx="2854325" cy="3687762"/>
            <a:chOff x="3432" y="1189"/>
            <a:chExt cx="1798" cy="2323"/>
          </a:xfrm>
        </p:grpSpPr>
        <p:sp>
          <p:nvSpPr>
            <p:cNvPr id="51296" name="AutoShape 96"/>
            <p:cNvSpPr>
              <a:spLocks noChangeArrowheads="1"/>
            </p:cNvSpPr>
            <p:nvPr/>
          </p:nvSpPr>
          <p:spPr bwMode="auto">
            <a:xfrm>
              <a:off x="4151" y="1189"/>
              <a:ext cx="1079" cy="462"/>
            </a:xfrm>
            <a:prstGeom prst="wedgeEllipseCallout">
              <a:avLst>
                <a:gd name="adj1" fmla="val -31000"/>
                <a:gd name="adj2" fmla="val -114500"/>
              </a:avLst>
            </a:prstGeom>
            <a:gradFill rotWithShape="0">
              <a:gsLst>
                <a:gs pos="0">
                  <a:schemeClr val="bg1">
                    <a:gamma/>
                    <a:shade val="66275"/>
                    <a:invGamma/>
                  </a:schemeClr>
                </a:gs>
                <a:gs pos="50000">
                  <a:schemeClr val="bg1"/>
                </a:gs>
                <a:gs pos="100000">
                  <a:schemeClr val="bg1">
                    <a:gamma/>
                    <a:shade val="66275"/>
                    <a:invGamma/>
                  </a:schemeClr>
                </a:gs>
              </a:gsLst>
              <a:lin ang="2700000" scaled="1"/>
            </a:gradFill>
            <a:ln w="38100">
              <a:solidFill>
                <a:schemeClr val="accent2"/>
              </a:solidFill>
              <a:miter lim="800000"/>
              <a:headEnd/>
              <a:tailEnd/>
            </a:ln>
            <a:effectLst/>
          </p:spPr>
          <p:txBody>
            <a:bodyPr/>
            <a:lstStyle/>
            <a:p>
              <a:pPr algn="ctr">
                <a:defRPr/>
              </a:pPr>
              <a:endParaRPr lang="fr-FR"/>
            </a:p>
          </p:txBody>
        </p:sp>
        <p:sp>
          <p:nvSpPr>
            <p:cNvPr id="51297" name="Text Box 97"/>
            <p:cNvSpPr txBox="1">
              <a:spLocks noChangeArrowheads="1"/>
            </p:cNvSpPr>
            <p:nvPr/>
          </p:nvSpPr>
          <p:spPr bwMode="auto">
            <a:xfrm>
              <a:off x="4225" y="1264"/>
              <a:ext cx="949" cy="288"/>
            </a:xfrm>
            <a:prstGeom prst="rect">
              <a:avLst/>
            </a:prstGeom>
            <a:noFill/>
            <a:ln w="9525">
              <a:noFill/>
              <a:miter lim="800000"/>
              <a:headEnd/>
              <a:tailEnd/>
            </a:ln>
            <a:effectLst/>
          </p:spPr>
          <p:txBody>
            <a:bodyPr>
              <a:spAutoFit/>
            </a:bodyPr>
            <a:lstStyle/>
            <a:p>
              <a:pPr algn="ctr">
                <a:spcBef>
                  <a:spcPct val="50000"/>
                </a:spcBef>
                <a:defRPr/>
              </a:pPr>
              <a:r>
                <a:rPr lang="fr-FR">
                  <a:solidFill>
                    <a:schemeClr val="accent2"/>
                  </a:solidFill>
                  <a:effectLst>
                    <a:outerShdw blurRad="38100" dist="38100" dir="2700000" algn="tl">
                      <a:srgbClr val="C0C0C0"/>
                    </a:outerShdw>
                  </a:effectLst>
                  <a:latin typeface="Comic Sans MS" pitchFamily="66" charset="0"/>
                </a:rPr>
                <a:t>Bécher</a:t>
              </a:r>
            </a:p>
          </p:txBody>
        </p:sp>
        <p:sp>
          <p:nvSpPr>
            <p:cNvPr id="51298" name="AutoShape 98"/>
            <p:cNvSpPr>
              <a:spLocks noChangeArrowheads="1"/>
            </p:cNvSpPr>
            <p:nvPr/>
          </p:nvSpPr>
          <p:spPr bwMode="auto">
            <a:xfrm>
              <a:off x="3432" y="3096"/>
              <a:ext cx="608" cy="416"/>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chemeClr val="accent2"/>
              </a:solidFill>
              <a:round/>
              <a:headEnd/>
              <a:tailEnd/>
            </a:ln>
            <a:effectLst/>
          </p:spPr>
          <p:txBody>
            <a:bodyPr wrap="none" anchor="ctr"/>
            <a:lstStyle/>
            <a:p>
              <a:pPr>
                <a:defRPr/>
              </a:pPr>
              <a:endParaRPr lang="fr-FR"/>
            </a:p>
          </p:txBody>
        </p:sp>
      </p:grpSp>
      <p:graphicFrame>
        <p:nvGraphicFramePr>
          <p:cNvPr id="2056" name="Object 15"/>
          <p:cNvGraphicFramePr>
            <a:graphicFrameLocks noChangeAspect="1"/>
          </p:cNvGraphicFramePr>
          <p:nvPr/>
        </p:nvGraphicFramePr>
        <p:xfrm>
          <a:off x="5527675" y="5089525"/>
          <a:ext cx="823913" cy="358775"/>
        </p:xfrm>
        <a:graphic>
          <a:graphicData uri="http://schemas.openxmlformats.org/presentationml/2006/ole">
            <p:oleObj spid="_x0000_s2056" name="CS ChemDraw Drawing" r:id="rId10" imgW="543240" imgH="236160" progId="">
              <p:embed/>
            </p:oleObj>
          </a:graphicData>
        </a:graphic>
      </p:graphicFrame>
      <p:graphicFrame>
        <p:nvGraphicFramePr>
          <p:cNvPr id="2057" name="Object 17"/>
          <p:cNvGraphicFramePr>
            <a:graphicFrameLocks noChangeAspect="1"/>
          </p:cNvGraphicFramePr>
          <p:nvPr/>
        </p:nvGraphicFramePr>
        <p:xfrm>
          <a:off x="4422775" y="5073650"/>
          <a:ext cx="784225" cy="371475"/>
        </p:xfrm>
        <a:graphic>
          <a:graphicData uri="http://schemas.openxmlformats.org/presentationml/2006/ole">
            <p:oleObj spid="_x0000_s2057" name="CS ChemDraw Drawing" r:id="rId11" imgW="515520" imgH="246240" progId="">
              <p:embed/>
            </p:oleObj>
          </a:graphicData>
        </a:graphic>
      </p:graphicFrame>
      <p:sp>
        <p:nvSpPr>
          <p:cNvPr id="2069" name="Text Box 18"/>
          <p:cNvSpPr txBox="1">
            <a:spLocks noChangeArrowheads="1"/>
          </p:cNvSpPr>
          <p:nvPr/>
        </p:nvSpPr>
        <p:spPr bwMode="auto">
          <a:xfrm>
            <a:off x="5164138" y="4979988"/>
            <a:ext cx="554037" cy="457200"/>
          </a:xfrm>
          <a:prstGeom prst="rect">
            <a:avLst/>
          </a:prstGeom>
          <a:noFill/>
          <a:ln w="9525">
            <a:noFill/>
            <a:miter lim="800000"/>
            <a:headEnd/>
            <a:tailEnd/>
          </a:ln>
        </p:spPr>
        <p:txBody>
          <a:bodyPr>
            <a:spAutoFit/>
          </a:bodyPr>
          <a:lstStyle/>
          <a:p>
            <a:pPr>
              <a:spcBef>
                <a:spcPct val="50000"/>
              </a:spcBef>
            </a:pPr>
            <a:r>
              <a:rPr lang="fr-FR" b="1">
                <a:latin typeface="Comic Sans MS" pitchFamily="66" charset="0"/>
              </a:rPr>
              <a:t>+</a:t>
            </a:r>
          </a:p>
        </p:txBody>
      </p:sp>
      <p:grpSp>
        <p:nvGrpSpPr>
          <p:cNvPr id="4" name="Group 99"/>
          <p:cNvGrpSpPr>
            <a:grpSpLocks/>
          </p:cNvGrpSpPr>
          <p:nvPr/>
        </p:nvGrpSpPr>
        <p:grpSpPr bwMode="auto">
          <a:xfrm>
            <a:off x="3536950" y="415925"/>
            <a:ext cx="1712913" cy="2162175"/>
            <a:chOff x="2228" y="262"/>
            <a:chExt cx="1079" cy="1362"/>
          </a:xfrm>
        </p:grpSpPr>
        <p:sp>
          <p:nvSpPr>
            <p:cNvPr id="51300" name="AutoShape 100"/>
            <p:cNvSpPr>
              <a:spLocks noChangeArrowheads="1"/>
            </p:cNvSpPr>
            <p:nvPr/>
          </p:nvSpPr>
          <p:spPr bwMode="auto">
            <a:xfrm rot="-1243286">
              <a:off x="2228" y="262"/>
              <a:ext cx="1079" cy="462"/>
            </a:xfrm>
            <a:prstGeom prst="wedgeEllipseCallout">
              <a:avLst>
                <a:gd name="adj1" fmla="val 52269"/>
                <a:gd name="adj2" fmla="val 104241"/>
              </a:avLst>
            </a:prstGeom>
            <a:gradFill rotWithShape="0">
              <a:gsLst>
                <a:gs pos="0">
                  <a:schemeClr val="bg1">
                    <a:gamma/>
                    <a:shade val="66275"/>
                    <a:invGamma/>
                  </a:schemeClr>
                </a:gs>
                <a:gs pos="50000">
                  <a:schemeClr val="bg1"/>
                </a:gs>
                <a:gs pos="100000">
                  <a:schemeClr val="bg1">
                    <a:gamma/>
                    <a:shade val="66275"/>
                    <a:invGamma/>
                  </a:schemeClr>
                </a:gs>
              </a:gsLst>
              <a:lin ang="2700000" scaled="1"/>
            </a:gradFill>
            <a:ln w="38100">
              <a:solidFill>
                <a:srgbClr val="FF0000"/>
              </a:solidFill>
              <a:miter lim="800000"/>
              <a:headEnd/>
              <a:tailEnd/>
            </a:ln>
            <a:effectLst/>
          </p:spPr>
          <p:txBody>
            <a:bodyPr/>
            <a:lstStyle/>
            <a:p>
              <a:pPr algn="ctr">
                <a:defRPr/>
              </a:pPr>
              <a:endParaRPr lang="fr-FR"/>
            </a:p>
          </p:txBody>
        </p:sp>
        <p:sp>
          <p:nvSpPr>
            <p:cNvPr id="51301" name="Text Box 101"/>
            <p:cNvSpPr txBox="1">
              <a:spLocks noChangeArrowheads="1"/>
            </p:cNvSpPr>
            <p:nvPr/>
          </p:nvSpPr>
          <p:spPr bwMode="auto">
            <a:xfrm rot="-1435498">
              <a:off x="2358" y="335"/>
              <a:ext cx="820" cy="288"/>
            </a:xfrm>
            <a:prstGeom prst="rect">
              <a:avLst/>
            </a:prstGeom>
            <a:noFill/>
            <a:ln w="9525">
              <a:noFill/>
              <a:miter lim="800000"/>
              <a:headEnd/>
              <a:tailEnd/>
            </a:ln>
            <a:effectLst/>
          </p:spPr>
          <p:txBody>
            <a:bodyPr>
              <a:spAutoFit/>
            </a:bodyPr>
            <a:lstStyle/>
            <a:p>
              <a:pPr>
                <a:spcBef>
                  <a:spcPct val="50000"/>
                </a:spcBef>
                <a:defRPr/>
              </a:pPr>
              <a:r>
                <a:rPr lang="fr-FR">
                  <a:solidFill>
                    <a:srgbClr val="FF0000"/>
                  </a:solidFill>
                  <a:effectLst>
                    <a:outerShdw blurRad="38100" dist="38100" dir="2700000" algn="tl">
                      <a:srgbClr val="C0C0C0"/>
                    </a:outerShdw>
                  </a:effectLst>
                  <a:latin typeface="Comic Sans MS" pitchFamily="66" charset="0"/>
                </a:rPr>
                <a:t>Burette</a:t>
              </a:r>
            </a:p>
          </p:txBody>
        </p:sp>
        <p:sp>
          <p:nvSpPr>
            <p:cNvPr id="51302" name="AutoShape 102"/>
            <p:cNvSpPr>
              <a:spLocks noChangeArrowheads="1"/>
            </p:cNvSpPr>
            <p:nvPr/>
          </p:nvSpPr>
          <p:spPr bwMode="auto">
            <a:xfrm>
              <a:off x="2416" y="1208"/>
              <a:ext cx="608" cy="416"/>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pSp>
      <p:graphicFrame>
        <p:nvGraphicFramePr>
          <p:cNvPr id="2058" name="Object 14"/>
          <p:cNvGraphicFramePr>
            <a:graphicFrameLocks noChangeAspect="1"/>
          </p:cNvGraphicFramePr>
          <p:nvPr/>
        </p:nvGraphicFramePr>
        <p:xfrm>
          <a:off x="3878263" y="2074863"/>
          <a:ext cx="923925" cy="373062"/>
        </p:xfrm>
        <a:graphic>
          <a:graphicData uri="http://schemas.openxmlformats.org/presentationml/2006/ole">
            <p:oleObj spid="_x0000_s2058" name="CS ChemDraw Drawing" r:id="rId12" imgW="609480" imgH="246240" progId="">
              <p:embed/>
            </p:oleObj>
          </a:graphicData>
        </a:graphic>
      </p:graphicFrame>
      <p:graphicFrame>
        <p:nvGraphicFramePr>
          <p:cNvPr id="2059" name="Object 16"/>
          <p:cNvGraphicFramePr>
            <a:graphicFrameLocks noChangeAspect="1"/>
          </p:cNvGraphicFramePr>
          <p:nvPr/>
        </p:nvGraphicFramePr>
        <p:xfrm>
          <a:off x="5072063" y="2085975"/>
          <a:ext cx="676275" cy="360363"/>
        </p:xfrm>
        <a:graphic>
          <a:graphicData uri="http://schemas.openxmlformats.org/presentationml/2006/ole">
            <p:oleObj spid="_x0000_s2059" name="CS ChemDraw Drawing" r:id="rId13" imgW="446760" imgH="238680" progId="">
              <p:embed/>
            </p:oleObj>
          </a:graphicData>
        </a:graphic>
      </p:graphicFrame>
      <p:sp>
        <p:nvSpPr>
          <p:cNvPr id="2071" name="Text Box 19"/>
          <p:cNvSpPr txBox="1">
            <a:spLocks noChangeArrowheads="1"/>
          </p:cNvSpPr>
          <p:nvPr/>
        </p:nvSpPr>
        <p:spPr bwMode="auto">
          <a:xfrm>
            <a:off x="4737100" y="1992313"/>
            <a:ext cx="554038" cy="457200"/>
          </a:xfrm>
          <a:prstGeom prst="rect">
            <a:avLst/>
          </a:prstGeom>
          <a:noFill/>
          <a:ln w="9525">
            <a:noFill/>
            <a:miter lim="800000"/>
            <a:headEnd/>
            <a:tailEnd/>
          </a:ln>
        </p:spPr>
        <p:txBody>
          <a:bodyPr>
            <a:spAutoFit/>
          </a:bodyPr>
          <a:lstStyle/>
          <a:p>
            <a:pPr>
              <a:spcBef>
                <a:spcPct val="50000"/>
              </a:spcBef>
            </a:pPr>
            <a:r>
              <a:rPr lang="fr-FR" b="1">
                <a:latin typeface="Comic Sans MS" pitchFamily="66" charset="0"/>
              </a:rPr>
              <a:t>+</a:t>
            </a:r>
          </a:p>
        </p:txBody>
      </p:sp>
      <p:pic>
        <p:nvPicPr>
          <p:cNvPr id="2072" name="Picture 109" descr="C:\Documents and Settings\Cedric\Bureau\destop.png"/>
          <p:cNvPicPr>
            <a:picLocks noChangeAspect="1" noChangeArrowheads="1"/>
          </p:cNvPicPr>
          <p:nvPr/>
        </p:nvPicPr>
        <p:blipFill>
          <a:blip r:embed="rId14" cstate="print"/>
          <a:srcRect/>
          <a:stretch>
            <a:fillRect/>
          </a:stretch>
        </p:blipFill>
        <p:spPr bwMode="auto">
          <a:xfrm>
            <a:off x="273050" y="4022725"/>
            <a:ext cx="1333500" cy="2152650"/>
          </a:xfrm>
          <a:prstGeom prst="rect">
            <a:avLst/>
          </a:prstGeom>
          <a:noFill/>
          <a:ln w="9525">
            <a:noFill/>
            <a:miter lim="800000"/>
            <a:headEnd/>
            <a:tailEnd/>
          </a:ln>
        </p:spPr>
      </p:pic>
      <p:sp>
        <p:nvSpPr>
          <p:cNvPr id="2073" name="Text Box 110"/>
          <p:cNvSpPr txBox="1">
            <a:spLocks noChangeArrowheads="1"/>
          </p:cNvSpPr>
          <p:nvPr/>
        </p:nvSpPr>
        <p:spPr bwMode="auto">
          <a:xfrm>
            <a:off x="114300" y="6121400"/>
            <a:ext cx="1612900" cy="517525"/>
          </a:xfrm>
          <a:prstGeom prst="rect">
            <a:avLst/>
          </a:prstGeom>
          <a:noFill/>
          <a:ln w="9525">
            <a:noFill/>
            <a:miter lim="800000"/>
            <a:headEnd/>
            <a:tailEnd/>
          </a:ln>
        </p:spPr>
        <p:txBody>
          <a:bodyPr>
            <a:spAutoFit/>
          </a:bodyPr>
          <a:lstStyle/>
          <a:p>
            <a:pPr algn="ctr">
              <a:spcBef>
                <a:spcPct val="50000"/>
              </a:spcBef>
            </a:pPr>
            <a:r>
              <a:rPr lang="fr-FR" sz="1400">
                <a:latin typeface="Calibri" pitchFamily="34" charset="0"/>
              </a:rPr>
              <a:t>DESTOP                       à 10% en soude</a:t>
            </a:r>
          </a:p>
        </p:txBody>
      </p:sp>
      <p:grpSp>
        <p:nvGrpSpPr>
          <p:cNvPr id="2074" name="Group 23"/>
          <p:cNvGrpSpPr>
            <a:grpSpLocks/>
          </p:cNvGrpSpPr>
          <p:nvPr/>
        </p:nvGrpSpPr>
        <p:grpSpPr bwMode="auto">
          <a:xfrm rot="617433">
            <a:off x="1277938" y="5014913"/>
            <a:ext cx="1695450" cy="779462"/>
            <a:chOff x="3621" y="844"/>
            <a:chExt cx="799" cy="474"/>
          </a:xfrm>
        </p:grpSpPr>
        <p:sp>
          <p:nvSpPr>
            <p:cNvPr id="2082" name="Freeform 24"/>
            <p:cNvSpPr>
              <a:spLocks/>
            </p:cNvSpPr>
            <p:nvPr/>
          </p:nvSpPr>
          <p:spPr bwMode="auto">
            <a:xfrm rot="-152952">
              <a:off x="3654" y="875"/>
              <a:ext cx="766" cy="443"/>
            </a:xfrm>
            <a:custGeom>
              <a:avLst/>
              <a:gdLst>
                <a:gd name="T0" fmla="*/ 0 w 1558"/>
                <a:gd name="T1" fmla="*/ 931 h 931"/>
                <a:gd name="T2" fmla="*/ 131 w 1558"/>
                <a:gd name="T3" fmla="*/ 792 h 931"/>
                <a:gd name="T4" fmla="*/ 251 w 1558"/>
                <a:gd name="T5" fmla="*/ 682 h 931"/>
                <a:gd name="T6" fmla="*/ 381 w 1558"/>
                <a:gd name="T7" fmla="*/ 582 h 931"/>
                <a:gd name="T8" fmla="*/ 529 w 1558"/>
                <a:gd name="T9" fmla="*/ 490 h 931"/>
                <a:gd name="T10" fmla="*/ 837 w 1558"/>
                <a:gd name="T11" fmla="*/ 306 h 931"/>
                <a:gd name="T12" fmla="*/ 1127 w 1558"/>
                <a:gd name="T13" fmla="*/ 178 h 931"/>
                <a:gd name="T14" fmla="*/ 935 w 1558"/>
                <a:gd name="T15" fmla="*/ 0 h 931"/>
                <a:gd name="T16" fmla="*/ 1558 w 1558"/>
                <a:gd name="T17" fmla="*/ 220 h 931"/>
                <a:gd name="T18" fmla="*/ 1275 w 1558"/>
                <a:gd name="T19" fmla="*/ 755 h 931"/>
                <a:gd name="T20" fmla="*/ 1254 w 1558"/>
                <a:gd name="T21" fmla="*/ 518 h 931"/>
                <a:gd name="T22" fmla="*/ 936 w 1558"/>
                <a:gd name="T23" fmla="*/ 568 h 931"/>
                <a:gd name="T24" fmla="*/ 587 w 1558"/>
                <a:gd name="T25" fmla="*/ 655 h 931"/>
                <a:gd name="T26" fmla="*/ 331 w 1558"/>
                <a:gd name="T27" fmla="*/ 754 h 931"/>
                <a:gd name="T28" fmla="*/ 0 w 1558"/>
                <a:gd name="T29" fmla="*/ 931 h 9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58"/>
                <a:gd name="T46" fmla="*/ 0 h 931"/>
                <a:gd name="T47" fmla="*/ 1558 w 1558"/>
                <a:gd name="T48" fmla="*/ 931 h 9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58" h="931">
                  <a:moveTo>
                    <a:pt x="0" y="931"/>
                  </a:moveTo>
                  <a:lnTo>
                    <a:pt x="131" y="792"/>
                  </a:lnTo>
                  <a:lnTo>
                    <a:pt x="251" y="682"/>
                  </a:lnTo>
                  <a:lnTo>
                    <a:pt x="381" y="582"/>
                  </a:lnTo>
                  <a:lnTo>
                    <a:pt x="529" y="490"/>
                  </a:lnTo>
                  <a:lnTo>
                    <a:pt x="837" y="306"/>
                  </a:lnTo>
                  <a:lnTo>
                    <a:pt x="1127" y="178"/>
                  </a:lnTo>
                  <a:lnTo>
                    <a:pt x="935" y="0"/>
                  </a:lnTo>
                  <a:lnTo>
                    <a:pt x="1558" y="220"/>
                  </a:lnTo>
                  <a:lnTo>
                    <a:pt x="1275" y="755"/>
                  </a:lnTo>
                  <a:lnTo>
                    <a:pt x="1254" y="518"/>
                  </a:lnTo>
                  <a:lnTo>
                    <a:pt x="936" y="568"/>
                  </a:lnTo>
                  <a:lnTo>
                    <a:pt x="587" y="655"/>
                  </a:lnTo>
                  <a:lnTo>
                    <a:pt x="331" y="754"/>
                  </a:lnTo>
                  <a:lnTo>
                    <a:pt x="0" y="931"/>
                  </a:lnTo>
                  <a:close/>
                </a:path>
              </a:pathLst>
            </a:custGeom>
            <a:solidFill>
              <a:schemeClr val="bg2"/>
            </a:solidFill>
            <a:ln w="9525" cap="flat" cmpd="sng">
              <a:noFill/>
              <a:prstDash val="solid"/>
              <a:round/>
              <a:headEnd/>
              <a:tailEnd/>
            </a:ln>
          </p:spPr>
          <p:txBody>
            <a:bodyPr/>
            <a:lstStyle/>
            <a:p>
              <a:endParaRPr lang="fr-FR"/>
            </a:p>
          </p:txBody>
        </p:sp>
        <p:sp>
          <p:nvSpPr>
            <p:cNvPr id="2083" name="Freeform 25"/>
            <p:cNvSpPr>
              <a:spLocks/>
            </p:cNvSpPr>
            <p:nvPr/>
          </p:nvSpPr>
          <p:spPr bwMode="auto">
            <a:xfrm rot="-152952">
              <a:off x="3621" y="844"/>
              <a:ext cx="766" cy="443"/>
            </a:xfrm>
            <a:custGeom>
              <a:avLst/>
              <a:gdLst>
                <a:gd name="T0" fmla="*/ 0 w 1558"/>
                <a:gd name="T1" fmla="*/ 931 h 931"/>
                <a:gd name="T2" fmla="*/ 131 w 1558"/>
                <a:gd name="T3" fmla="*/ 792 h 931"/>
                <a:gd name="T4" fmla="*/ 251 w 1558"/>
                <a:gd name="T5" fmla="*/ 682 h 931"/>
                <a:gd name="T6" fmla="*/ 381 w 1558"/>
                <a:gd name="T7" fmla="*/ 582 h 931"/>
                <a:gd name="T8" fmla="*/ 529 w 1558"/>
                <a:gd name="T9" fmla="*/ 490 h 931"/>
                <a:gd name="T10" fmla="*/ 837 w 1558"/>
                <a:gd name="T11" fmla="*/ 306 h 931"/>
                <a:gd name="T12" fmla="*/ 1127 w 1558"/>
                <a:gd name="T13" fmla="*/ 178 h 931"/>
                <a:gd name="T14" fmla="*/ 935 w 1558"/>
                <a:gd name="T15" fmla="*/ 0 h 931"/>
                <a:gd name="T16" fmla="*/ 1558 w 1558"/>
                <a:gd name="T17" fmla="*/ 220 h 931"/>
                <a:gd name="T18" fmla="*/ 1275 w 1558"/>
                <a:gd name="T19" fmla="*/ 755 h 931"/>
                <a:gd name="T20" fmla="*/ 1254 w 1558"/>
                <a:gd name="T21" fmla="*/ 518 h 931"/>
                <a:gd name="T22" fmla="*/ 936 w 1558"/>
                <a:gd name="T23" fmla="*/ 568 h 931"/>
                <a:gd name="T24" fmla="*/ 587 w 1558"/>
                <a:gd name="T25" fmla="*/ 655 h 931"/>
                <a:gd name="T26" fmla="*/ 331 w 1558"/>
                <a:gd name="T27" fmla="*/ 754 h 931"/>
                <a:gd name="T28" fmla="*/ 0 w 1558"/>
                <a:gd name="T29" fmla="*/ 931 h 9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58"/>
                <a:gd name="T46" fmla="*/ 0 h 931"/>
                <a:gd name="T47" fmla="*/ 1558 w 1558"/>
                <a:gd name="T48" fmla="*/ 931 h 9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58" h="931">
                  <a:moveTo>
                    <a:pt x="0" y="931"/>
                  </a:moveTo>
                  <a:lnTo>
                    <a:pt x="131" y="792"/>
                  </a:lnTo>
                  <a:lnTo>
                    <a:pt x="251" y="682"/>
                  </a:lnTo>
                  <a:lnTo>
                    <a:pt x="381" y="582"/>
                  </a:lnTo>
                  <a:lnTo>
                    <a:pt x="529" y="490"/>
                  </a:lnTo>
                  <a:lnTo>
                    <a:pt x="837" y="306"/>
                  </a:lnTo>
                  <a:lnTo>
                    <a:pt x="1127" y="178"/>
                  </a:lnTo>
                  <a:lnTo>
                    <a:pt x="935" y="0"/>
                  </a:lnTo>
                  <a:lnTo>
                    <a:pt x="1558" y="220"/>
                  </a:lnTo>
                  <a:lnTo>
                    <a:pt x="1275" y="755"/>
                  </a:lnTo>
                  <a:lnTo>
                    <a:pt x="1254" y="518"/>
                  </a:lnTo>
                  <a:lnTo>
                    <a:pt x="936" y="568"/>
                  </a:lnTo>
                  <a:lnTo>
                    <a:pt x="587" y="655"/>
                  </a:lnTo>
                  <a:lnTo>
                    <a:pt x="331" y="754"/>
                  </a:lnTo>
                  <a:lnTo>
                    <a:pt x="0" y="931"/>
                  </a:lnTo>
                  <a:close/>
                </a:path>
              </a:pathLst>
            </a:custGeom>
            <a:gradFill rotWithShape="0">
              <a:gsLst>
                <a:gs pos="0">
                  <a:srgbClr val="FFCACA"/>
                </a:gs>
                <a:gs pos="100000">
                  <a:srgbClr val="FF0000"/>
                </a:gs>
              </a:gsLst>
              <a:lin ang="0" scaled="1"/>
            </a:gradFill>
            <a:ln w="9525" cap="flat" cmpd="sng">
              <a:solidFill>
                <a:srgbClr val="000000"/>
              </a:solidFill>
              <a:prstDash val="solid"/>
              <a:round/>
              <a:headEnd/>
              <a:tailEnd/>
            </a:ln>
          </p:spPr>
          <p:txBody>
            <a:bodyPr/>
            <a:lstStyle/>
            <a:p>
              <a:endParaRPr lang="fr-FR"/>
            </a:p>
          </p:txBody>
        </p:sp>
      </p:grpSp>
      <p:sp>
        <p:nvSpPr>
          <p:cNvPr id="2075" name="Text Box 27"/>
          <p:cNvSpPr txBox="1">
            <a:spLocks noChangeArrowheads="1"/>
          </p:cNvSpPr>
          <p:nvPr/>
        </p:nvSpPr>
        <p:spPr bwMode="auto">
          <a:xfrm rot="-1002388">
            <a:off x="1358900" y="5072063"/>
            <a:ext cx="1317625" cy="260350"/>
          </a:xfrm>
          <a:prstGeom prst="rect">
            <a:avLst/>
          </a:prstGeom>
          <a:noFill/>
          <a:ln w="9525">
            <a:noFill/>
            <a:miter lim="800000"/>
            <a:headEnd/>
            <a:tailEnd/>
          </a:ln>
        </p:spPr>
        <p:txBody>
          <a:bodyPr>
            <a:spAutoFit/>
          </a:bodyPr>
          <a:lstStyle/>
          <a:p>
            <a:pPr>
              <a:spcBef>
                <a:spcPct val="50000"/>
              </a:spcBef>
            </a:pPr>
            <a:r>
              <a:rPr lang="fr-FR" sz="1100">
                <a:solidFill>
                  <a:srgbClr val="FF0000"/>
                </a:solidFill>
                <a:latin typeface="Calibri" pitchFamily="34" charset="0"/>
              </a:rPr>
              <a:t>Solution diluée</a:t>
            </a:r>
          </a:p>
        </p:txBody>
      </p:sp>
      <p:grpSp>
        <p:nvGrpSpPr>
          <p:cNvPr id="6" name="Group 111"/>
          <p:cNvGrpSpPr>
            <a:grpSpLocks/>
          </p:cNvGrpSpPr>
          <p:nvPr/>
        </p:nvGrpSpPr>
        <p:grpSpPr bwMode="auto">
          <a:xfrm>
            <a:off x="0" y="0"/>
            <a:ext cx="9144000" cy="6858000"/>
            <a:chOff x="0" y="0"/>
            <a:chExt cx="5768" cy="4320"/>
          </a:xfrm>
        </p:grpSpPr>
        <p:sp>
          <p:nvSpPr>
            <p:cNvPr id="2077" name="Freeform 112"/>
            <p:cNvSpPr>
              <a:spLocks/>
            </p:cNvSpPr>
            <p:nvPr/>
          </p:nvSpPr>
          <p:spPr bwMode="auto">
            <a:xfrm>
              <a:off x="0" y="0"/>
              <a:ext cx="5768" cy="4320"/>
            </a:xfrm>
            <a:custGeom>
              <a:avLst/>
              <a:gdLst>
                <a:gd name="T0" fmla="*/ 2144 w 5768"/>
                <a:gd name="T1" fmla="*/ 0 h 4320"/>
                <a:gd name="T2" fmla="*/ 2160 w 5768"/>
                <a:gd name="T3" fmla="*/ 2424 h 4320"/>
                <a:gd name="T4" fmla="*/ 1784 w 5768"/>
                <a:gd name="T5" fmla="*/ 2432 h 4320"/>
                <a:gd name="T6" fmla="*/ 1768 w 5768"/>
                <a:gd name="T7" fmla="*/ 3144 h 4320"/>
                <a:gd name="T8" fmla="*/ 2384 w 5768"/>
                <a:gd name="T9" fmla="*/ 3144 h 4320"/>
                <a:gd name="T10" fmla="*/ 2376 w 5768"/>
                <a:gd name="T11" fmla="*/ 2432 h 4320"/>
                <a:gd name="T12" fmla="*/ 2168 w 5768"/>
                <a:gd name="T13" fmla="*/ 2416 h 4320"/>
                <a:gd name="T14" fmla="*/ 2152 w 5768"/>
                <a:gd name="T15" fmla="*/ 0 h 4320"/>
                <a:gd name="T16" fmla="*/ 5768 w 5768"/>
                <a:gd name="T17" fmla="*/ 8 h 4320"/>
                <a:gd name="T18" fmla="*/ 5752 w 5768"/>
                <a:gd name="T19" fmla="*/ 4312 h 4320"/>
                <a:gd name="T20" fmla="*/ 0 w 5768"/>
                <a:gd name="T21" fmla="*/ 4320 h 4320"/>
                <a:gd name="T22" fmla="*/ 0 w 5768"/>
                <a:gd name="T23" fmla="*/ 0 h 4320"/>
                <a:gd name="T24" fmla="*/ 2144 w 5768"/>
                <a:gd name="T25" fmla="*/ 0 h 43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8"/>
                <a:gd name="T40" fmla="*/ 0 h 4320"/>
                <a:gd name="T41" fmla="*/ 5768 w 5768"/>
                <a:gd name="T42" fmla="*/ 4320 h 43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8" h="4320">
                  <a:moveTo>
                    <a:pt x="2144" y="0"/>
                  </a:moveTo>
                  <a:lnTo>
                    <a:pt x="2160" y="2424"/>
                  </a:lnTo>
                  <a:lnTo>
                    <a:pt x="1784" y="2432"/>
                  </a:lnTo>
                  <a:lnTo>
                    <a:pt x="1768" y="3144"/>
                  </a:lnTo>
                  <a:lnTo>
                    <a:pt x="2384" y="3144"/>
                  </a:lnTo>
                  <a:lnTo>
                    <a:pt x="2376" y="2432"/>
                  </a:lnTo>
                  <a:lnTo>
                    <a:pt x="2168" y="2416"/>
                  </a:lnTo>
                  <a:lnTo>
                    <a:pt x="2152" y="0"/>
                  </a:lnTo>
                  <a:lnTo>
                    <a:pt x="5768" y="8"/>
                  </a:lnTo>
                  <a:lnTo>
                    <a:pt x="5752" y="4312"/>
                  </a:lnTo>
                  <a:lnTo>
                    <a:pt x="0" y="4320"/>
                  </a:lnTo>
                  <a:lnTo>
                    <a:pt x="0" y="0"/>
                  </a:lnTo>
                  <a:lnTo>
                    <a:pt x="2144" y="0"/>
                  </a:lnTo>
                  <a:close/>
                </a:path>
              </a:pathLst>
            </a:custGeom>
            <a:solidFill>
              <a:srgbClr val="FFFFFF">
                <a:alpha val="50195"/>
              </a:srgbClr>
            </a:solidFill>
            <a:ln w="9525">
              <a:noFill/>
              <a:round/>
              <a:headEnd/>
              <a:tailEnd/>
            </a:ln>
          </p:spPr>
          <p:txBody>
            <a:bodyPr/>
            <a:lstStyle/>
            <a:p>
              <a:endParaRPr lang="fr-FR"/>
            </a:p>
          </p:txBody>
        </p:sp>
        <p:grpSp>
          <p:nvGrpSpPr>
            <p:cNvPr id="2078" name="Group 113"/>
            <p:cNvGrpSpPr>
              <a:grpSpLocks/>
            </p:cNvGrpSpPr>
            <p:nvPr/>
          </p:nvGrpSpPr>
          <p:grpSpPr bwMode="auto">
            <a:xfrm>
              <a:off x="1774" y="2430"/>
              <a:ext cx="650" cy="770"/>
              <a:chOff x="1038" y="2758"/>
              <a:chExt cx="650" cy="770"/>
            </a:xfrm>
          </p:grpSpPr>
          <p:sp>
            <p:nvSpPr>
              <p:cNvPr id="2080" name="Rectangle 114"/>
              <p:cNvSpPr>
                <a:spLocks noChangeArrowheads="1"/>
              </p:cNvSpPr>
              <p:nvPr/>
            </p:nvSpPr>
            <p:spPr bwMode="auto">
              <a:xfrm>
                <a:off x="1038" y="2758"/>
                <a:ext cx="609" cy="730"/>
              </a:xfrm>
              <a:prstGeom prst="rect">
                <a:avLst/>
              </a:prstGeom>
              <a:noFill/>
              <a:ln w="57150">
                <a:solidFill>
                  <a:srgbClr val="FF0000"/>
                </a:solidFill>
                <a:miter lim="800000"/>
                <a:headEnd/>
                <a:tailEnd/>
              </a:ln>
            </p:spPr>
            <p:txBody>
              <a:bodyPr wrap="none" anchor="ctr"/>
              <a:lstStyle/>
              <a:p>
                <a:endParaRPr lang="fr-FR"/>
              </a:p>
            </p:txBody>
          </p:sp>
          <p:sp>
            <p:nvSpPr>
              <p:cNvPr id="2081" name="Freeform 115"/>
              <p:cNvSpPr>
                <a:spLocks/>
              </p:cNvSpPr>
              <p:nvPr/>
            </p:nvSpPr>
            <p:spPr bwMode="auto">
              <a:xfrm>
                <a:off x="1136" y="2856"/>
                <a:ext cx="552" cy="672"/>
              </a:xfrm>
              <a:custGeom>
                <a:avLst/>
                <a:gdLst>
                  <a:gd name="T0" fmla="*/ 552 w 552"/>
                  <a:gd name="T1" fmla="*/ 0 h 672"/>
                  <a:gd name="T2" fmla="*/ 552 w 552"/>
                  <a:gd name="T3" fmla="*/ 672 h 672"/>
                  <a:gd name="T4" fmla="*/ 0 w 552"/>
                  <a:gd name="T5" fmla="*/ 672 h 672"/>
                  <a:gd name="T6" fmla="*/ 0 60000 65536"/>
                  <a:gd name="T7" fmla="*/ 0 60000 65536"/>
                  <a:gd name="T8" fmla="*/ 0 60000 65536"/>
                  <a:gd name="T9" fmla="*/ 0 w 552"/>
                  <a:gd name="T10" fmla="*/ 0 h 672"/>
                  <a:gd name="T11" fmla="*/ 552 w 552"/>
                  <a:gd name="T12" fmla="*/ 672 h 672"/>
                </a:gdLst>
                <a:ahLst/>
                <a:cxnLst>
                  <a:cxn ang="T6">
                    <a:pos x="T0" y="T1"/>
                  </a:cxn>
                  <a:cxn ang="T7">
                    <a:pos x="T2" y="T3"/>
                  </a:cxn>
                  <a:cxn ang="T8">
                    <a:pos x="T4" y="T5"/>
                  </a:cxn>
                </a:cxnLst>
                <a:rect l="T9" t="T10" r="T11" b="T12"/>
                <a:pathLst>
                  <a:path w="552" h="672">
                    <a:moveTo>
                      <a:pt x="552" y="0"/>
                    </a:moveTo>
                    <a:lnTo>
                      <a:pt x="552" y="672"/>
                    </a:lnTo>
                    <a:lnTo>
                      <a:pt x="0" y="672"/>
                    </a:lnTo>
                  </a:path>
                </a:pathLst>
              </a:custGeom>
              <a:noFill/>
              <a:ln w="28575" cmpd="sng">
                <a:solidFill>
                  <a:srgbClr val="FF0000"/>
                </a:solidFill>
                <a:round/>
                <a:headEnd/>
                <a:tailEnd/>
              </a:ln>
            </p:spPr>
            <p:txBody>
              <a:bodyPr/>
              <a:lstStyle/>
              <a:p>
                <a:endParaRPr lang="fr-FR"/>
              </a:p>
            </p:txBody>
          </p:sp>
        </p:grpSp>
        <p:pic>
          <p:nvPicPr>
            <p:cNvPr id="2079" name="Picture 116" descr="C:\Documents and Settings\Cedric\Bureau\zoom.png"/>
            <p:cNvPicPr>
              <a:picLocks noChangeAspect="1" noChangeArrowheads="1"/>
            </p:cNvPicPr>
            <p:nvPr/>
          </p:nvPicPr>
          <p:blipFill>
            <a:blip r:embed="rId15" cstate="print"/>
            <a:srcRect/>
            <a:stretch>
              <a:fillRect/>
            </a:stretch>
          </p:blipFill>
          <p:spPr bwMode="auto">
            <a:xfrm>
              <a:off x="2174" y="2092"/>
              <a:ext cx="793" cy="280"/>
            </a:xfrm>
            <a:prstGeom prst="rect">
              <a:avLst/>
            </a:prstGeom>
            <a:noFill/>
            <a:ln w="9525">
              <a:noFill/>
              <a:miter lim="800000"/>
              <a:headEnd/>
              <a:tailEnd/>
            </a:ln>
          </p:spPr>
        </p:pic>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3074" name="Object 3"/>
          <p:cNvGraphicFramePr>
            <a:graphicFrameLocks noChangeAspect="1"/>
          </p:cNvGraphicFramePr>
          <p:nvPr/>
        </p:nvGraphicFramePr>
        <p:xfrm>
          <a:off x="455613" y="0"/>
          <a:ext cx="4191000" cy="3890963"/>
        </p:xfrm>
        <a:graphic>
          <a:graphicData uri="http://schemas.openxmlformats.org/presentationml/2006/ole">
            <p:oleObj spid="_x0000_s3074" name="Image bitmap" r:id="rId3" imgW="3591426" imgH="3333333" progId="PBrush">
              <p:embed/>
            </p:oleObj>
          </a:graphicData>
        </a:graphic>
      </p:graphicFrame>
      <p:sp>
        <p:nvSpPr>
          <p:cNvPr id="23556"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23557"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23558"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3112"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3075" name="Object 8"/>
          <p:cNvGraphicFramePr>
            <a:graphicFrameLocks noChangeAspect="1"/>
          </p:cNvGraphicFramePr>
          <p:nvPr/>
        </p:nvGraphicFramePr>
        <p:xfrm>
          <a:off x="25400" y="4406900"/>
          <a:ext cx="4619625" cy="1384300"/>
        </p:xfrm>
        <a:graphic>
          <a:graphicData uri="http://schemas.openxmlformats.org/presentationml/2006/ole">
            <p:oleObj spid="_x0000_s3075" name="Image bitmap" r:id="rId4" imgW="1457143" imgH="609524" progId="PBrush">
              <p:embed/>
            </p:oleObj>
          </a:graphicData>
        </a:graphic>
      </p:graphicFrame>
      <p:sp>
        <p:nvSpPr>
          <p:cNvPr id="3113"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3114"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3115" name="Group 31"/>
          <p:cNvGrpSpPr>
            <a:grpSpLocks/>
          </p:cNvGrpSpPr>
          <p:nvPr/>
        </p:nvGrpSpPr>
        <p:grpSpPr bwMode="auto">
          <a:xfrm>
            <a:off x="5373688" y="368300"/>
            <a:ext cx="436562" cy="5257800"/>
            <a:chOff x="3537" y="224"/>
            <a:chExt cx="275" cy="3768"/>
          </a:xfrm>
        </p:grpSpPr>
        <p:sp>
          <p:nvSpPr>
            <p:cNvPr id="3126" name="Freeform 3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3127" name="Freeform 3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23586" name="Text Box 3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3076" name="Object 35"/>
          <p:cNvGraphicFramePr>
            <a:graphicFrameLocks noChangeAspect="1"/>
          </p:cNvGraphicFramePr>
          <p:nvPr/>
        </p:nvGraphicFramePr>
        <p:xfrm>
          <a:off x="1811338" y="2298700"/>
          <a:ext cx="609600" cy="330200"/>
        </p:xfrm>
        <a:graphic>
          <a:graphicData uri="http://schemas.openxmlformats.org/presentationml/2006/ole">
            <p:oleObj spid="_x0000_s3076" name="CS ChemDraw Drawing" r:id="rId5" imgW="401040" imgH="218160" progId="">
              <p:embed/>
            </p:oleObj>
          </a:graphicData>
        </a:graphic>
      </p:graphicFrame>
      <p:graphicFrame>
        <p:nvGraphicFramePr>
          <p:cNvPr id="3077" name="Object 36"/>
          <p:cNvGraphicFramePr>
            <a:graphicFrameLocks noChangeAspect="1"/>
          </p:cNvGraphicFramePr>
          <p:nvPr/>
        </p:nvGraphicFramePr>
        <p:xfrm>
          <a:off x="2287588" y="1255713"/>
          <a:ext cx="358775" cy="252412"/>
        </p:xfrm>
        <a:graphic>
          <a:graphicData uri="http://schemas.openxmlformats.org/presentationml/2006/ole">
            <p:oleObj spid="_x0000_s3077" name="CS ChemDraw Drawing" r:id="rId6" imgW="236160" imgH="167400" progId="">
              <p:embed/>
            </p:oleObj>
          </a:graphicData>
        </a:graphic>
      </p:graphicFrame>
      <p:graphicFrame>
        <p:nvGraphicFramePr>
          <p:cNvPr id="3078" name="Object 37"/>
          <p:cNvGraphicFramePr>
            <a:graphicFrameLocks noChangeAspect="1"/>
          </p:cNvGraphicFramePr>
          <p:nvPr/>
        </p:nvGraphicFramePr>
        <p:xfrm>
          <a:off x="2281238" y="0"/>
          <a:ext cx="609600" cy="330200"/>
        </p:xfrm>
        <a:graphic>
          <a:graphicData uri="http://schemas.openxmlformats.org/presentationml/2006/ole">
            <p:oleObj spid="_x0000_s3078" name="CS ChemDraw Drawing" r:id="rId7" imgW="401040" imgH="218160" progId="">
              <p:embed/>
            </p:oleObj>
          </a:graphicData>
        </a:graphic>
      </p:graphicFrame>
      <p:graphicFrame>
        <p:nvGraphicFramePr>
          <p:cNvPr id="3079" name="Object 38"/>
          <p:cNvGraphicFramePr>
            <a:graphicFrameLocks noChangeAspect="1"/>
          </p:cNvGraphicFramePr>
          <p:nvPr/>
        </p:nvGraphicFramePr>
        <p:xfrm>
          <a:off x="2338388" y="2005013"/>
          <a:ext cx="358775" cy="252412"/>
        </p:xfrm>
        <a:graphic>
          <a:graphicData uri="http://schemas.openxmlformats.org/presentationml/2006/ole">
            <p:oleObj spid="_x0000_s3079" name="CS ChemDraw Drawing" r:id="rId8" imgW="236160" imgH="167400" progId="">
              <p:embed/>
            </p:oleObj>
          </a:graphicData>
        </a:graphic>
      </p:graphicFrame>
      <p:graphicFrame>
        <p:nvGraphicFramePr>
          <p:cNvPr id="3080" name="Object 39"/>
          <p:cNvGraphicFramePr>
            <a:graphicFrameLocks noChangeAspect="1"/>
          </p:cNvGraphicFramePr>
          <p:nvPr/>
        </p:nvGraphicFramePr>
        <p:xfrm>
          <a:off x="2090738" y="901700"/>
          <a:ext cx="609600" cy="330200"/>
        </p:xfrm>
        <a:graphic>
          <a:graphicData uri="http://schemas.openxmlformats.org/presentationml/2006/ole">
            <p:oleObj spid="_x0000_s3080" name="CS ChemDraw Drawing" r:id="rId9" imgW="401040" imgH="218160" progId="">
              <p:embed/>
            </p:oleObj>
          </a:graphicData>
        </a:graphic>
      </p:graphicFrame>
      <p:graphicFrame>
        <p:nvGraphicFramePr>
          <p:cNvPr id="3081" name="Object 40"/>
          <p:cNvGraphicFramePr>
            <a:graphicFrameLocks noChangeAspect="1"/>
          </p:cNvGraphicFramePr>
          <p:nvPr/>
        </p:nvGraphicFramePr>
        <p:xfrm>
          <a:off x="1716088" y="976313"/>
          <a:ext cx="358775" cy="252412"/>
        </p:xfrm>
        <a:graphic>
          <a:graphicData uri="http://schemas.openxmlformats.org/presentationml/2006/ole">
            <p:oleObj spid="_x0000_s3081" name="CS ChemDraw Drawing" r:id="rId10" imgW="236160" imgH="167400" progId="">
              <p:embed/>
            </p:oleObj>
          </a:graphicData>
        </a:graphic>
      </p:graphicFrame>
      <p:graphicFrame>
        <p:nvGraphicFramePr>
          <p:cNvPr id="3082" name="Object 46"/>
          <p:cNvGraphicFramePr>
            <a:graphicFrameLocks noChangeAspect="1"/>
          </p:cNvGraphicFramePr>
          <p:nvPr/>
        </p:nvGraphicFramePr>
        <p:xfrm>
          <a:off x="1500188" y="354013"/>
          <a:ext cx="358775" cy="252412"/>
        </p:xfrm>
        <a:graphic>
          <a:graphicData uri="http://schemas.openxmlformats.org/presentationml/2006/ole">
            <p:oleObj spid="_x0000_s3082" name="CS ChemDraw Drawing" r:id="rId11" imgW="236160" imgH="167400" progId="">
              <p:embed/>
            </p:oleObj>
          </a:graphicData>
        </a:graphic>
      </p:graphicFrame>
      <p:graphicFrame>
        <p:nvGraphicFramePr>
          <p:cNvPr id="3083" name="Object 47"/>
          <p:cNvGraphicFramePr>
            <a:graphicFrameLocks noChangeAspect="1"/>
          </p:cNvGraphicFramePr>
          <p:nvPr/>
        </p:nvGraphicFramePr>
        <p:xfrm>
          <a:off x="1277938" y="25400"/>
          <a:ext cx="609600" cy="330200"/>
        </p:xfrm>
        <a:graphic>
          <a:graphicData uri="http://schemas.openxmlformats.org/presentationml/2006/ole">
            <p:oleObj spid="_x0000_s3083" name="CS ChemDraw Drawing" r:id="rId12" imgW="401040" imgH="218160" progId="">
              <p:embed/>
            </p:oleObj>
          </a:graphicData>
        </a:graphic>
      </p:graphicFrame>
      <p:sp>
        <p:nvSpPr>
          <p:cNvPr id="3117" name="Rectangle 5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3118" name="Freeform 56"/>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3084" name="Object 58"/>
          <p:cNvGraphicFramePr>
            <a:graphicFrameLocks noChangeAspect="1"/>
          </p:cNvGraphicFramePr>
          <p:nvPr/>
        </p:nvGraphicFramePr>
        <p:xfrm>
          <a:off x="798513" y="6000750"/>
          <a:ext cx="463550" cy="268288"/>
        </p:xfrm>
        <a:graphic>
          <a:graphicData uri="http://schemas.openxmlformats.org/presentationml/2006/ole">
            <p:oleObj spid="_x0000_s3084" name="CS ChemDraw Drawing" r:id="rId13" imgW="304560" imgH="177480" progId="">
              <p:embed/>
            </p:oleObj>
          </a:graphicData>
        </a:graphic>
      </p:graphicFrame>
      <p:graphicFrame>
        <p:nvGraphicFramePr>
          <p:cNvPr id="3085" name="Object 61"/>
          <p:cNvGraphicFramePr>
            <a:graphicFrameLocks noChangeAspect="1"/>
          </p:cNvGraphicFramePr>
          <p:nvPr/>
        </p:nvGraphicFramePr>
        <p:xfrm>
          <a:off x="1527175" y="5903913"/>
          <a:ext cx="501650" cy="252412"/>
        </p:xfrm>
        <a:graphic>
          <a:graphicData uri="http://schemas.openxmlformats.org/presentationml/2006/ole">
            <p:oleObj spid="_x0000_s3085" name="CS ChemDraw Drawing" r:id="rId14" imgW="330120" imgH="167400" progId="">
              <p:embed/>
            </p:oleObj>
          </a:graphicData>
        </a:graphic>
      </p:graphicFrame>
      <p:graphicFrame>
        <p:nvGraphicFramePr>
          <p:cNvPr id="3086" name="Object 62"/>
          <p:cNvGraphicFramePr>
            <a:graphicFrameLocks noChangeAspect="1"/>
          </p:cNvGraphicFramePr>
          <p:nvPr/>
        </p:nvGraphicFramePr>
        <p:xfrm>
          <a:off x="2581275" y="6386513"/>
          <a:ext cx="501650" cy="252412"/>
        </p:xfrm>
        <a:graphic>
          <a:graphicData uri="http://schemas.openxmlformats.org/presentationml/2006/ole">
            <p:oleObj spid="_x0000_s3086" name="CS ChemDraw Drawing" r:id="rId15" imgW="330120" imgH="167400" progId="">
              <p:embed/>
            </p:oleObj>
          </a:graphicData>
        </a:graphic>
      </p:graphicFrame>
      <p:graphicFrame>
        <p:nvGraphicFramePr>
          <p:cNvPr id="3087" name="Object 63"/>
          <p:cNvGraphicFramePr>
            <a:graphicFrameLocks noChangeAspect="1"/>
          </p:cNvGraphicFramePr>
          <p:nvPr/>
        </p:nvGraphicFramePr>
        <p:xfrm>
          <a:off x="3584575" y="5637213"/>
          <a:ext cx="501650" cy="252412"/>
        </p:xfrm>
        <a:graphic>
          <a:graphicData uri="http://schemas.openxmlformats.org/presentationml/2006/ole">
            <p:oleObj spid="_x0000_s3087" name="CS ChemDraw Drawing" r:id="rId16" imgW="330120" imgH="167400" progId="">
              <p:embed/>
            </p:oleObj>
          </a:graphicData>
        </a:graphic>
      </p:graphicFrame>
      <p:graphicFrame>
        <p:nvGraphicFramePr>
          <p:cNvPr id="3088" name="Object 64"/>
          <p:cNvGraphicFramePr>
            <a:graphicFrameLocks noChangeAspect="1"/>
          </p:cNvGraphicFramePr>
          <p:nvPr/>
        </p:nvGraphicFramePr>
        <p:xfrm>
          <a:off x="803275" y="6424613"/>
          <a:ext cx="501650" cy="252412"/>
        </p:xfrm>
        <a:graphic>
          <a:graphicData uri="http://schemas.openxmlformats.org/presentationml/2006/ole">
            <p:oleObj spid="_x0000_s3088" name="CS ChemDraw Drawing" r:id="rId17" imgW="330120" imgH="167400" progId="">
              <p:embed/>
            </p:oleObj>
          </a:graphicData>
        </a:graphic>
      </p:graphicFrame>
      <p:graphicFrame>
        <p:nvGraphicFramePr>
          <p:cNvPr id="3089" name="Object 65"/>
          <p:cNvGraphicFramePr>
            <a:graphicFrameLocks noChangeAspect="1"/>
          </p:cNvGraphicFramePr>
          <p:nvPr/>
        </p:nvGraphicFramePr>
        <p:xfrm>
          <a:off x="1636713" y="6407150"/>
          <a:ext cx="463550" cy="268288"/>
        </p:xfrm>
        <a:graphic>
          <a:graphicData uri="http://schemas.openxmlformats.org/presentationml/2006/ole">
            <p:oleObj spid="_x0000_s3089" name="CS ChemDraw Drawing" r:id="rId18" imgW="304560" imgH="177480" progId="">
              <p:embed/>
            </p:oleObj>
          </a:graphicData>
        </a:graphic>
      </p:graphicFrame>
      <p:graphicFrame>
        <p:nvGraphicFramePr>
          <p:cNvPr id="3090" name="Object 66"/>
          <p:cNvGraphicFramePr>
            <a:graphicFrameLocks noChangeAspect="1"/>
          </p:cNvGraphicFramePr>
          <p:nvPr/>
        </p:nvGraphicFramePr>
        <p:xfrm>
          <a:off x="2640013" y="5822950"/>
          <a:ext cx="463550" cy="268288"/>
        </p:xfrm>
        <a:graphic>
          <a:graphicData uri="http://schemas.openxmlformats.org/presentationml/2006/ole">
            <p:oleObj spid="_x0000_s3090" name="CS ChemDraw Drawing" r:id="rId19" imgW="304560" imgH="177480" progId="">
              <p:embed/>
            </p:oleObj>
          </a:graphicData>
        </a:graphic>
      </p:graphicFrame>
      <p:graphicFrame>
        <p:nvGraphicFramePr>
          <p:cNvPr id="3091" name="Object 67"/>
          <p:cNvGraphicFramePr>
            <a:graphicFrameLocks noChangeAspect="1"/>
          </p:cNvGraphicFramePr>
          <p:nvPr/>
        </p:nvGraphicFramePr>
        <p:xfrm>
          <a:off x="3643313" y="6140450"/>
          <a:ext cx="463550" cy="268288"/>
        </p:xfrm>
        <a:graphic>
          <a:graphicData uri="http://schemas.openxmlformats.org/presentationml/2006/ole">
            <p:oleObj spid="_x0000_s3091" name="CS ChemDraw Drawing" r:id="rId20" imgW="304560" imgH="177480" progId="">
              <p:embed/>
            </p:oleObj>
          </a:graphicData>
        </a:graphic>
      </p:graphicFrame>
      <p:graphicFrame>
        <p:nvGraphicFramePr>
          <p:cNvPr id="3092" name="Object 69"/>
          <p:cNvGraphicFramePr>
            <a:graphicFrameLocks noChangeAspect="1"/>
          </p:cNvGraphicFramePr>
          <p:nvPr/>
        </p:nvGraphicFramePr>
        <p:xfrm>
          <a:off x="1709738" y="1993900"/>
          <a:ext cx="609600" cy="330200"/>
        </p:xfrm>
        <a:graphic>
          <a:graphicData uri="http://schemas.openxmlformats.org/presentationml/2006/ole">
            <p:oleObj spid="_x0000_s3092" name="CS ChemDraw Drawing" r:id="rId21" imgW="401040" imgH="218160" progId="">
              <p:embed/>
            </p:oleObj>
          </a:graphicData>
        </a:graphic>
      </p:graphicFrame>
      <p:graphicFrame>
        <p:nvGraphicFramePr>
          <p:cNvPr id="3093" name="Object 70"/>
          <p:cNvGraphicFramePr>
            <a:graphicFrameLocks noChangeAspect="1"/>
          </p:cNvGraphicFramePr>
          <p:nvPr/>
        </p:nvGraphicFramePr>
        <p:xfrm>
          <a:off x="2554288" y="468313"/>
          <a:ext cx="358775" cy="252412"/>
        </p:xfrm>
        <a:graphic>
          <a:graphicData uri="http://schemas.openxmlformats.org/presentationml/2006/ole">
            <p:oleObj spid="_x0000_s3093" name="CS ChemDraw Drawing" r:id="rId22" imgW="236160" imgH="167400" progId="">
              <p:embed/>
            </p:oleObj>
          </a:graphicData>
        </a:graphic>
      </p:graphicFrame>
      <p:graphicFrame>
        <p:nvGraphicFramePr>
          <p:cNvPr id="3094" name="Object 71"/>
          <p:cNvGraphicFramePr>
            <a:graphicFrameLocks noChangeAspect="1"/>
          </p:cNvGraphicFramePr>
          <p:nvPr/>
        </p:nvGraphicFramePr>
        <p:xfrm>
          <a:off x="1697038" y="1219200"/>
          <a:ext cx="609600" cy="330200"/>
        </p:xfrm>
        <a:graphic>
          <a:graphicData uri="http://schemas.openxmlformats.org/presentationml/2006/ole">
            <p:oleObj spid="_x0000_s3094" name="CS ChemDraw Drawing" r:id="rId23" imgW="401040" imgH="218160" progId="">
              <p:embed/>
            </p:oleObj>
          </a:graphicData>
        </a:graphic>
      </p:graphicFrame>
      <p:graphicFrame>
        <p:nvGraphicFramePr>
          <p:cNvPr id="3095" name="Object 72"/>
          <p:cNvGraphicFramePr>
            <a:graphicFrameLocks noChangeAspect="1"/>
          </p:cNvGraphicFramePr>
          <p:nvPr/>
        </p:nvGraphicFramePr>
        <p:xfrm>
          <a:off x="2097088" y="3617913"/>
          <a:ext cx="358775" cy="252412"/>
        </p:xfrm>
        <a:graphic>
          <a:graphicData uri="http://schemas.openxmlformats.org/presentationml/2006/ole">
            <p:oleObj spid="_x0000_s3095" name="CS ChemDraw Drawing" r:id="rId24" imgW="236160" imgH="167400" progId="">
              <p:embed/>
            </p:oleObj>
          </a:graphicData>
        </a:graphic>
      </p:graphicFrame>
      <p:graphicFrame>
        <p:nvGraphicFramePr>
          <p:cNvPr id="3096" name="Object 73"/>
          <p:cNvGraphicFramePr>
            <a:graphicFrameLocks noChangeAspect="1"/>
          </p:cNvGraphicFramePr>
          <p:nvPr/>
        </p:nvGraphicFramePr>
        <p:xfrm>
          <a:off x="1366838" y="736600"/>
          <a:ext cx="609600" cy="330200"/>
        </p:xfrm>
        <a:graphic>
          <a:graphicData uri="http://schemas.openxmlformats.org/presentationml/2006/ole">
            <p:oleObj spid="_x0000_s3096" name="CS ChemDraw Drawing" r:id="rId25" imgW="401040" imgH="218160" progId="">
              <p:embed/>
            </p:oleObj>
          </a:graphicData>
        </a:graphic>
      </p:graphicFrame>
      <p:graphicFrame>
        <p:nvGraphicFramePr>
          <p:cNvPr id="3097" name="Object 74"/>
          <p:cNvGraphicFramePr>
            <a:graphicFrameLocks noChangeAspect="1"/>
          </p:cNvGraphicFramePr>
          <p:nvPr/>
        </p:nvGraphicFramePr>
        <p:xfrm>
          <a:off x="1881188" y="49213"/>
          <a:ext cx="358775" cy="252412"/>
        </p:xfrm>
        <a:graphic>
          <a:graphicData uri="http://schemas.openxmlformats.org/presentationml/2006/ole">
            <p:oleObj spid="_x0000_s3097" name="CS ChemDraw Drawing" r:id="rId26" imgW="236160" imgH="167400" progId="">
              <p:embed/>
            </p:oleObj>
          </a:graphicData>
        </a:graphic>
      </p:graphicFrame>
      <p:graphicFrame>
        <p:nvGraphicFramePr>
          <p:cNvPr id="3098" name="Object 75"/>
          <p:cNvGraphicFramePr>
            <a:graphicFrameLocks noChangeAspect="1"/>
          </p:cNvGraphicFramePr>
          <p:nvPr/>
        </p:nvGraphicFramePr>
        <p:xfrm>
          <a:off x="2122488" y="620713"/>
          <a:ext cx="358775" cy="252412"/>
        </p:xfrm>
        <a:graphic>
          <a:graphicData uri="http://schemas.openxmlformats.org/presentationml/2006/ole">
            <p:oleObj spid="_x0000_s3098" name="CS ChemDraw Drawing" r:id="rId27" imgW="236160" imgH="167400" progId="">
              <p:embed/>
            </p:oleObj>
          </a:graphicData>
        </a:graphic>
      </p:graphicFrame>
      <p:graphicFrame>
        <p:nvGraphicFramePr>
          <p:cNvPr id="3099" name="Object 76"/>
          <p:cNvGraphicFramePr>
            <a:graphicFrameLocks noChangeAspect="1"/>
          </p:cNvGraphicFramePr>
          <p:nvPr/>
        </p:nvGraphicFramePr>
        <p:xfrm>
          <a:off x="1900238" y="304800"/>
          <a:ext cx="609600" cy="330200"/>
        </p:xfrm>
        <a:graphic>
          <a:graphicData uri="http://schemas.openxmlformats.org/presentationml/2006/ole">
            <p:oleObj spid="_x0000_s3099" name="CS ChemDraw Drawing" r:id="rId28" imgW="401040" imgH="218160" progId="">
              <p:embed/>
            </p:oleObj>
          </a:graphicData>
        </a:graphic>
      </p:graphicFrame>
      <p:graphicFrame>
        <p:nvGraphicFramePr>
          <p:cNvPr id="3100" name="Object 78"/>
          <p:cNvGraphicFramePr>
            <a:graphicFrameLocks noChangeAspect="1"/>
          </p:cNvGraphicFramePr>
          <p:nvPr/>
        </p:nvGraphicFramePr>
        <p:xfrm>
          <a:off x="1900238" y="2781300"/>
          <a:ext cx="609600" cy="330200"/>
        </p:xfrm>
        <a:graphic>
          <a:graphicData uri="http://schemas.openxmlformats.org/presentationml/2006/ole">
            <p:oleObj spid="_x0000_s3100" name="CS ChemDraw Drawing" r:id="rId29" imgW="401040" imgH="218160" progId="">
              <p:embed/>
            </p:oleObj>
          </a:graphicData>
        </a:graphic>
      </p:graphicFrame>
      <p:graphicFrame>
        <p:nvGraphicFramePr>
          <p:cNvPr id="3101" name="Object 81"/>
          <p:cNvGraphicFramePr>
            <a:graphicFrameLocks noChangeAspect="1"/>
          </p:cNvGraphicFramePr>
          <p:nvPr/>
        </p:nvGraphicFramePr>
        <p:xfrm>
          <a:off x="2147888" y="2563813"/>
          <a:ext cx="358775" cy="252412"/>
        </p:xfrm>
        <a:graphic>
          <a:graphicData uri="http://schemas.openxmlformats.org/presentationml/2006/ole">
            <p:oleObj spid="_x0000_s3101" name="CS ChemDraw Drawing" r:id="rId30" imgW="236160" imgH="167400" progId="">
              <p:embed/>
            </p:oleObj>
          </a:graphicData>
        </a:graphic>
      </p:graphicFrame>
      <p:graphicFrame>
        <p:nvGraphicFramePr>
          <p:cNvPr id="3102" name="Object 84"/>
          <p:cNvGraphicFramePr>
            <a:graphicFrameLocks noChangeAspect="1"/>
          </p:cNvGraphicFramePr>
          <p:nvPr/>
        </p:nvGraphicFramePr>
        <p:xfrm>
          <a:off x="2147888" y="3059113"/>
          <a:ext cx="358775" cy="252412"/>
        </p:xfrm>
        <a:graphic>
          <a:graphicData uri="http://schemas.openxmlformats.org/presentationml/2006/ole">
            <p:oleObj spid="_x0000_s3102" name="CS ChemDraw Drawing" r:id="rId31" imgW="236160" imgH="167400" progId="">
              <p:embed/>
            </p:oleObj>
          </a:graphicData>
        </a:graphic>
      </p:graphicFrame>
      <p:graphicFrame>
        <p:nvGraphicFramePr>
          <p:cNvPr id="3103" name="Object 85"/>
          <p:cNvGraphicFramePr>
            <a:graphicFrameLocks noChangeAspect="1"/>
          </p:cNvGraphicFramePr>
          <p:nvPr/>
        </p:nvGraphicFramePr>
        <p:xfrm>
          <a:off x="1849438" y="3302000"/>
          <a:ext cx="609600" cy="330200"/>
        </p:xfrm>
        <a:graphic>
          <a:graphicData uri="http://schemas.openxmlformats.org/presentationml/2006/ole">
            <p:oleObj spid="_x0000_s3103" name="CS ChemDraw Drawing" r:id="rId32" imgW="401040" imgH="218160" progId="">
              <p:embed/>
            </p:oleObj>
          </a:graphicData>
        </a:graphic>
      </p:graphicFrame>
      <p:grpSp>
        <p:nvGrpSpPr>
          <p:cNvPr id="3" name="Group 95"/>
          <p:cNvGrpSpPr>
            <a:grpSpLocks/>
          </p:cNvGrpSpPr>
          <p:nvPr/>
        </p:nvGrpSpPr>
        <p:grpSpPr bwMode="auto">
          <a:xfrm>
            <a:off x="6184900" y="1358900"/>
            <a:ext cx="2603500" cy="930275"/>
            <a:chOff x="3896" y="856"/>
            <a:chExt cx="1640" cy="586"/>
          </a:xfrm>
        </p:grpSpPr>
        <p:sp>
          <p:nvSpPr>
            <p:cNvPr id="3121" name="Text Box 86"/>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3122" name="Group 87"/>
            <p:cNvGrpSpPr>
              <a:grpSpLocks/>
            </p:cNvGrpSpPr>
            <p:nvPr/>
          </p:nvGrpSpPr>
          <p:grpSpPr bwMode="auto">
            <a:xfrm>
              <a:off x="3896" y="896"/>
              <a:ext cx="152" cy="152"/>
              <a:chOff x="4232" y="2360"/>
              <a:chExt cx="416" cy="392"/>
            </a:xfrm>
          </p:grpSpPr>
          <p:sp>
            <p:nvSpPr>
              <p:cNvPr id="3124" name="Oval 8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23641" name="Oval 8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3104" name="Object 90"/>
            <p:cNvGraphicFramePr>
              <a:graphicFrameLocks noChangeAspect="1"/>
            </p:cNvGraphicFramePr>
            <p:nvPr/>
          </p:nvGraphicFramePr>
          <p:xfrm>
            <a:off x="4079" y="1140"/>
            <a:ext cx="292" cy="169"/>
          </p:xfrm>
          <a:graphic>
            <a:graphicData uri="http://schemas.openxmlformats.org/presentationml/2006/ole">
              <p:oleObj spid="_x0000_s3104" name="CS ChemDraw Drawing" r:id="rId33" imgW="304560" imgH="177480" progId="">
                <p:embed/>
              </p:oleObj>
            </a:graphicData>
          </a:graphic>
        </p:graphicFrame>
        <p:graphicFrame>
          <p:nvGraphicFramePr>
            <p:cNvPr id="3105" name="Object 91"/>
            <p:cNvGraphicFramePr>
              <a:graphicFrameLocks noChangeAspect="1"/>
            </p:cNvGraphicFramePr>
            <p:nvPr/>
          </p:nvGraphicFramePr>
          <p:xfrm>
            <a:off x="4506" y="1151"/>
            <a:ext cx="316" cy="159"/>
          </p:xfrm>
          <a:graphic>
            <a:graphicData uri="http://schemas.openxmlformats.org/presentationml/2006/ole">
              <p:oleObj spid="_x0000_s3105" name="CS ChemDraw Drawing" r:id="rId34" imgW="330120" imgH="167400" progId="">
                <p:embed/>
              </p:oleObj>
            </a:graphicData>
          </a:graphic>
        </p:graphicFrame>
        <p:grpSp>
          <p:nvGrpSpPr>
            <p:cNvPr id="3123" name="Group 92"/>
            <p:cNvGrpSpPr>
              <a:grpSpLocks/>
            </p:cNvGrpSpPr>
            <p:nvPr/>
          </p:nvGrpSpPr>
          <p:grpSpPr bwMode="auto">
            <a:xfrm>
              <a:off x="4921" y="1132"/>
              <a:ext cx="399" cy="310"/>
              <a:chOff x="3977" y="1748"/>
              <a:chExt cx="399" cy="310"/>
            </a:xfrm>
          </p:grpSpPr>
          <p:graphicFrame>
            <p:nvGraphicFramePr>
              <p:cNvPr id="3106" name="Object 93"/>
              <p:cNvGraphicFramePr>
                <a:graphicFrameLocks noChangeAspect="1"/>
              </p:cNvGraphicFramePr>
              <p:nvPr/>
            </p:nvGraphicFramePr>
            <p:xfrm>
              <a:off x="4011" y="1748"/>
              <a:ext cx="323" cy="196"/>
            </p:xfrm>
            <a:graphic>
              <a:graphicData uri="http://schemas.openxmlformats.org/presentationml/2006/ole">
                <p:oleObj spid="_x0000_s3106" name="CS ChemDraw Drawing" r:id="rId35" imgW="337680" imgH="205560" progId="">
                  <p:embed/>
                </p:oleObj>
              </a:graphicData>
            </a:graphic>
          </p:graphicFrame>
          <p:graphicFrame>
            <p:nvGraphicFramePr>
              <p:cNvPr id="3107" name="Object 94"/>
              <p:cNvGraphicFramePr>
                <a:graphicFrameLocks noChangeAspect="1"/>
              </p:cNvGraphicFramePr>
              <p:nvPr/>
            </p:nvGraphicFramePr>
            <p:xfrm>
              <a:off x="3977" y="1940"/>
              <a:ext cx="399" cy="118"/>
            </p:xfrm>
            <a:graphic>
              <a:graphicData uri="http://schemas.openxmlformats.org/presentationml/2006/ole">
                <p:oleObj spid="_x0000_s3107" name="CS ChemDraw Drawing" r:id="rId36" imgW="576360" imgH="169920" progId="">
                  <p:embed/>
                </p:oleObj>
              </a:graphicData>
            </a:graphic>
          </p:graphicFrame>
        </p:grpSp>
      </p:grpSp>
      <p:sp>
        <p:nvSpPr>
          <p:cNvPr id="3120" name="AutoShape 96"/>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4098" name="Object 3"/>
          <p:cNvGraphicFramePr>
            <a:graphicFrameLocks noChangeAspect="1"/>
          </p:cNvGraphicFramePr>
          <p:nvPr/>
        </p:nvGraphicFramePr>
        <p:xfrm>
          <a:off x="455613" y="0"/>
          <a:ext cx="4191000" cy="3890963"/>
        </p:xfrm>
        <a:graphic>
          <a:graphicData uri="http://schemas.openxmlformats.org/presentationml/2006/ole">
            <p:oleObj spid="_x0000_s4098" name="Image bitmap" r:id="rId3" imgW="3591426" imgH="3333333" progId="PBrush">
              <p:embed/>
            </p:oleObj>
          </a:graphicData>
        </a:graphic>
      </p:graphicFrame>
      <p:sp>
        <p:nvSpPr>
          <p:cNvPr id="56324"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56325"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56326"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4136"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4099" name="Object 8"/>
          <p:cNvGraphicFramePr>
            <a:graphicFrameLocks noChangeAspect="1"/>
          </p:cNvGraphicFramePr>
          <p:nvPr/>
        </p:nvGraphicFramePr>
        <p:xfrm>
          <a:off x="25400" y="4406900"/>
          <a:ext cx="4619625" cy="1384300"/>
        </p:xfrm>
        <a:graphic>
          <a:graphicData uri="http://schemas.openxmlformats.org/presentationml/2006/ole">
            <p:oleObj spid="_x0000_s4099" name="Image bitmap" r:id="rId4" imgW="1457143" imgH="609524" progId="PBrush">
              <p:embed/>
            </p:oleObj>
          </a:graphicData>
        </a:graphic>
      </p:graphicFrame>
      <p:sp>
        <p:nvSpPr>
          <p:cNvPr id="4137"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4138"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4139" name="Group 11"/>
          <p:cNvGrpSpPr>
            <a:grpSpLocks/>
          </p:cNvGrpSpPr>
          <p:nvPr/>
        </p:nvGrpSpPr>
        <p:grpSpPr bwMode="auto">
          <a:xfrm>
            <a:off x="5373688" y="368300"/>
            <a:ext cx="436562" cy="5257800"/>
            <a:chOff x="3537" y="224"/>
            <a:chExt cx="275" cy="3768"/>
          </a:xfrm>
        </p:grpSpPr>
        <p:sp>
          <p:nvSpPr>
            <p:cNvPr id="4149"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4150"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56334"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4100" name="Object 20"/>
          <p:cNvGraphicFramePr>
            <a:graphicFrameLocks noChangeAspect="1"/>
          </p:cNvGraphicFramePr>
          <p:nvPr/>
        </p:nvGraphicFramePr>
        <p:xfrm>
          <a:off x="1798638" y="2349500"/>
          <a:ext cx="609600" cy="330200"/>
        </p:xfrm>
        <a:graphic>
          <a:graphicData uri="http://schemas.openxmlformats.org/presentationml/2006/ole">
            <p:oleObj spid="_x0000_s4100" name="CS ChemDraw Drawing" r:id="rId5" imgW="401040" imgH="218160" progId="">
              <p:embed/>
            </p:oleObj>
          </a:graphicData>
        </a:graphic>
      </p:graphicFrame>
      <p:graphicFrame>
        <p:nvGraphicFramePr>
          <p:cNvPr id="4101" name="Object 21"/>
          <p:cNvGraphicFramePr>
            <a:graphicFrameLocks noChangeAspect="1"/>
          </p:cNvGraphicFramePr>
          <p:nvPr/>
        </p:nvGraphicFramePr>
        <p:xfrm>
          <a:off x="2287588" y="1281113"/>
          <a:ext cx="358775" cy="252412"/>
        </p:xfrm>
        <a:graphic>
          <a:graphicData uri="http://schemas.openxmlformats.org/presentationml/2006/ole">
            <p:oleObj spid="_x0000_s4101" name="CS ChemDraw Drawing" r:id="rId6" imgW="236160" imgH="167400" progId="">
              <p:embed/>
            </p:oleObj>
          </a:graphicData>
        </a:graphic>
      </p:graphicFrame>
      <p:graphicFrame>
        <p:nvGraphicFramePr>
          <p:cNvPr id="4102" name="Object 22"/>
          <p:cNvGraphicFramePr>
            <a:graphicFrameLocks noChangeAspect="1"/>
          </p:cNvGraphicFramePr>
          <p:nvPr/>
        </p:nvGraphicFramePr>
        <p:xfrm>
          <a:off x="2281238" y="0"/>
          <a:ext cx="609600" cy="330200"/>
        </p:xfrm>
        <a:graphic>
          <a:graphicData uri="http://schemas.openxmlformats.org/presentationml/2006/ole">
            <p:oleObj spid="_x0000_s4102" name="CS ChemDraw Drawing" r:id="rId7" imgW="401040" imgH="218160" progId="">
              <p:embed/>
            </p:oleObj>
          </a:graphicData>
        </a:graphic>
      </p:graphicFrame>
      <p:graphicFrame>
        <p:nvGraphicFramePr>
          <p:cNvPr id="4103" name="Object 23"/>
          <p:cNvGraphicFramePr>
            <a:graphicFrameLocks noChangeAspect="1"/>
          </p:cNvGraphicFramePr>
          <p:nvPr/>
        </p:nvGraphicFramePr>
        <p:xfrm>
          <a:off x="2338388" y="2043113"/>
          <a:ext cx="358775" cy="252412"/>
        </p:xfrm>
        <a:graphic>
          <a:graphicData uri="http://schemas.openxmlformats.org/presentationml/2006/ole">
            <p:oleObj spid="_x0000_s4103" name="CS ChemDraw Drawing" r:id="rId8" imgW="236160" imgH="167400" progId="">
              <p:embed/>
            </p:oleObj>
          </a:graphicData>
        </a:graphic>
      </p:graphicFrame>
      <p:graphicFrame>
        <p:nvGraphicFramePr>
          <p:cNvPr id="4104" name="Object 24"/>
          <p:cNvGraphicFramePr>
            <a:graphicFrameLocks noChangeAspect="1"/>
          </p:cNvGraphicFramePr>
          <p:nvPr/>
        </p:nvGraphicFramePr>
        <p:xfrm>
          <a:off x="2090738" y="901700"/>
          <a:ext cx="609600" cy="330200"/>
        </p:xfrm>
        <a:graphic>
          <a:graphicData uri="http://schemas.openxmlformats.org/presentationml/2006/ole">
            <p:oleObj spid="_x0000_s4104" name="CS ChemDraw Drawing" r:id="rId9" imgW="401040" imgH="218160" progId="">
              <p:embed/>
            </p:oleObj>
          </a:graphicData>
        </a:graphic>
      </p:graphicFrame>
      <p:graphicFrame>
        <p:nvGraphicFramePr>
          <p:cNvPr id="4105" name="Object 25"/>
          <p:cNvGraphicFramePr>
            <a:graphicFrameLocks noChangeAspect="1"/>
          </p:cNvGraphicFramePr>
          <p:nvPr/>
        </p:nvGraphicFramePr>
        <p:xfrm>
          <a:off x="1716088" y="976313"/>
          <a:ext cx="358775" cy="252412"/>
        </p:xfrm>
        <a:graphic>
          <a:graphicData uri="http://schemas.openxmlformats.org/presentationml/2006/ole">
            <p:oleObj spid="_x0000_s4105" name="CS ChemDraw Drawing" r:id="rId10" imgW="236160" imgH="167400" progId="">
              <p:embed/>
            </p:oleObj>
          </a:graphicData>
        </a:graphic>
      </p:graphicFrame>
      <p:graphicFrame>
        <p:nvGraphicFramePr>
          <p:cNvPr id="4106" name="Object 26"/>
          <p:cNvGraphicFramePr>
            <a:graphicFrameLocks noChangeAspect="1"/>
          </p:cNvGraphicFramePr>
          <p:nvPr/>
        </p:nvGraphicFramePr>
        <p:xfrm>
          <a:off x="1500188" y="354013"/>
          <a:ext cx="358775" cy="252412"/>
        </p:xfrm>
        <a:graphic>
          <a:graphicData uri="http://schemas.openxmlformats.org/presentationml/2006/ole">
            <p:oleObj spid="_x0000_s4106" name="CS ChemDraw Drawing" r:id="rId11" imgW="236160" imgH="167400" progId="">
              <p:embed/>
            </p:oleObj>
          </a:graphicData>
        </a:graphic>
      </p:graphicFrame>
      <p:graphicFrame>
        <p:nvGraphicFramePr>
          <p:cNvPr id="4107" name="Object 27"/>
          <p:cNvGraphicFramePr>
            <a:graphicFrameLocks noChangeAspect="1"/>
          </p:cNvGraphicFramePr>
          <p:nvPr/>
        </p:nvGraphicFramePr>
        <p:xfrm>
          <a:off x="1277938" y="25400"/>
          <a:ext cx="609600" cy="330200"/>
        </p:xfrm>
        <a:graphic>
          <a:graphicData uri="http://schemas.openxmlformats.org/presentationml/2006/ole">
            <p:oleObj spid="_x0000_s4107" name="CS ChemDraw Drawing" r:id="rId12" imgW="401040" imgH="218160" progId="">
              <p:embed/>
            </p:oleObj>
          </a:graphicData>
        </a:graphic>
      </p:graphicFrame>
      <p:sp>
        <p:nvSpPr>
          <p:cNvPr id="4141" name="Rectangle 3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4142" name="Freeform 3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4108" name="Object 35"/>
          <p:cNvGraphicFramePr>
            <a:graphicFrameLocks noChangeAspect="1"/>
          </p:cNvGraphicFramePr>
          <p:nvPr/>
        </p:nvGraphicFramePr>
        <p:xfrm>
          <a:off x="798513" y="6000750"/>
          <a:ext cx="463550" cy="268288"/>
        </p:xfrm>
        <a:graphic>
          <a:graphicData uri="http://schemas.openxmlformats.org/presentationml/2006/ole">
            <p:oleObj spid="_x0000_s4108" name="CS ChemDraw Drawing" r:id="rId13" imgW="304560" imgH="177480" progId="">
              <p:embed/>
            </p:oleObj>
          </a:graphicData>
        </a:graphic>
      </p:graphicFrame>
      <p:graphicFrame>
        <p:nvGraphicFramePr>
          <p:cNvPr id="4109" name="Object 37"/>
          <p:cNvGraphicFramePr>
            <a:graphicFrameLocks noChangeAspect="1"/>
          </p:cNvGraphicFramePr>
          <p:nvPr/>
        </p:nvGraphicFramePr>
        <p:xfrm>
          <a:off x="1527175" y="5903913"/>
          <a:ext cx="501650" cy="252412"/>
        </p:xfrm>
        <a:graphic>
          <a:graphicData uri="http://schemas.openxmlformats.org/presentationml/2006/ole">
            <p:oleObj spid="_x0000_s4109" name="CS ChemDraw Drawing" r:id="rId14" imgW="330120" imgH="167400" progId="">
              <p:embed/>
            </p:oleObj>
          </a:graphicData>
        </a:graphic>
      </p:graphicFrame>
      <p:graphicFrame>
        <p:nvGraphicFramePr>
          <p:cNvPr id="4110" name="Object 38"/>
          <p:cNvGraphicFramePr>
            <a:graphicFrameLocks noChangeAspect="1"/>
          </p:cNvGraphicFramePr>
          <p:nvPr/>
        </p:nvGraphicFramePr>
        <p:xfrm>
          <a:off x="2581275" y="6386513"/>
          <a:ext cx="501650" cy="252412"/>
        </p:xfrm>
        <a:graphic>
          <a:graphicData uri="http://schemas.openxmlformats.org/presentationml/2006/ole">
            <p:oleObj spid="_x0000_s4110" name="CS ChemDraw Drawing" r:id="rId15" imgW="330120" imgH="167400" progId="">
              <p:embed/>
            </p:oleObj>
          </a:graphicData>
        </a:graphic>
      </p:graphicFrame>
      <p:graphicFrame>
        <p:nvGraphicFramePr>
          <p:cNvPr id="4111" name="Object 39"/>
          <p:cNvGraphicFramePr>
            <a:graphicFrameLocks noChangeAspect="1"/>
          </p:cNvGraphicFramePr>
          <p:nvPr/>
        </p:nvGraphicFramePr>
        <p:xfrm>
          <a:off x="3584575" y="5637213"/>
          <a:ext cx="501650" cy="252412"/>
        </p:xfrm>
        <a:graphic>
          <a:graphicData uri="http://schemas.openxmlformats.org/presentationml/2006/ole">
            <p:oleObj spid="_x0000_s4111" name="CS ChemDraw Drawing" r:id="rId16" imgW="330120" imgH="167400" progId="">
              <p:embed/>
            </p:oleObj>
          </a:graphicData>
        </a:graphic>
      </p:graphicFrame>
      <p:graphicFrame>
        <p:nvGraphicFramePr>
          <p:cNvPr id="4112" name="Object 40"/>
          <p:cNvGraphicFramePr>
            <a:graphicFrameLocks noChangeAspect="1"/>
          </p:cNvGraphicFramePr>
          <p:nvPr/>
        </p:nvGraphicFramePr>
        <p:xfrm>
          <a:off x="803275" y="6424613"/>
          <a:ext cx="501650" cy="252412"/>
        </p:xfrm>
        <a:graphic>
          <a:graphicData uri="http://schemas.openxmlformats.org/presentationml/2006/ole">
            <p:oleObj spid="_x0000_s4112" name="CS ChemDraw Drawing" r:id="rId17" imgW="330120" imgH="167400" progId="">
              <p:embed/>
            </p:oleObj>
          </a:graphicData>
        </a:graphic>
      </p:graphicFrame>
      <p:graphicFrame>
        <p:nvGraphicFramePr>
          <p:cNvPr id="4113" name="Object 41"/>
          <p:cNvGraphicFramePr>
            <a:graphicFrameLocks noChangeAspect="1"/>
          </p:cNvGraphicFramePr>
          <p:nvPr/>
        </p:nvGraphicFramePr>
        <p:xfrm>
          <a:off x="1636713" y="6407150"/>
          <a:ext cx="463550" cy="268288"/>
        </p:xfrm>
        <a:graphic>
          <a:graphicData uri="http://schemas.openxmlformats.org/presentationml/2006/ole">
            <p:oleObj spid="_x0000_s4113" name="CS ChemDraw Drawing" r:id="rId18" imgW="304560" imgH="177480" progId="">
              <p:embed/>
            </p:oleObj>
          </a:graphicData>
        </a:graphic>
      </p:graphicFrame>
      <p:graphicFrame>
        <p:nvGraphicFramePr>
          <p:cNvPr id="4114" name="Object 42"/>
          <p:cNvGraphicFramePr>
            <a:graphicFrameLocks noChangeAspect="1"/>
          </p:cNvGraphicFramePr>
          <p:nvPr/>
        </p:nvGraphicFramePr>
        <p:xfrm>
          <a:off x="2640013" y="5822950"/>
          <a:ext cx="463550" cy="268288"/>
        </p:xfrm>
        <a:graphic>
          <a:graphicData uri="http://schemas.openxmlformats.org/presentationml/2006/ole">
            <p:oleObj spid="_x0000_s4114" name="CS ChemDraw Drawing" r:id="rId19" imgW="304560" imgH="177480" progId="">
              <p:embed/>
            </p:oleObj>
          </a:graphicData>
        </a:graphic>
      </p:graphicFrame>
      <p:graphicFrame>
        <p:nvGraphicFramePr>
          <p:cNvPr id="4115" name="Object 43"/>
          <p:cNvGraphicFramePr>
            <a:graphicFrameLocks noChangeAspect="1"/>
          </p:cNvGraphicFramePr>
          <p:nvPr/>
        </p:nvGraphicFramePr>
        <p:xfrm>
          <a:off x="3643313" y="6140450"/>
          <a:ext cx="463550" cy="268288"/>
        </p:xfrm>
        <a:graphic>
          <a:graphicData uri="http://schemas.openxmlformats.org/presentationml/2006/ole">
            <p:oleObj spid="_x0000_s4115" name="CS ChemDraw Drawing" r:id="rId20" imgW="304560" imgH="177480" progId="">
              <p:embed/>
            </p:oleObj>
          </a:graphicData>
        </a:graphic>
      </p:graphicFrame>
      <p:graphicFrame>
        <p:nvGraphicFramePr>
          <p:cNvPr id="4116" name="Object 44"/>
          <p:cNvGraphicFramePr>
            <a:graphicFrameLocks noChangeAspect="1"/>
          </p:cNvGraphicFramePr>
          <p:nvPr/>
        </p:nvGraphicFramePr>
        <p:xfrm>
          <a:off x="1709738" y="2032000"/>
          <a:ext cx="609600" cy="330200"/>
        </p:xfrm>
        <a:graphic>
          <a:graphicData uri="http://schemas.openxmlformats.org/presentationml/2006/ole">
            <p:oleObj spid="_x0000_s4116" name="CS ChemDraw Drawing" r:id="rId21" imgW="401040" imgH="218160" progId="">
              <p:embed/>
            </p:oleObj>
          </a:graphicData>
        </a:graphic>
      </p:graphicFrame>
      <p:graphicFrame>
        <p:nvGraphicFramePr>
          <p:cNvPr id="4117" name="Object 45"/>
          <p:cNvGraphicFramePr>
            <a:graphicFrameLocks noChangeAspect="1"/>
          </p:cNvGraphicFramePr>
          <p:nvPr/>
        </p:nvGraphicFramePr>
        <p:xfrm>
          <a:off x="2554288" y="468313"/>
          <a:ext cx="358775" cy="252412"/>
        </p:xfrm>
        <a:graphic>
          <a:graphicData uri="http://schemas.openxmlformats.org/presentationml/2006/ole">
            <p:oleObj spid="_x0000_s4117" name="CS ChemDraw Drawing" r:id="rId22" imgW="236160" imgH="167400" progId="">
              <p:embed/>
            </p:oleObj>
          </a:graphicData>
        </a:graphic>
      </p:graphicFrame>
      <p:graphicFrame>
        <p:nvGraphicFramePr>
          <p:cNvPr id="4118" name="Object 46"/>
          <p:cNvGraphicFramePr>
            <a:graphicFrameLocks noChangeAspect="1"/>
          </p:cNvGraphicFramePr>
          <p:nvPr/>
        </p:nvGraphicFramePr>
        <p:xfrm>
          <a:off x="1697038" y="1257300"/>
          <a:ext cx="609600" cy="330200"/>
        </p:xfrm>
        <a:graphic>
          <a:graphicData uri="http://schemas.openxmlformats.org/presentationml/2006/ole">
            <p:oleObj spid="_x0000_s4118" name="CS ChemDraw Drawing" r:id="rId23" imgW="401040" imgH="218160" progId="">
              <p:embed/>
            </p:oleObj>
          </a:graphicData>
        </a:graphic>
      </p:graphicFrame>
      <p:graphicFrame>
        <p:nvGraphicFramePr>
          <p:cNvPr id="4119" name="Object 47"/>
          <p:cNvGraphicFramePr>
            <a:graphicFrameLocks noChangeAspect="1"/>
          </p:cNvGraphicFramePr>
          <p:nvPr/>
        </p:nvGraphicFramePr>
        <p:xfrm>
          <a:off x="2109788" y="3770313"/>
          <a:ext cx="358775" cy="252412"/>
        </p:xfrm>
        <a:graphic>
          <a:graphicData uri="http://schemas.openxmlformats.org/presentationml/2006/ole">
            <p:oleObj spid="_x0000_s4119" name="CS ChemDraw Drawing" r:id="rId24" imgW="236160" imgH="167400" progId="">
              <p:embed/>
            </p:oleObj>
          </a:graphicData>
        </a:graphic>
      </p:graphicFrame>
      <p:graphicFrame>
        <p:nvGraphicFramePr>
          <p:cNvPr id="4120" name="Object 48"/>
          <p:cNvGraphicFramePr>
            <a:graphicFrameLocks noChangeAspect="1"/>
          </p:cNvGraphicFramePr>
          <p:nvPr/>
        </p:nvGraphicFramePr>
        <p:xfrm>
          <a:off x="1366838" y="736600"/>
          <a:ext cx="609600" cy="330200"/>
        </p:xfrm>
        <a:graphic>
          <a:graphicData uri="http://schemas.openxmlformats.org/presentationml/2006/ole">
            <p:oleObj spid="_x0000_s4120" name="CS ChemDraw Drawing" r:id="rId25" imgW="401040" imgH="218160" progId="">
              <p:embed/>
            </p:oleObj>
          </a:graphicData>
        </a:graphic>
      </p:graphicFrame>
      <p:graphicFrame>
        <p:nvGraphicFramePr>
          <p:cNvPr id="4121" name="Object 49"/>
          <p:cNvGraphicFramePr>
            <a:graphicFrameLocks noChangeAspect="1"/>
          </p:cNvGraphicFramePr>
          <p:nvPr/>
        </p:nvGraphicFramePr>
        <p:xfrm>
          <a:off x="1881188" y="49213"/>
          <a:ext cx="358775" cy="252412"/>
        </p:xfrm>
        <a:graphic>
          <a:graphicData uri="http://schemas.openxmlformats.org/presentationml/2006/ole">
            <p:oleObj spid="_x0000_s4121" name="CS ChemDraw Drawing" r:id="rId26" imgW="236160" imgH="167400" progId="">
              <p:embed/>
            </p:oleObj>
          </a:graphicData>
        </a:graphic>
      </p:graphicFrame>
      <p:graphicFrame>
        <p:nvGraphicFramePr>
          <p:cNvPr id="4122" name="Object 50"/>
          <p:cNvGraphicFramePr>
            <a:graphicFrameLocks noChangeAspect="1"/>
          </p:cNvGraphicFramePr>
          <p:nvPr/>
        </p:nvGraphicFramePr>
        <p:xfrm>
          <a:off x="2122488" y="620713"/>
          <a:ext cx="358775" cy="252412"/>
        </p:xfrm>
        <a:graphic>
          <a:graphicData uri="http://schemas.openxmlformats.org/presentationml/2006/ole">
            <p:oleObj spid="_x0000_s4122" name="CS ChemDraw Drawing" r:id="rId27" imgW="236160" imgH="167400" progId="">
              <p:embed/>
            </p:oleObj>
          </a:graphicData>
        </a:graphic>
      </p:graphicFrame>
      <p:graphicFrame>
        <p:nvGraphicFramePr>
          <p:cNvPr id="4123" name="Object 51"/>
          <p:cNvGraphicFramePr>
            <a:graphicFrameLocks noChangeAspect="1"/>
          </p:cNvGraphicFramePr>
          <p:nvPr/>
        </p:nvGraphicFramePr>
        <p:xfrm>
          <a:off x="1900238" y="304800"/>
          <a:ext cx="609600" cy="330200"/>
        </p:xfrm>
        <a:graphic>
          <a:graphicData uri="http://schemas.openxmlformats.org/presentationml/2006/ole">
            <p:oleObj spid="_x0000_s4123" name="CS ChemDraw Drawing" r:id="rId28" imgW="401040" imgH="218160" progId="">
              <p:embed/>
            </p:oleObj>
          </a:graphicData>
        </a:graphic>
      </p:graphicFrame>
      <p:graphicFrame>
        <p:nvGraphicFramePr>
          <p:cNvPr id="4124" name="Object 52"/>
          <p:cNvGraphicFramePr>
            <a:graphicFrameLocks noChangeAspect="1"/>
          </p:cNvGraphicFramePr>
          <p:nvPr/>
        </p:nvGraphicFramePr>
        <p:xfrm>
          <a:off x="1900238" y="2870200"/>
          <a:ext cx="609600" cy="330200"/>
        </p:xfrm>
        <a:graphic>
          <a:graphicData uri="http://schemas.openxmlformats.org/presentationml/2006/ole">
            <p:oleObj spid="_x0000_s4124" name="CS ChemDraw Drawing" r:id="rId29" imgW="401040" imgH="218160" progId="">
              <p:embed/>
            </p:oleObj>
          </a:graphicData>
        </a:graphic>
      </p:graphicFrame>
      <p:graphicFrame>
        <p:nvGraphicFramePr>
          <p:cNvPr id="4125" name="Object 53"/>
          <p:cNvGraphicFramePr>
            <a:graphicFrameLocks noChangeAspect="1"/>
          </p:cNvGraphicFramePr>
          <p:nvPr/>
        </p:nvGraphicFramePr>
        <p:xfrm>
          <a:off x="2147888" y="2601913"/>
          <a:ext cx="358775" cy="252412"/>
        </p:xfrm>
        <a:graphic>
          <a:graphicData uri="http://schemas.openxmlformats.org/presentationml/2006/ole">
            <p:oleObj spid="_x0000_s4125" name="CS ChemDraw Drawing" r:id="rId30" imgW="236160" imgH="167400" progId="">
              <p:embed/>
            </p:oleObj>
          </a:graphicData>
        </a:graphic>
      </p:graphicFrame>
      <p:graphicFrame>
        <p:nvGraphicFramePr>
          <p:cNvPr id="4126" name="Object 54"/>
          <p:cNvGraphicFramePr>
            <a:graphicFrameLocks noChangeAspect="1"/>
          </p:cNvGraphicFramePr>
          <p:nvPr/>
        </p:nvGraphicFramePr>
        <p:xfrm>
          <a:off x="2147888" y="3148013"/>
          <a:ext cx="358775" cy="252412"/>
        </p:xfrm>
        <a:graphic>
          <a:graphicData uri="http://schemas.openxmlformats.org/presentationml/2006/ole">
            <p:oleObj spid="_x0000_s4126" name="CS ChemDraw Drawing" r:id="rId31" imgW="236160" imgH="167400" progId="">
              <p:embed/>
            </p:oleObj>
          </a:graphicData>
        </a:graphic>
      </p:graphicFrame>
      <p:graphicFrame>
        <p:nvGraphicFramePr>
          <p:cNvPr id="4127" name="Object 55"/>
          <p:cNvGraphicFramePr>
            <a:graphicFrameLocks noChangeAspect="1"/>
          </p:cNvGraphicFramePr>
          <p:nvPr/>
        </p:nvGraphicFramePr>
        <p:xfrm>
          <a:off x="1849438" y="3429000"/>
          <a:ext cx="609600" cy="330200"/>
        </p:xfrm>
        <a:graphic>
          <a:graphicData uri="http://schemas.openxmlformats.org/presentationml/2006/ole">
            <p:oleObj spid="_x0000_s4127" name="CS ChemDraw Drawing" r:id="rId32" imgW="401040" imgH="218160" progId="">
              <p:embed/>
            </p:oleObj>
          </a:graphicData>
        </a:graphic>
      </p:graphicFrame>
      <p:sp>
        <p:nvSpPr>
          <p:cNvPr id="4143" name="Text Box 56"/>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4144" name="Group 57"/>
          <p:cNvGrpSpPr>
            <a:grpSpLocks/>
          </p:cNvGrpSpPr>
          <p:nvPr/>
        </p:nvGrpSpPr>
        <p:grpSpPr bwMode="auto">
          <a:xfrm>
            <a:off x="6184900" y="1422400"/>
            <a:ext cx="241300" cy="241300"/>
            <a:chOff x="4232" y="2360"/>
            <a:chExt cx="416" cy="392"/>
          </a:xfrm>
        </p:grpSpPr>
        <p:sp>
          <p:nvSpPr>
            <p:cNvPr id="4147" name="Oval 5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56379" name="Oval 5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4128" name="Object 60"/>
          <p:cNvGraphicFramePr>
            <a:graphicFrameLocks noChangeAspect="1"/>
          </p:cNvGraphicFramePr>
          <p:nvPr/>
        </p:nvGraphicFramePr>
        <p:xfrm>
          <a:off x="6475413" y="1809750"/>
          <a:ext cx="463550" cy="268288"/>
        </p:xfrm>
        <a:graphic>
          <a:graphicData uri="http://schemas.openxmlformats.org/presentationml/2006/ole">
            <p:oleObj spid="_x0000_s4128" name="CS ChemDraw Drawing" r:id="rId33" imgW="304560" imgH="177480" progId="">
              <p:embed/>
            </p:oleObj>
          </a:graphicData>
        </a:graphic>
      </p:graphicFrame>
      <p:graphicFrame>
        <p:nvGraphicFramePr>
          <p:cNvPr id="4129" name="Object 61"/>
          <p:cNvGraphicFramePr>
            <a:graphicFrameLocks noChangeAspect="1"/>
          </p:cNvGraphicFramePr>
          <p:nvPr/>
        </p:nvGraphicFramePr>
        <p:xfrm>
          <a:off x="7153275" y="1827213"/>
          <a:ext cx="501650" cy="252412"/>
        </p:xfrm>
        <a:graphic>
          <a:graphicData uri="http://schemas.openxmlformats.org/presentationml/2006/ole">
            <p:oleObj spid="_x0000_s4129" name="CS ChemDraw Drawing" r:id="rId34" imgW="330120" imgH="167400" progId="">
              <p:embed/>
            </p:oleObj>
          </a:graphicData>
        </a:graphic>
      </p:graphicFrame>
      <p:grpSp>
        <p:nvGrpSpPr>
          <p:cNvPr id="4145" name="Group 62"/>
          <p:cNvGrpSpPr>
            <a:grpSpLocks/>
          </p:cNvGrpSpPr>
          <p:nvPr/>
        </p:nvGrpSpPr>
        <p:grpSpPr bwMode="auto">
          <a:xfrm>
            <a:off x="7812088" y="1797050"/>
            <a:ext cx="633412" cy="492125"/>
            <a:chOff x="3977" y="1748"/>
            <a:chExt cx="399" cy="310"/>
          </a:xfrm>
        </p:grpSpPr>
        <p:graphicFrame>
          <p:nvGraphicFramePr>
            <p:cNvPr id="4130" name="Object 63"/>
            <p:cNvGraphicFramePr>
              <a:graphicFrameLocks noChangeAspect="1"/>
            </p:cNvGraphicFramePr>
            <p:nvPr/>
          </p:nvGraphicFramePr>
          <p:xfrm>
            <a:off x="4011" y="1748"/>
            <a:ext cx="323" cy="196"/>
          </p:xfrm>
          <a:graphic>
            <a:graphicData uri="http://schemas.openxmlformats.org/presentationml/2006/ole">
              <p:oleObj spid="_x0000_s4130" name="CS ChemDraw Drawing" r:id="rId35" imgW="337680" imgH="205560" progId="">
                <p:embed/>
              </p:oleObj>
            </a:graphicData>
          </a:graphic>
        </p:graphicFrame>
        <p:graphicFrame>
          <p:nvGraphicFramePr>
            <p:cNvPr id="4131" name="Object 64"/>
            <p:cNvGraphicFramePr>
              <a:graphicFrameLocks noChangeAspect="1"/>
            </p:cNvGraphicFramePr>
            <p:nvPr/>
          </p:nvGraphicFramePr>
          <p:xfrm>
            <a:off x="3977" y="1940"/>
            <a:ext cx="399" cy="118"/>
          </p:xfrm>
          <a:graphic>
            <a:graphicData uri="http://schemas.openxmlformats.org/presentationml/2006/ole">
              <p:oleObj spid="_x0000_s4131" name="CS ChemDraw Drawing" r:id="rId36" imgW="576360" imgH="169920" progId="">
                <p:embed/>
              </p:oleObj>
            </a:graphicData>
          </a:graphic>
        </p:graphicFrame>
      </p:grpSp>
      <p:sp>
        <p:nvSpPr>
          <p:cNvPr id="4146" name="AutoShape 65"/>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5122" name="Object 3"/>
          <p:cNvGraphicFramePr>
            <a:graphicFrameLocks noChangeAspect="1"/>
          </p:cNvGraphicFramePr>
          <p:nvPr/>
        </p:nvGraphicFramePr>
        <p:xfrm>
          <a:off x="455613" y="0"/>
          <a:ext cx="4191000" cy="3890963"/>
        </p:xfrm>
        <a:graphic>
          <a:graphicData uri="http://schemas.openxmlformats.org/presentationml/2006/ole">
            <p:oleObj spid="_x0000_s5122" name="Image bitmap" r:id="rId3" imgW="3591426" imgH="3333333" progId="PBrush">
              <p:embed/>
            </p:oleObj>
          </a:graphicData>
        </a:graphic>
      </p:graphicFrame>
      <p:sp>
        <p:nvSpPr>
          <p:cNvPr id="57348"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57349"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57350"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5160"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5123" name="Object 8"/>
          <p:cNvGraphicFramePr>
            <a:graphicFrameLocks noChangeAspect="1"/>
          </p:cNvGraphicFramePr>
          <p:nvPr/>
        </p:nvGraphicFramePr>
        <p:xfrm>
          <a:off x="25400" y="4406900"/>
          <a:ext cx="4619625" cy="1384300"/>
        </p:xfrm>
        <a:graphic>
          <a:graphicData uri="http://schemas.openxmlformats.org/presentationml/2006/ole">
            <p:oleObj spid="_x0000_s5123" name="Image bitmap" r:id="rId4" imgW="1457143" imgH="609524" progId="PBrush">
              <p:embed/>
            </p:oleObj>
          </a:graphicData>
        </a:graphic>
      </p:graphicFrame>
      <p:sp>
        <p:nvSpPr>
          <p:cNvPr id="5161"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5162"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5163" name="Group 11"/>
          <p:cNvGrpSpPr>
            <a:grpSpLocks/>
          </p:cNvGrpSpPr>
          <p:nvPr/>
        </p:nvGrpSpPr>
        <p:grpSpPr bwMode="auto">
          <a:xfrm>
            <a:off x="5373688" y="368300"/>
            <a:ext cx="436562" cy="5257800"/>
            <a:chOff x="3537" y="224"/>
            <a:chExt cx="275" cy="3768"/>
          </a:xfrm>
        </p:grpSpPr>
        <p:sp>
          <p:nvSpPr>
            <p:cNvPr id="5173"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5174"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57358"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5124" name="Object 20"/>
          <p:cNvGraphicFramePr>
            <a:graphicFrameLocks noChangeAspect="1"/>
          </p:cNvGraphicFramePr>
          <p:nvPr/>
        </p:nvGraphicFramePr>
        <p:xfrm>
          <a:off x="1798638" y="2387600"/>
          <a:ext cx="609600" cy="330200"/>
        </p:xfrm>
        <a:graphic>
          <a:graphicData uri="http://schemas.openxmlformats.org/presentationml/2006/ole">
            <p:oleObj spid="_x0000_s5124" name="CS ChemDraw Drawing" r:id="rId5" imgW="401040" imgH="218160" progId="">
              <p:embed/>
            </p:oleObj>
          </a:graphicData>
        </a:graphic>
      </p:graphicFrame>
      <p:graphicFrame>
        <p:nvGraphicFramePr>
          <p:cNvPr id="5125" name="Object 21"/>
          <p:cNvGraphicFramePr>
            <a:graphicFrameLocks noChangeAspect="1"/>
          </p:cNvGraphicFramePr>
          <p:nvPr/>
        </p:nvGraphicFramePr>
        <p:xfrm>
          <a:off x="2287588" y="1281113"/>
          <a:ext cx="358775" cy="252412"/>
        </p:xfrm>
        <a:graphic>
          <a:graphicData uri="http://schemas.openxmlformats.org/presentationml/2006/ole">
            <p:oleObj spid="_x0000_s5125" name="CS ChemDraw Drawing" r:id="rId6" imgW="236160" imgH="167400" progId="">
              <p:embed/>
            </p:oleObj>
          </a:graphicData>
        </a:graphic>
      </p:graphicFrame>
      <p:graphicFrame>
        <p:nvGraphicFramePr>
          <p:cNvPr id="5126" name="Object 22"/>
          <p:cNvGraphicFramePr>
            <a:graphicFrameLocks noChangeAspect="1"/>
          </p:cNvGraphicFramePr>
          <p:nvPr/>
        </p:nvGraphicFramePr>
        <p:xfrm>
          <a:off x="2281238" y="0"/>
          <a:ext cx="609600" cy="330200"/>
        </p:xfrm>
        <a:graphic>
          <a:graphicData uri="http://schemas.openxmlformats.org/presentationml/2006/ole">
            <p:oleObj spid="_x0000_s5126" name="CS ChemDraw Drawing" r:id="rId7" imgW="401040" imgH="218160" progId="">
              <p:embed/>
            </p:oleObj>
          </a:graphicData>
        </a:graphic>
      </p:graphicFrame>
      <p:graphicFrame>
        <p:nvGraphicFramePr>
          <p:cNvPr id="5127" name="Object 23"/>
          <p:cNvGraphicFramePr>
            <a:graphicFrameLocks noChangeAspect="1"/>
          </p:cNvGraphicFramePr>
          <p:nvPr/>
        </p:nvGraphicFramePr>
        <p:xfrm>
          <a:off x="2338388" y="2043113"/>
          <a:ext cx="358775" cy="252412"/>
        </p:xfrm>
        <a:graphic>
          <a:graphicData uri="http://schemas.openxmlformats.org/presentationml/2006/ole">
            <p:oleObj spid="_x0000_s5127" name="CS ChemDraw Drawing" r:id="rId8" imgW="236160" imgH="167400" progId="">
              <p:embed/>
            </p:oleObj>
          </a:graphicData>
        </a:graphic>
      </p:graphicFrame>
      <p:graphicFrame>
        <p:nvGraphicFramePr>
          <p:cNvPr id="5128" name="Object 24"/>
          <p:cNvGraphicFramePr>
            <a:graphicFrameLocks noChangeAspect="1"/>
          </p:cNvGraphicFramePr>
          <p:nvPr/>
        </p:nvGraphicFramePr>
        <p:xfrm>
          <a:off x="2090738" y="901700"/>
          <a:ext cx="609600" cy="330200"/>
        </p:xfrm>
        <a:graphic>
          <a:graphicData uri="http://schemas.openxmlformats.org/presentationml/2006/ole">
            <p:oleObj spid="_x0000_s5128" name="CS ChemDraw Drawing" r:id="rId9" imgW="401040" imgH="218160" progId="">
              <p:embed/>
            </p:oleObj>
          </a:graphicData>
        </a:graphic>
      </p:graphicFrame>
      <p:graphicFrame>
        <p:nvGraphicFramePr>
          <p:cNvPr id="5129" name="Object 25"/>
          <p:cNvGraphicFramePr>
            <a:graphicFrameLocks noChangeAspect="1"/>
          </p:cNvGraphicFramePr>
          <p:nvPr/>
        </p:nvGraphicFramePr>
        <p:xfrm>
          <a:off x="1716088" y="976313"/>
          <a:ext cx="358775" cy="252412"/>
        </p:xfrm>
        <a:graphic>
          <a:graphicData uri="http://schemas.openxmlformats.org/presentationml/2006/ole">
            <p:oleObj spid="_x0000_s5129" name="CS ChemDraw Drawing" r:id="rId10" imgW="236160" imgH="167400" progId="">
              <p:embed/>
            </p:oleObj>
          </a:graphicData>
        </a:graphic>
      </p:graphicFrame>
      <p:graphicFrame>
        <p:nvGraphicFramePr>
          <p:cNvPr id="5130" name="Object 26"/>
          <p:cNvGraphicFramePr>
            <a:graphicFrameLocks noChangeAspect="1"/>
          </p:cNvGraphicFramePr>
          <p:nvPr/>
        </p:nvGraphicFramePr>
        <p:xfrm>
          <a:off x="1500188" y="354013"/>
          <a:ext cx="358775" cy="252412"/>
        </p:xfrm>
        <a:graphic>
          <a:graphicData uri="http://schemas.openxmlformats.org/presentationml/2006/ole">
            <p:oleObj spid="_x0000_s5130" name="CS ChemDraw Drawing" r:id="rId11" imgW="236160" imgH="167400" progId="">
              <p:embed/>
            </p:oleObj>
          </a:graphicData>
        </a:graphic>
      </p:graphicFrame>
      <p:graphicFrame>
        <p:nvGraphicFramePr>
          <p:cNvPr id="5131" name="Object 27"/>
          <p:cNvGraphicFramePr>
            <a:graphicFrameLocks noChangeAspect="1"/>
          </p:cNvGraphicFramePr>
          <p:nvPr/>
        </p:nvGraphicFramePr>
        <p:xfrm>
          <a:off x="1277938" y="25400"/>
          <a:ext cx="609600" cy="330200"/>
        </p:xfrm>
        <a:graphic>
          <a:graphicData uri="http://schemas.openxmlformats.org/presentationml/2006/ole">
            <p:oleObj spid="_x0000_s5131" name="CS ChemDraw Drawing" r:id="rId12" imgW="401040" imgH="218160" progId="">
              <p:embed/>
            </p:oleObj>
          </a:graphicData>
        </a:graphic>
      </p:graphicFrame>
      <p:sp>
        <p:nvSpPr>
          <p:cNvPr id="5165" name="Rectangle 3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5166" name="Freeform 3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5132" name="Object 35"/>
          <p:cNvGraphicFramePr>
            <a:graphicFrameLocks noChangeAspect="1"/>
          </p:cNvGraphicFramePr>
          <p:nvPr/>
        </p:nvGraphicFramePr>
        <p:xfrm>
          <a:off x="798513" y="6000750"/>
          <a:ext cx="463550" cy="268288"/>
        </p:xfrm>
        <a:graphic>
          <a:graphicData uri="http://schemas.openxmlformats.org/presentationml/2006/ole">
            <p:oleObj spid="_x0000_s5132" name="CS ChemDraw Drawing" r:id="rId13" imgW="304560" imgH="177480" progId="">
              <p:embed/>
            </p:oleObj>
          </a:graphicData>
        </a:graphic>
      </p:graphicFrame>
      <p:graphicFrame>
        <p:nvGraphicFramePr>
          <p:cNvPr id="5133" name="Object 37"/>
          <p:cNvGraphicFramePr>
            <a:graphicFrameLocks noChangeAspect="1"/>
          </p:cNvGraphicFramePr>
          <p:nvPr/>
        </p:nvGraphicFramePr>
        <p:xfrm>
          <a:off x="1527175" y="5903913"/>
          <a:ext cx="501650" cy="252412"/>
        </p:xfrm>
        <a:graphic>
          <a:graphicData uri="http://schemas.openxmlformats.org/presentationml/2006/ole">
            <p:oleObj spid="_x0000_s5133" name="CS ChemDraw Drawing" r:id="rId14" imgW="330120" imgH="167400" progId="">
              <p:embed/>
            </p:oleObj>
          </a:graphicData>
        </a:graphic>
      </p:graphicFrame>
      <p:graphicFrame>
        <p:nvGraphicFramePr>
          <p:cNvPr id="5134" name="Object 38"/>
          <p:cNvGraphicFramePr>
            <a:graphicFrameLocks noChangeAspect="1"/>
          </p:cNvGraphicFramePr>
          <p:nvPr/>
        </p:nvGraphicFramePr>
        <p:xfrm>
          <a:off x="2581275" y="6386513"/>
          <a:ext cx="501650" cy="252412"/>
        </p:xfrm>
        <a:graphic>
          <a:graphicData uri="http://schemas.openxmlformats.org/presentationml/2006/ole">
            <p:oleObj spid="_x0000_s5134" name="CS ChemDraw Drawing" r:id="rId15" imgW="330120" imgH="167400" progId="">
              <p:embed/>
            </p:oleObj>
          </a:graphicData>
        </a:graphic>
      </p:graphicFrame>
      <p:graphicFrame>
        <p:nvGraphicFramePr>
          <p:cNvPr id="5135" name="Object 39"/>
          <p:cNvGraphicFramePr>
            <a:graphicFrameLocks noChangeAspect="1"/>
          </p:cNvGraphicFramePr>
          <p:nvPr/>
        </p:nvGraphicFramePr>
        <p:xfrm>
          <a:off x="3584575" y="5637213"/>
          <a:ext cx="501650" cy="252412"/>
        </p:xfrm>
        <a:graphic>
          <a:graphicData uri="http://schemas.openxmlformats.org/presentationml/2006/ole">
            <p:oleObj spid="_x0000_s5135" name="CS ChemDraw Drawing" r:id="rId16" imgW="330120" imgH="167400" progId="">
              <p:embed/>
            </p:oleObj>
          </a:graphicData>
        </a:graphic>
      </p:graphicFrame>
      <p:graphicFrame>
        <p:nvGraphicFramePr>
          <p:cNvPr id="5136" name="Object 40"/>
          <p:cNvGraphicFramePr>
            <a:graphicFrameLocks noChangeAspect="1"/>
          </p:cNvGraphicFramePr>
          <p:nvPr/>
        </p:nvGraphicFramePr>
        <p:xfrm>
          <a:off x="803275" y="6424613"/>
          <a:ext cx="501650" cy="252412"/>
        </p:xfrm>
        <a:graphic>
          <a:graphicData uri="http://schemas.openxmlformats.org/presentationml/2006/ole">
            <p:oleObj spid="_x0000_s5136" name="CS ChemDraw Drawing" r:id="rId17" imgW="330120" imgH="167400" progId="">
              <p:embed/>
            </p:oleObj>
          </a:graphicData>
        </a:graphic>
      </p:graphicFrame>
      <p:graphicFrame>
        <p:nvGraphicFramePr>
          <p:cNvPr id="5137" name="Object 41"/>
          <p:cNvGraphicFramePr>
            <a:graphicFrameLocks noChangeAspect="1"/>
          </p:cNvGraphicFramePr>
          <p:nvPr/>
        </p:nvGraphicFramePr>
        <p:xfrm>
          <a:off x="1636713" y="6407150"/>
          <a:ext cx="463550" cy="268288"/>
        </p:xfrm>
        <a:graphic>
          <a:graphicData uri="http://schemas.openxmlformats.org/presentationml/2006/ole">
            <p:oleObj spid="_x0000_s5137" name="CS ChemDraw Drawing" r:id="rId18" imgW="304560" imgH="177480" progId="">
              <p:embed/>
            </p:oleObj>
          </a:graphicData>
        </a:graphic>
      </p:graphicFrame>
      <p:graphicFrame>
        <p:nvGraphicFramePr>
          <p:cNvPr id="5138" name="Object 42"/>
          <p:cNvGraphicFramePr>
            <a:graphicFrameLocks noChangeAspect="1"/>
          </p:cNvGraphicFramePr>
          <p:nvPr/>
        </p:nvGraphicFramePr>
        <p:xfrm>
          <a:off x="2640013" y="5822950"/>
          <a:ext cx="463550" cy="268288"/>
        </p:xfrm>
        <a:graphic>
          <a:graphicData uri="http://schemas.openxmlformats.org/presentationml/2006/ole">
            <p:oleObj spid="_x0000_s5138" name="CS ChemDraw Drawing" r:id="rId19" imgW="304560" imgH="177480" progId="">
              <p:embed/>
            </p:oleObj>
          </a:graphicData>
        </a:graphic>
      </p:graphicFrame>
      <p:graphicFrame>
        <p:nvGraphicFramePr>
          <p:cNvPr id="5139" name="Object 43"/>
          <p:cNvGraphicFramePr>
            <a:graphicFrameLocks noChangeAspect="1"/>
          </p:cNvGraphicFramePr>
          <p:nvPr/>
        </p:nvGraphicFramePr>
        <p:xfrm>
          <a:off x="3643313" y="6140450"/>
          <a:ext cx="463550" cy="268288"/>
        </p:xfrm>
        <a:graphic>
          <a:graphicData uri="http://schemas.openxmlformats.org/presentationml/2006/ole">
            <p:oleObj spid="_x0000_s5139" name="CS ChemDraw Drawing" r:id="rId20" imgW="304560" imgH="177480" progId="">
              <p:embed/>
            </p:oleObj>
          </a:graphicData>
        </a:graphic>
      </p:graphicFrame>
      <p:graphicFrame>
        <p:nvGraphicFramePr>
          <p:cNvPr id="5140" name="Object 44"/>
          <p:cNvGraphicFramePr>
            <a:graphicFrameLocks noChangeAspect="1"/>
          </p:cNvGraphicFramePr>
          <p:nvPr/>
        </p:nvGraphicFramePr>
        <p:xfrm>
          <a:off x="1709738" y="2032000"/>
          <a:ext cx="609600" cy="330200"/>
        </p:xfrm>
        <a:graphic>
          <a:graphicData uri="http://schemas.openxmlformats.org/presentationml/2006/ole">
            <p:oleObj spid="_x0000_s5140" name="CS ChemDraw Drawing" r:id="rId21" imgW="401040" imgH="218160" progId="">
              <p:embed/>
            </p:oleObj>
          </a:graphicData>
        </a:graphic>
      </p:graphicFrame>
      <p:graphicFrame>
        <p:nvGraphicFramePr>
          <p:cNvPr id="5141" name="Object 45"/>
          <p:cNvGraphicFramePr>
            <a:graphicFrameLocks noChangeAspect="1"/>
          </p:cNvGraphicFramePr>
          <p:nvPr/>
        </p:nvGraphicFramePr>
        <p:xfrm>
          <a:off x="2554288" y="468313"/>
          <a:ext cx="358775" cy="252412"/>
        </p:xfrm>
        <a:graphic>
          <a:graphicData uri="http://schemas.openxmlformats.org/presentationml/2006/ole">
            <p:oleObj spid="_x0000_s5141" name="CS ChemDraw Drawing" r:id="rId22" imgW="236160" imgH="167400" progId="">
              <p:embed/>
            </p:oleObj>
          </a:graphicData>
        </a:graphic>
      </p:graphicFrame>
      <p:graphicFrame>
        <p:nvGraphicFramePr>
          <p:cNvPr id="5142" name="Object 46"/>
          <p:cNvGraphicFramePr>
            <a:graphicFrameLocks noChangeAspect="1"/>
          </p:cNvGraphicFramePr>
          <p:nvPr/>
        </p:nvGraphicFramePr>
        <p:xfrm>
          <a:off x="1697038" y="1257300"/>
          <a:ext cx="609600" cy="330200"/>
        </p:xfrm>
        <a:graphic>
          <a:graphicData uri="http://schemas.openxmlformats.org/presentationml/2006/ole">
            <p:oleObj spid="_x0000_s5142" name="CS ChemDraw Drawing" r:id="rId23" imgW="401040" imgH="218160" progId="">
              <p:embed/>
            </p:oleObj>
          </a:graphicData>
        </a:graphic>
      </p:graphicFrame>
      <p:graphicFrame>
        <p:nvGraphicFramePr>
          <p:cNvPr id="5143" name="Object 47"/>
          <p:cNvGraphicFramePr>
            <a:graphicFrameLocks noChangeAspect="1"/>
          </p:cNvGraphicFramePr>
          <p:nvPr/>
        </p:nvGraphicFramePr>
        <p:xfrm>
          <a:off x="2109788" y="4214813"/>
          <a:ext cx="358775" cy="252412"/>
        </p:xfrm>
        <a:graphic>
          <a:graphicData uri="http://schemas.openxmlformats.org/presentationml/2006/ole">
            <p:oleObj spid="_x0000_s5143" name="CS ChemDraw Drawing" r:id="rId24" imgW="236160" imgH="167400" progId="">
              <p:embed/>
            </p:oleObj>
          </a:graphicData>
        </a:graphic>
      </p:graphicFrame>
      <p:graphicFrame>
        <p:nvGraphicFramePr>
          <p:cNvPr id="5144" name="Object 48"/>
          <p:cNvGraphicFramePr>
            <a:graphicFrameLocks noChangeAspect="1"/>
          </p:cNvGraphicFramePr>
          <p:nvPr/>
        </p:nvGraphicFramePr>
        <p:xfrm>
          <a:off x="1366838" y="736600"/>
          <a:ext cx="609600" cy="330200"/>
        </p:xfrm>
        <a:graphic>
          <a:graphicData uri="http://schemas.openxmlformats.org/presentationml/2006/ole">
            <p:oleObj spid="_x0000_s5144" name="CS ChemDraw Drawing" r:id="rId25" imgW="401040" imgH="218160" progId="">
              <p:embed/>
            </p:oleObj>
          </a:graphicData>
        </a:graphic>
      </p:graphicFrame>
      <p:graphicFrame>
        <p:nvGraphicFramePr>
          <p:cNvPr id="5145" name="Object 49"/>
          <p:cNvGraphicFramePr>
            <a:graphicFrameLocks noChangeAspect="1"/>
          </p:cNvGraphicFramePr>
          <p:nvPr/>
        </p:nvGraphicFramePr>
        <p:xfrm>
          <a:off x="1881188" y="49213"/>
          <a:ext cx="358775" cy="252412"/>
        </p:xfrm>
        <a:graphic>
          <a:graphicData uri="http://schemas.openxmlformats.org/presentationml/2006/ole">
            <p:oleObj spid="_x0000_s5145" name="CS ChemDraw Drawing" r:id="rId26" imgW="236160" imgH="167400" progId="">
              <p:embed/>
            </p:oleObj>
          </a:graphicData>
        </a:graphic>
      </p:graphicFrame>
      <p:graphicFrame>
        <p:nvGraphicFramePr>
          <p:cNvPr id="5146" name="Object 50"/>
          <p:cNvGraphicFramePr>
            <a:graphicFrameLocks noChangeAspect="1"/>
          </p:cNvGraphicFramePr>
          <p:nvPr/>
        </p:nvGraphicFramePr>
        <p:xfrm>
          <a:off x="2122488" y="620713"/>
          <a:ext cx="358775" cy="252412"/>
        </p:xfrm>
        <a:graphic>
          <a:graphicData uri="http://schemas.openxmlformats.org/presentationml/2006/ole">
            <p:oleObj spid="_x0000_s5146" name="CS ChemDraw Drawing" r:id="rId27" imgW="236160" imgH="167400" progId="">
              <p:embed/>
            </p:oleObj>
          </a:graphicData>
        </a:graphic>
      </p:graphicFrame>
      <p:graphicFrame>
        <p:nvGraphicFramePr>
          <p:cNvPr id="5147" name="Object 51"/>
          <p:cNvGraphicFramePr>
            <a:graphicFrameLocks noChangeAspect="1"/>
          </p:cNvGraphicFramePr>
          <p:nvPr/>
        </p:nvGraphicFramePr>
        <p:xfrm>
          <a:off x="1900238" y="304800"/>
          <a:ext cx="609600" cy="330200"/>
        </p:xfrm>
        <a:graphic>
          <a:graphicData uri="http://schemas.openxmlformats.org/presentationml/2006/ole">
            <p:oleObj spid="_x0000_s5147" name="CS ChemDraw Drawing" r:id="rId28" imgW="401040" imgH="218160" progId="">
              <p:embed/>
            </p:oleObj>
          </a:graphicData>
        </a:graphic>
      </p:graphicFrame>
      <p:graphicFrame>
        <p:nvGraphicFramePr>
          <p:cNvPr id="5148" name="Object 52"/>
          <p:cNvGraphicFramePr>
            <a:graphicFrameLocks noChangeAspect="1"/>
          </p:cNvGraphicFramePr>
          <p:nvPr/>
        </p:nvGraphicFramePr>
        <p:xfrm>
          <a:off x="1900238" y="2997200"/>
          <a:ext cx="609600" cy="330200"/>
        </p:xfrm>
        <a:graphic>
          <a:graphicData uri="http://schemas.openxmlformats.org/presentationml/2006/ole">
            <p:oleObj spid="_x0000_s5148" name="CS ChemDraw Drawing" r:id="rId29" imgW="401040" imgH="218160" progId="">
              <p:embed/>
            </p:oleObj>
          </a:graphicData>
        </a:graphic>
      </p:graphicFrame>
      <p:graphicFrame>
        <p:nvGraphicFramePr>
          <p:cNvPr id="5149" name="Object 53"/>
          <p:cNvGraphicFramePr>
            <a:graphicFrameLocks noChangeAspect="1"/>
          </p:cNvGraphicFramePr>
          <p:nvPr/>
        </p:nvGraphicFramePr>
        <p:xfrm>
          <a:off x="2147888" y="2665413"/>
          <a:ext cx="358775" cy="252412"/>
        </p:xfrm>
        <a:graphic>
          <a:graphicData uri="http://schemas.openxmlformats.org/presentationml/2006/ole">
            <p:oleObj spid="_x0000_s5149" name="CS ChemDraw Drawing" r:id="rId30" imgW="236160" imgH="167400" progId="">
              <p:embed/>
            </p:oleObj>
          </a:graphicData>
        </a:graphic>
      </p:graphicFrame>
      <p:graphicFrame>
        <p:nvGraphicFramePr>
          <p:cNvPr id="5150" name="Object 54"/>
          <p:cNvGraphicFramePr>
            <a:graphicFrameLocks noChangeAspect="1"/>
          </p:cNvGraphicFramePr>
          <p:nvPr/>
        </p:nvGraphicFramePr>
        <p:xfrm>
          <a:off x="2147888" y="3325813"/>
          <a:ext cx="358775" cy="252412"/>
        </p:xfrm>
        <a:graphic>
          <a:graphicData uri="http://schemas.openxmlformats.org/presentationml/2006/ole">
            <p:oleObj spid="_x0000_s5150" name="CS ChemDraw Drawing" r:id="rId31" imgW="236160" imgH="167400" progId="">
              <p:embed/>
            </p:oleObj>
          </a:graphicData>
        </a:graphic>
      </p:graphicFrame>
      <p:graphicFrame>
        <p:nvGraphicFramePr>
          <p:cNvPr id="5151" name="Object 55"/>
          <p:cNvGraphicFramePr>
            <a:graphicFrameLocks noChangeAspect="1"/>
          </p:cNvGraphicFramePr>
          <p:nvPr/>
        </p:nvGraphicFramePr>
        <p:xfrm>
          <a:off x="1849438" y="3721100"/>
          <a:ext cx="609600" cy="330200"/>
        </p:xfrm>
        <a:graphic>
          <a:graphicData uri="http://schemas.openxmlformats.org/presentationml/2006/ole">
            <p:oleObj spid="_x0000_s5151" name="CS ChemDraw Drawing" r:id="rId32" imgW="401040" imgH="218160" progId="">
              <p:embed/>
            </p:oleObj>
          </a:graphicData>
        </a:graphic>
      </p:graphicFrame>
      <p:sp>
        <p:nvSpPr>
          <p:cNvPr id="5167" name="Text Box 56"/>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5168" name="Group 57"/>
          <p:cNvGrpSpPr>
            <a:grpSpLocks/>
          </p:cNvGrpSpPr>
          <p:nvPr/>
        </p:nvGrpSpPr>
        <p:grpSpPr bwMode="auto">
          <a:xfrm>
            <a:off x="6184900" y="1422400"/>
            <a:ext cx="241300" cy="241300"/>
            <a:chOff x="4232" y="2360"/>
            <a:chExt cx="416" cy="392"/>
          </a:xfrm>
        </p:grpSpPr>
        <p:sp>
          <p:nvSpPr>
            <p:cNvPr id="5171" name="Oval 5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57403" name="Oval 5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5152" name="Object 60"/>
          <p:cNvGraphicFramePr>
            <a:graphicFrameLocks noChangeAspect="1"/>
          </p:cNvGraphicFramePr>
          <p:nvPr/>
        </p:nvGraphicFramePr>
        <p:xfrm>
          <a:off x="6475413" y="1809750"/>
          <a:ext cx="463550" cy="268288"/>
        </p:xfrm>
        <a:graphic>
          <a:graphicData uri="http://schemas.openxmlformats.org/presentationml/2006/ole">
            <p:oleObj spid="_x0000_s5152" name="CS ChemDraw Drawing" r:id="rId33" imgW="304560" imgH="177480" progId="">
              <p:embed/>
            </p:oleObj>
          </a:graphicData>
        </a:graphic>
      </p:graphicFrame>
      <p:graphicFrame>
        <p:nvGraphicFramePr>
          <p:cNvPr id="5153" name="Object 61"/>
          <p:cNvGraphicFramePr>
            <a:graphicFrameLocks noChangeAspect="1"/>
          </p:cNvGraphicFramePr>
          <p:nvPr/>
        </p:nvGraphicFramePr>
        <p:xfrm>
          <a:off x="7153275" y="1827213"/>
          <a:ext cx="501650" cy="252412"/>
        </p:xfrm>
        <a:graphic>
          <a:graphicData uri="http://schemas.openxmlformats.org/presentationml/2006/ole">
            <p:oleObj spid="_x0000_s5153" name="CS ChemDraw Drawing" r:id="rId34" imgW="330120" imgH="167400" progId="">
              <p:embed/>
            </p:oleObj>
          </a:graphicData>
        </a:graphic>
      </p:graphicFrame>
      <p:grpSp>
        <p:nvGrpSpPr>
          <p:cNvPr id="5169" name="Group 62"/>
          <p:cNvGrpSpPr>
            <a:grpSpLocks/>
          </p:cNvGrpSpPr>
          <p:nvPr/>
        </p:nvGrpSpPr>
        <p:grpSpPr bwMode="auto">
          <a:xfrm>
            <a:off x="7812088" y="1797050"/>
            <a:ext cx="633412" cy="492125"/>
            <a:chOff x="3977" y="1748"/>
            <a:chExt cx="399" cy="310"/>
          </a:xfrm>
        </p:grpSpPr>
        <p:graphicFrame>
          <p:nvGraphicFramePr>
            <p:cNvPr id="5154" name="Object 63"/>
            <p:cNvGraphicFramePr>
              <a:graphicFrameLocks noChangeAspect="1"/>
            </p:cNvGraphicFramePr>
            <p:nvPr/>
          </p:nvGraphicFramePr>
          <p:xfrm>
            <a:off x="4011" y="1748"/>
            <a:ext cx="323" cy="196"/>
          </p:xfrm>
          <a:graphic>
            <a:graphicData uri="http://schemas.openxmlformats.org/presentationml/2006/ole">
              <p:oleObj spid="_x0000_s5154" name="CS ChemDraw Drawing" r:id="rId35" imgW="337680" imgH="205560" progId="">
                <p:embed/>
              </p:oleObj>
            </a:graphicData>
          </a:graphic>
        </p:graphicFrame>
        <p:graphicFrame>
          <p:nvGraphicFramePr>
            <p:cNvPr id="5155" name="Object 64"/>
            <p:cNvGraphicFramePr>
              <a:graphicFrameLocks noChangeAspect="1"/>
            </p:cNvGraphicFramePr>
            <p:nvPr/>
          </p:nvGraphicFramePr>
          <p:xfrm>
            <a:off x="3977" y="1940"/>
            <a:ext cx="399" cy="118"/>
          </p:xfrm>
          <a:graphic>
            <a:graphicData uri="http://schemas.openxmlformats.org/presentationml/2006/ole">
              <p:oleObj spid="_x0000_s5155" name="CS ChemDraw Drawing" r:id="rId36" imgW="576360" imgH="169920" progId="">
                <p:embed/>
              </p:oleObj>
            </a:graphicData>
          </a:graphic>
        </p:graphicFrame>
      </p:grpSp>
      <p:sp>
        <p:nvSpPr>
          <p:cNvPr id="5170" name="AutoShape 65"/>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6146" name="Object 3"/>
          <p:cNvGraphicFramePr>
            <a:graphicFrameLocks noChangeAspect="1"/>
          </p:cNvGraphicFramePr>
          <p:nvPr/>
        </p:nvGraphicFramePr>
        <p:xfrm>
          <a:off x="455613" y="0"/>
          <a:ext cx="4191000" cy="3890963"/>
        </p:xfrm>
        <a:graphic>
          <a:graphicData uri="http://schemas.openxmlformats.org/presentationml/2006/ole">
            <p:oleObj spid="_x0000_s6146" name="Image bitmap" r:id="rId3" imgW="3591426" imgH="3333333" progId="PBrush">
              <p:embed/>
            </p:oleObj>
          </a:graphicData>
        </a:graphic>
      </p:graphicFrame>
      <p:sp>
        <p:nvSpPr>
          <p:cNvPr id="58372"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58373"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58374"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6191"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6147" name="Object 8"/>
          <p:cNvGraphicFramePr>
            <a:graphicFrameLocks noChangeAspect="1"/>
          </p:cNvGraphicFramePr>
          <p:nvPr/>
        </p:nvGraphicFramePr>
        <p:xfrm>
          <a:off x="25400" y="4406900"/>
          <a:ext cx="4619625" cy="1384300"/>
        </p:xfrm>
        <a:graphic>
          <a:graphicData uri="http://schemas.openxmlformats.org/presentationml/2006/ole">
            <p:oleObj spid="_x0000_s6147" name="Image bitmap" r:id="rId4" imgW="1457143" imgH="609524" progId="PBrush">
              <p:embed/>
            </p:oleObj>
          </a:graphicData>
        </a:graphic>
      </p:graphicFrame>
      <p:sp>
        <p:nvSpPr>
          <p:cNvPr id="6192"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6193"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6194" name="Group 11"/>
          <p:cNvGrpSpPr>
            <a:grpSpLocks/>
          </p:cNvGrpSpPr>
          <p:nvPr/>
        </p:nvGrpSpPr>
        <p:grpSpPr bwMode="auto">
          <a:xfrm>
            <a:off x="5373688" y="368300"/>
            <a:ext cx="436562" cy="5257800"/>
            <a:chOff x="3537" y="224"/>
            <a:chExt cx="275" cy="3768"/>
          </a:xfrm>
        </p:grpSpPr>
        <p:sp>
          <p:nvSpPr>
            <p:cNvPr id="6216"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6217"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58382"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6148" name="Object 20"/>
          <p:cNvGraphicFramePr>
            <a:graphicFrameLocks noChangeAspect="1"/>
          </p:cNvGraphicFramePr>
          <p:nvPr/>
        </p:nvGraphicFramePr>
        <p:xfrm>
          <a:off x="1798638" y="2527300"/>
          <a:ext cx="609600" cy="330200"/>
        </p:xfrm>
        <a:graphic>
          <a:graphicData uri="http://schemas.openxmlformats.org/presentationml/2006/ole">
            <p:oleObj spid="_x0000_s6148" name="CS ChemDraw Drawing" r:id="rId5" imgW="401040" imgH="218160" progId="">
              <p:embed/>
            </p:oleObj>
          </a:graphicData>
        </a:graphic>
      </p:graphicFrame>
      <p:graphicFrame>
        <p:nvGraphicFramePr>
          <p:cNvPr id="6149" name="Object 21"/>
          <p:cNvGraphicFramePr>
            <a:graphicFrameLocks noChangeAspect="1"/>
          </p:cNvGraphicFramePr>
          <p:nvPr/>
        </p:nvGraphicFramePr>
        <p:xfrm>
          <a:off x="2287588" y="1281113"/>
          <a:ext cx="358775" cy="252412"/>
        </p:xfrm>
        <a:graphic>
          <a:graphicData uri="http://schemas.openxmlformats.org/presentationml/2006/ole">
            <p:oleObj spid="_x0000_s6149" name="CS ChemDraw Drawing" r:id="rId6" imgW="236160" imgH="167400" progId="">
              <p:embed/>
            </p:oleObj>
          </a:graphicData>
        </a:graphic>
      </p:graphicFrame>
      <p:graphicFrame>
        <p:nvGraphicFramePr>
          <p:cNvPr id="6150" name="Object 22"/>
          <p:cNvGraphicFramePr>
            <a:graphicFrameLocks noChangeAspect="1"/>
          </p:cNvGraphicFramePr>
          <p:nvPr/>
        </p:nvGraphicFramePr>
        <p:xfrm>
          <a:off x="2281238" y="0"/>
          <a:ext cx="609600" cy="330200"/>
        </p:xfrm>
        <a:graphic>
          <a:graphicData uri="http://schemas.openxmlformats.org/presentationml/2006/ole">
            <p:oleObj spid="_x0000_s6150" name="CS ChemDraw Drawing" r:id="rId7" imgW="401040" imgH="218160" progId="">
              <p:embed/>
            </p:oleObj>
          </a:graphicData>
        </a:graphic>
      </p:graphicFrame>
      <p:graphicFrame>
        <p:nvGraphicFramePr>
          <p:cNvPr id="6151" name="Object 23"/>
          <p:cNvGraphicFramePr>
            <a:graphicFrameLocks noChangeAspect="1"/>
          </p:cNvGraphicFramePr>
          <p:nvPr/>
        </p:nvGraphicFramePr>
        <p:xfrm>
          <a:off x="2338388" y="2068513"/>
          <a:ext cx="358775" cy="252412"/>
        </p:xfrm>
        <a:graphic>
          <a:graphicData uri="http://schemas.openxmlformats.org/presentationml/2006/ole">
            <p:oleObj spid="_x0000_s6151" name="CS ChemDraw Drawing" r:id="rId8" imgW="236160" imgH="167400" progId="">
              <p:embed/>
            </p:oleObj>
          </a:graphicData>
        </a:graphic>
      </p:graphicFrame>
      <p:graphicFrame>
        <p:nvGraphicFramePr>
          <p:cNvPr id="6152" name="Object 24"/>
          <p:cNvGraphicFramePr>
            <a:graphicFrameLocks noChangeAspect="1"/>
          </p:cNvGraphicFramePr>
          <p:nvPr/>
        </p:nvGraphicFramePr>
        <p:xfrm>
          <a:off x="2090738" y="901700"/>
          <a:ext cx="609600" cy="330200"/>
        </p:xfrm>
        <a:graphic>
          <a:graphicData uri="http://schemas.openxmlformats.org/presentationml/2006/ole">
            <p:oleObj spid="_x0000_s6152" name="CS ChemDraw Drawing" r:id="rId9" imgW="401040" imgH="218160" progId="">
              <p:embed/>
            </p:oleObj>
          </a:graphicData>
        </a:graphic>
      </p:graphicFrame>
      <p:graphicFrame>
        <p:nvGraphicFramePr>
          <p:cNvPr id="6153" name="Object 25"/>
          <p:cNvGraphicFramePr>
            <a:graphicFrameLocks noChangeAspect="1"/>
          </p:cNvGraphicFramePr>
          <p:nvPr/>
        </p:nvGraphicFramePr>
        <p:xfrm>
          <a:off x="1716088" y="976313"/>
          <a:ext cx="358775" cy="252412"/>
        </p:xfrm>
        <a:graphic>
          <a:graphicData uri="http://schemas.openxmlformats.org/presentationml/2006/ole">
            <p:oleObj spid="_x0000_s6153" name="CS ChemDraw Drawing" r:id="rId10" imgW="236160" imgH="167400" progId="">
              <p:embed/>
            </p:oleObj>
          </a:graphicData>
        </a:graphic>
      </p:graphicFrame>
      <p:graphicFrame>
        <p:nvGraphicFramePr>
          <p:cNvPr id="6154" name="Object 26"/>
          <p:cNvGraphicFramePr>
            <a:graphicFrameLocks noChangeAspect="1"/>
          </p:cNvGraphicFramePr>
          <p:nvPr/>
        </p:nvGraphicFramePr>
        <p:xfrm>
          <a:off x="1500188" y="354013"/>
          <a:ext cx="358775" cy="252412"/>
        </p:xfrm>
        <a:graphic>
          <a:graphicData uri="http://schemas.openxmlformats.org/presentationml/2006/ole">
            <p:oleObj spid="_x0000_s6154" name="CS ChemDraw Drawing" r:id="rId11" imgW="236160" imgH="167400" progId="">
              <p:embed/>
            </p:oleObj>
          </a:graphicData>
        </a:graphic>
      </p:graphicFrame>
      <p:graphicFrame>
        <p:nvGraphicFramePr>
          <p:cNvPr id="6155" name="Object 27"/>
          <p:cNvGraphicFramePr>
            <a:graphicFrameLocks noChangeAspect="1"/>
          </p:cNvGraphicFramePr>
          <p:nvPr/>
        </p:nvGraphicFramePr>
        <p:xfrm>
          <a:off x="1277938" y="25400"/>
          <a:ext cx="609600" cy="330200"/>
        </p:xfrm>
        <a:graphic>
          <a:graphicData uri="http://schemas.openxmlformats.org/presentationml/2006/ole">
            <p:oleObj spid="_x0000_s6155" name="CS ChemDraw Drawing" r:id="rId12" imgW="401040" imgH="218160" progId="">
              <p:embed/>
            </p:oleObj>
          </a:graphicData>
        </a:graphic>
      </p:graphicFrame>
      <p:sp>
        <p:nvSpPr>
          <p:cNvPr id="6196" name="Rectangle 3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6197" name="Freeform 3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6156" name="Object 35"/>
          <p:cNvGraphicFramePr>
            <a:graphicFrameLocks noChangeAspect="1"/>
          </p:cNvGraphicFramePr>
          <p:nvPr/>
        </p:nvGraphicFramePr>
        <p:xfrm>
          <a:off x="798513" y="6000750"/>
          <a:ext cx="463550" cy="268288"/>
        </p:xfrm>
        <a:graphic>
          <a:graphicData uri="http://schemas.openxmlformats.org/presentationml/2006/ole">
            <p:oleObj spid="_x0000_s6156" name="CS ChemDraw Drawing" r:id="rId13" imgW="304560" imgH="177480" progId="">
              <p:embed/>
            </p:oleObj>
          </a:graphicData>
        </a:graphic>
      </p:graphicFrame>
      <p:graphicFrame>
        <p:nvGraphicFramePr>
          <p:cNvPr id="6157" name="Object 38"/>
          <p:cNvGraphicFramePr>
            <a:graphicFrameLocks noChangeAspect="1"/>
          </p:cNvGraphicFramePr>
          <p:nvPr/>
        </p:nvGraphicFramePr>
        <p:xfrm>
          <a:off x="2581275" y="6386513"/>
          <a:ext cx="501650" cy="252412"/>
        </p:xfrm>
        <a:graphic>
          <a:graphicData uri="http://schemas.openxmlformats.org/presentationml/2006/ole">
            <p:oleObj spid="_x0000_s6157" name="CS ChemDraw Drawing" r:id="rId14" imgW="330120" imgH="167400" progId="">
              <p:embed/>
            </p:oleObj>
          </a:graphicData>
        </a:graphic>
      </p:graphicFrame>
      <p:graphicFrame>
        <p:nvGraphicFramePr>
          <p:cNvPr id="6158" name="Object 39"/>
          <p:cNvGraphicFramePr>
            <a:graphicFrameLocks noChangeAspect="1"/>
          </p:cNvGraphicFramePr>
          <p:nvPr/>
        </p:nvGraphicFramePr>
        <p:xfrm>
          <a:off x="3584575" y="5637213"/>
          <a:ext cx="501650" cy="252412"/>
        </p:xfrm>
        <a:graphic>
          <a:graphicData uri="http://schemas.openxmlformats.org/presentationml/2006/ole">
            <p:oleObj spid="_x0000_s6158" name="CS ChemDraw Drawing" r:id="rId15" imgW="330120" imgH="167400" progId="">
              <p:embed/>
            </p:oleObj>
          </a:graphicData>
        </a:graphic>
      </p:graphicFrame>
      <p:graphicFrame>
        <p:nvGraphicFramePr>
          <p:cNvPr id="6159" name="Object 40"/>
          <p:cNvGraphicFramePr>
            <a:graphicFrameLocks noChangeAspect="1"/>
          </p:cNvGraphicFramePr>
          <p:nvPr/>
        </p:nvGraphicFramePr>
        <p:xfrm>
          <a:off x="803275" y="6424613"/>
          <a:ext cx="501650" cy="252412"/>
        </p:xfrm>
        <a:graphic>
          <a:graphicData uri="http://schemas.openxmlformats.org/presentationml/2006/ole">
            <p:oleObj spid="_x0000_s6159" name="CS ChemDraw Drawing" r:id="rId16" imgW="330120" imgH="167400" progId="">
              <p:embed/>
            </p:oleObj>
          </a:graphicData>
        </a:graphic>
      </p:graphicFrame>
      <p:graphicFrame>
        <p:nvGraphicFramePr>
          <p:cNvPr id="6160" name="Object 41"/>
          <p:cNvGraphicFramePr>
            <a:graphicFrameLocks noChangeAspect="1"/>
          </p:cNvGraphicFramePr>
          <p:nvPr/>
        </p:nvGraphicFramePr>
        <p:xfrm>
          <a:off x="1636713" y="6407150"/>
          <a:ext cx="463550" cy="268288"/>
        </p:xfrm>
        <a:graphic>
          <a:graphicData uri="http://schemas.openxmlformats.org/presentationml/2006/ole">
            <p:oleObj spid="_x0000_s6160" name="CS ChemDraw Drawing" r:id="rId17" imgW="304560" imgH="177480" progId="">
              <p:embed/>
            </p:oleObj>
          </a:graphicData>
        </a:graphic>
      </p:graphicFrame>
      <p:graphicFrame>
        <p:nvGraphicFramePr>
          <p:cNvPr id="6161" name="Object 42"/>
          <p:cNvGraphicFramePr>
            <a:graphicFrameLocks noChangeAspect="1"/>
          </p:cNvGraphicFramePr>
          <p:nvPr/>
        </p:nvGraphicFramePr>
        <p:xfrm>
          <a:off x="2640013" y="5822950"/>
          <a:ext cx="463550" cy="268288"/>
        </p:xfrm>
        <a:graphic>
          <a:graphicData uri="http://schemas.openxmlformats.org/presentationml/2006/ole">
            <p:oleObj spid="_x0000_s6161" name="CS ChemDraw Drawing" r:id="rId18" imgW="304560" imgH="177480" progId="">
              <p:embed/>
            </p:oleObj>
          </a:graphicData>
        </a:graphic>
      </p:graphicFrame>
      <p:graphicFrame>
        <p:nvGraphicFramePr>
          <p:cNvPr id="6162" name="Object 43"/>
          <p:cNvGraphicFramePr>
            <a:graphicFrameLocks noChangeAspect="1"/>
          </p:cNvGraphicFramePr>
          <p:nvPr/>
        </p:nvGraphicFramePr>
        <p:xfrm>
          <a:off x="3643313" y="6140450"/>
          <a:ext cx="463550" cy="268288"/>
        </p:xfrm>
        <a:graphic>
          <a:graphicData uri="http://schemas.openxmlformats.org/presentationml/2006/ole">
            <p:oleObj spid="_x0000_s6162" name="CS ChemDraw Drawing" r:id="rId19" imgW="304560" imgH="177480" progId="">
              <p:embed/>
            </p:oleObj>
          </a:graphicData>
        </a:graphic>
      </p:graphicFrame>
      <p:graphicFrame>
        <p:nvGraphicFramePr>
          <p:cNvPr id="6163" name="Object 44"/>
          <p:cNvGraphicFramePr>
            <a:graphicFrameLocks noChangeAspect="1"/>
          </p:cNvGraphicFramePr>
          <p:nvPr/>
        </p:nvGraphicFramePr>
        <p:xfrm>
          <a:off x="1722438" y="2159000"/>
          <a:ext cx="609600" cy="330200"/>
        </p:xfrm>
        <a:graphic>
          <a:graphicData uri="http://schemas.openxmlformats.org/presentationml/2006/ole">
            <p:oleObj spid="_x0000_s6163" name="CS ChemDraw Drawing" r:id="rId20" imgW="401040" imgH="218160" progId="">
              <p:embed/>
            </p:oleObj>
          </a:graphicData>
        </a:graphic>
      </p:graphicFrame>
      <p:graphicFrame>
        <p:nvGraphicFramePr>
          <p:cNvPr id="6164" name="Object 45"/>
          <p:cNvGraphicFramePr>
            <a:graphicFrameLocks noChangeAspect="1"/>
          </p:cNvGraphicFramePr>
          <p:nvPr/>
        </p:nvGraphicFramePr>
        <p:xfrm>
          <a:off x="2554288" y="468313"/>
          <a:ext cx="358775" cy="252412"/>
        </p:xfrm>
        <a:graphic>
          <a:graphicData uri="http://schemas.openxmlformats.org/presentationml/2006/ole">
            <p:oleObj spid="_x0000_s6164" name="CS ChemDraw Drawing" r:id="rId21" imgW="236160" imgH="167400" progId="">
              <p:embed/>
            </p:oleObj>
          </a:graphicData>
        </a:graphic>
      </p:graphicFrame>
      <p:graphicFrame>
        <p:nvGraphicFramePr>
          <p:cNvPr id="6165" name="Object 46"/>
          <p:cNvGraphicFramePr>
            <a:graphicFrameLocks noChangeAspect="1"/>
          </p:cNvGraphicFramePr>
          <p:nvPr/>
        </p:nvGraphicFramePr>
        <p:xfrm>
          <a:off x="1697038" y="1257300"/>
          <a:ext cx="609600" cy="330200"/>
        </p:xfrm>
        <a:graphic>
          <a:graphicData uri="http://schemas.openxmlformats.org/presentationml/2006/ole">
            <p:oleObj spid="_x0000_s6165" name="CS ChemDraw Drawing" r:id="rId22" imgW="401040" imgH="218160" progId="">
              <p:embed/>
            </p:oleObj>
          </a:graphicData>
        </a:graphic>
      </p:graphicFrame>
      <p:graphicFrame>
        <p:nvGraphicFramePr>
          <p:cNvPr id="6166" name="Object 48"/>
          <p:cNvGraphicFramePr>
            <a:graphicFrameLocks noChangeAspect="1"/>
          </p:cNvGraphicFramePr>
          <p:nvPr/>
        </p:nvGraphicFramePr>
        <p:xfrm>
          <a:off x="1366838" y="736600"/>
          <a:ext cx="609600" cy="330200"/>
        </p:xfrm>
        <a:graphic>
          <a:graphicData uri="http://schemas.openxmlformats.org/presentationml/2006/ole">
            <p:oleObj spid="_x0000_s6166" name="CS ChemDraw Drawing" r:id="rId23" imgW="401040" imgH="218160" progId="">
              <p:embed/>
            </p:oleObj>
          </a:graphicData>
        </a:graphic>
      </p:graphicFrame>
      <p:graphicFrame>
        <p:nvGraphicFramePr>
          <p:cNvPr id="6167" name="Object 49"/>
          <p:cNvGraphicFramePr>
            <a:graphicFrameLocks noChangeAspect="1"/>
          </p:cNvGraphicFramePr>
          <p:nvPr/>
        </p:nvGraphicFramePr>
        <p:xfrm>
          <a:off x="1881188" y="49213"/>
          <a:ext cx="358775" cy="252412"/>
        </p:xfrm>
        <a:graphic>
          <a:graphicData uri="http://schemas.openxmlformats.org/presentationml/2006/ole">
            <p:oleObj spid="_x0000_s6167" name="CS ChemDraw Drawing" r:id="rId24" imgW="236160" imgH="167400" progId="">
              <p:embed/>
            </p:oleObj>
          </a:graphicData>
        </a:graphic>
      </p:graphicFrame>
      <p:graphicFrame>
        <p:nvGraphicFramePr>
          <p:cNvPr id="6168" name="Object 50"/>
          <p:cNvGraphicFramePr>
            <a:graphicFrameLocks noChangeAspect="1"/>
          </p:cNvGraphicFramePr>
          <p:nvPr/>
        </p:nvGraphicFramePr>
        <p:xfrm>
          <a:off x="2122488" y="620713"/>
          <a:ext cx="358775" cy="252412"/>
        </p:xfrm>
        <a:graphic>
          <a:graphicData uri="http://schemas.openxmlformats.org/presentationml/2006/ole">
            <p:oleObj spid="_x0000_s6168" name="CS ChemDraw Drawing" r:id="rId25" imgW="236160" imgH="167400" progId="">
              <p:embed/>
            </p:oleObj>
          </a:graphicData>
        </a:graphic>
      </p:graphicFrame>
      <p:graphicFrame>
        <p:nvGraphicFramePr>
          <p:cNvPr id="6169" name="Object 51"/>
          <p:cNvGraphicFramePr>
            <a:graphicFrameLocks noChangeAspect="1"/>
          </p:cNvGraphicFramePr>
          <p:nvPr/>
        </p:nvGraphicFramePr>
        <p:xfrm>
          <a:off x="1900238" y="304800"/>
          <a:ext cx="609600" cy="330200"/>
        </p:xfrm>
        <a:graphic>
          <a:graphicData uri="http://schemas.openxmlformats.org/presentationml/2006/ole">
            <p:oleObj spid="_x0000_s6169" name="CS ChemDraw Drawing" r:id="rId26" imgW="401040" imgH="218160" progId="">
              <p:embed/>
            </p:oleObj>
          </a:graphicData>
        </a:graphic>
      </p:graphicFrame>
      <p:graphicFrame>
        <p:nvGraphicFramePr>
          <p:cNvPr id="6170" name="Object 52"/>
          <p:cNvGraphicFramePr>
            <a:graphicFrameLocks noChangeAspect="1"/>
          </p:cNvGraphicFramePr>
          <p:nvPr/>
        </p:nvGraphicFramePr>
        <p:xfrm>
          <a:off x="1862138" y="3213100"/>
          <a:ext cx="609600" cy="330200"/>
        </p:xfrm>
        <a:graphic>
          <a:graphicData uri="http://schemas.openxmlformats.org/presentationml/2006/ole">
            <p:oleObj spid="_x0000_s6170" name="CS ChemDraw Drawing" r:id="rId27" imgW="401040" imgH="218160" progId="">
              <p:embed/>
            </p:oleObj>
          </a:graphicData>
        </a:graphic>
      </p:graphicFrame>
      <p:graphicFrame>
        <p:nvGraphicFramePr>
          <p:cNvPr id="6171" name="Object 53"/>
          <p:cNvGraphicFramePr>
            <a:graphicFrameLocks noChangeAspect="1"/>
          </p:cNvGraphicFramePr>
          <p:nvPr/>
        </p:nvGraphicFramePr>
        <p:xfrm>
          <a:off x="2147888" y="2868613"/>
          <a:ext cx="358775" cy="252412"/>
        </p:xfrm>
        <a:graphic>
          <a:graphicData uri="http://schemas.openxmlformats.org/presentationml/2006/ole">
            <p:oleObj spid="_x0000_s6171" name="CS ChemDraw Drawing" r:id="rId28" imgW="236160" imgH="167400" progId="">
              <p:embed/>
            </p:oleObj>
          </a:graphicData>
        </a:graphic>
      </p:graphicFrame>
      <p:graphicFrame>
        <p:nvGraphicFramePr>
          <p:cNvPr id="6172" name="Object 54"/>
          <p:cNvGraphicFramePr>
            <a:graphicFrameLocks noChangeAspect="1"/>
          </p:cNvGraphicFramePr>
          <p:nvPr/>
        </p:nvGraphicFramePr>
        <p:xfrm>
          <a:off x="2147888" y="3529013"/>
          <a:ext cx="358775" cy="252412"/>
        </p:xfrm>
        <a:graphic>
          <a:graphicData uri="http://schemas.openxmlformats.org/presentationml/2006/ole">
            <p:oleObj spid="_x0000_s6172" name="CS ChemDraw Drawing" r:id="rId29" imgW="236160" imgH="167400" progId="">
              <p:embed/>
            </p:oleObj>
          </a:graphicData>
        </a:graphic>
      </p:graphicFrame>
      <p:grpSp>
        <p:nvGrpSpPr>
          <p:cNvPr id="3" name="Group 77"/>
          <p:cNvGrpSpPr>
            <a:grpSpLocks/>
          </p:cNvGrpSpPr>
          <p:nvPr/>
        </p:nvGrpSpPr>
        <p:grpSpPr bwMode="auto">
          <a:xfrm>
            <a:off x="2527300" y="4483100"/>
            <a:ext cx="6534150" cy="2298700"/>
            <a:chOff x="1592" y="2824"/>
            <a:chExt cx="4116" cy="1448"/>
          </a:xfrm>
        </p:grpSpPr>
        <p:sp>
          <p:nvSpPr>
            <p:cNvPr id="6206" name="Freeform 78"/>
            <p:cNvSpPr>
              <a:spLocks/>
            </p:cNvSpPr>
            <p:nvPr/>
          </p:nvSpPr>
          <p:spPr bwMode="auto">
            <a:xfrm>
              <a:off x="1592" y="3240"/>
              <a:ext cx="1760" cy="456"/>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pic>
          <p:nvPicPr>
            <p:cNvPr id="6207" name="Picture 79"/>
            <p:cNvPicPr>
              <a:picLocks noChangeAspect="1" noChangeArrowheads="1"/>
            </p:cNvPicPr>
            <p:nvPr/>
          </p:nvPicPr>
          <p:blipFill>
            <a:blip r:embed="rId30" cstate="print"/>
            <a:srcRect l="1459" t="17667" r="51875" b="20166"/>
            <a:stretch>
              <a:fillRect/>
            </a:stretch>
          </p:blipFill>
          <p:spPr bwMode="auto">
            <a:xfrm flipH="1">
              <a:off x="2367" y="2824"/>
              <a:ext cx="417" cy="347"/>
            </a:xfrm>
            <a:prstGeom prst="rect">
              <a:avLst/>
            </a:prstGeom>
            <a:noFill/>
            <a:ln w="9525">
              <a:noFill/>
              <a:miter lim="800000"/>
              <a:headEnd/>
              <a:tailEnd/>
            </a:ln>
          </p:spPr>
        </p:pic>
        <p:sp>
          <p:nvSpPr>
            <p:cNvPr id="6208" name="Freeform 80"/>
            <p:cNvSpPr>
              <a:spLocks/>
            </p:cNvSpPr>
            <p:nvPr/>
          </p:nvSpPr>
          <p:spPr bwMode="auto">
            <a:xfrm>
              <a:off x="2636" y="2900"/>
              <a:ext cx="172" cy="76"/>
            </a:xfrm>
            <a:custGeom>
              <a:avLst/>
              <a:gdLst>
                <a:gd name="T0" fmla="*/ 0 w 172"/>
                <a:gd name="T1" fmla="*/ 0 h 76"/>
                <a:gd name="T2" fmla="*/ 26 w 172"/>
                <a:gd name="T3" fmla="*/ 6 h 76"/>
                <a:gd name="T4" fmla="*/ 94 w 172"/>
                <a:gd name="T5" fmla="*/ 32 h 76"/>
                <a:gd name="T6" fmla="*/ 172 w 172"/>
                <a:gd name="T7" fmla="*/ 76 h 76"/>
                <a:gd name="T8" fmla="*/ 0 60000 65536"/>
                <a:gd name="T9" fmla="*/ 0 60000 65536"/>
                <a:gd name="T10" fmla="*/ 0 60000 65536"/>
                <a:gd name="T11" fmla="*/ 0 60000 65536"/>
                <a:gd name="T12" fmla="*/ 0 w 172"/>
                <a:gd name="T13" fmla="*/ 0 h 76"/>
                <a:gd name="T14" fmla="*/ 172 w 172"/>
                <a:gd name="T15" fmla="*/ 76 h 76"/>
              </a:gdLst>
              <a:ahLst/>
              <a:cxnLst>
                <a:cxn ang="T8">
                  <a:pos x="T0" y="T1"/>
                </a:cxn>
                <a:cxn ang="T9">
                  <a:pos x="T2" y="T3"/>
                </a:cxn>
                <a:cxn ang="T10">
                  <a:pos x="T4" y="T5"/>
                </a:cxn>
                <a:cxn ang="T11">
                  <a:pos x="T6" y="T7"/>
                </a:cxn>
              </a:cxnLst>
              <a:rect l="T12" t="T13" r="T14" b="T15"/>
              <a:pathLst>
                <a:path w="172" h="76">
                  <a:moveTo>
                    <a:pt x="0" y="0"/>
                  </a:moveTo>
                  <a:cubicBezTo>
                    <a:pt x="4" y="1"/>
                    <a:pt x="10" y="1"/>
                    <a:pt x="26" y="6"/>
                  </a:cubicBezTo>
                  <a:cubicBezTo>
                    <a:pt x="42" y="11"/>
                    <a:pt x="70" y="20"/>
                    <a:pt x="94" y="32"/>
                  </a:cubicBezTo>
                  <a:cubicBezTo>
                    <a:pt x="118" y="44"/>
                    <a:pt x="156" y="67"/>
                    <a:pt x="172" y="76"/>
                  </a:cubicBezTo>
                </a:path>
              </a:pathLst>
            </a:custGeom>
            <a:noFill/>
            <a:ln w="38100" cmpd="sng">
              <a:solidFill>
                <a:schemeClr val="bg2"/>
              </a:solidFill>
              <a:round/>
              <a:headEnd/>
              <a:tailEnd/>
            </a:ln>
          </p:spPr>
          <p:txBody>
            <a:bodyPr/>
            <a:lstStyle/>
            <a:p>
              <a:endParaRPr lang="fr-FR"/>
            </a:p>
          </p:txBody>
        </p:sp>
        <p:sp>
          <p:nvSpPr>
            <p:cNvPr id="6209" name="Freeform 81"/>
            <p:cNvSpPr>
              <a:spLocks/>
            </p:cNvSpPr>
            <p:nvPr/>
          </p:nvSpPr>
          <p:spPr bwMode="auto">
            <a:xfrm>
              <a:off x="2314" y="2864"/>
              <a:ext cx="209" cy="22"/>
            </a:xfrm>
            <a:custGeom>
              <a:avLst/>
              <a:gdLst>
                <a:gd name="T0" fmla="*/ 0 w 209"/>
                <a:gd name="T1" fmla="*/ 0 h 22"/>
                <a:gd name="T2" fmla="*/ 176 w 209"/>
                <a:gd name="T3" fmla="*/ 16 h 22"/>
                <a:gd name="T4" fmla="*/ 200 w 209"/>
                <a:gd name="T5" fmla="*/ 22 h 22"/>
                <a:gd name="T6" fmla="*/ 0 60000 65536"/>
                <a:gd name="T7" fmla="*/ 0 60000 65536"/>
                <a:gd name="T8" fmla="*/ 0 60000 65536"/>
                <a:gd name="T9" fmla="*/ 0 w 209"/>
                <a:gd name="T10" fmla="*/ 0 h 22"/>
                <a:gd name="T11" fmla="*/ 209 w 209"/>
                <a:gd name="T12" fmla="*/ 22 h 22"/>
              </a:gdLst>
              <a:ahLst/>
              <a:cxnLst>
                <a:cxn ang="T6">
                  <a:pos x="T0" y="T1"/>
                </a:cxn>
                <a:cxn ang="T7">
                  <a:pos x="T2" y="T3"/>
                </a:cxn>
                <a:cxn ang="T8">
                  <a:pos x="T4" y="T5"/>
                </a:cxn>
              </a:cxnLst>
              <a:rect l="T9" t="T10" r="T11" b="T12"/>
              <a:pathLst>
                <a:path w="209" h="22">
                  <a:moveTo>
                    <a:pt x="0" y="0"/>
                  </a:moveTo>
                  <a:cubicBezTo>
                    <a:pt x="29" y="3"/>
                    <a:pt x="143" y="12"/>
                    <a:pt x="176" y="16"/>
                  </a:cubicBezTo>
                  <a:cubicBezTo>
                    <a:pt x="209" y="20"/>
                    <a:pt x="195" y="21"/>
                    <a:pt x="200" y="22"/>
                  </a:cubicBezTo>
                </a:path>
              </a:pathLst>
            </a:custGeom>
            <a:noFill/>
            <a:ln w="57150" cmpd="sng">
              <a:solidFill>
                <a:schemeClr val="bg2"/>
              </a:solidFill>
              <a:round/>
              <a:headEnd/>
              <a:tailEnd/>
            </a:ln>
          </p:spPr>
          <p:txBody>
            <a:bodyPr/>
            <a:lstStyle/>
            <a:p>
              <a:endParaRPr lang="fr-FR"/>
            </a:p>
          </p:txBody>
        </p:sp>
        <p:grpSp>
          <p:nvGrpSpPr>
            <p:cNvPr id="6210" name="Group 82"/>
            <p:cNvGrpSpPr>
              <a:grpSpLocks/>
            </p:cNvGrpSpPr>
            <p:nvPr/>
          </p:nvGrpSpPr>
          <p:grpSpPr bwMode="auto">
            <a:xfrm>
              <a:off x="3392" y="3680"/>
              <a:ext cx="2316" cy="592"/>
              <a:chOff x="3392" y="3680"/>
              <a:chExt cx="2316" cy="592"/>
            </a:xfrm>
          </p:grpSpPr>
          <p:sp>
            <p:nvSpPr>
              <p:cNvPr id="6211" name="Text Box 83"/>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6212" name="AutoShape 84"/>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58453" name="AutoShape 85"/>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6180" name="Object 86"/>
              <p:cNvGraphicFramePr>
                <a:graphicFrameLocks noChangeAspect="1"/>
              </p:cNvGraphicFramePr>
              <p:nvPr/>
            </p:nvGraphicFramePr>
            <p:xfrm>
              <a:off x="3537" y="3931"/>
              <a:ext cx="384" cy="208"/>
            </p:xfrm>
            <a:graphic>
              <a:graphicData uri="http://schemas.openxmlformats.org/presentationml/2006/ole">
                <p:oleObj spid="_x0000_s6180" name="CS ChemDraw Drawing" r:id="rId31" imgW="401040" imgH="218160" progId="">
                  <p:embed/>
                </p:oleObj>
              </a:graphicData>
            </a:graphic>
          </p:graphicFrame>
          <p:graphicFrame>
            <p:nvGraphicFramePr>
              <p:cNvPr id="6181" name="Object 87"/>
              <p:cNvGraphicFramePr>
                <a:graphicFrameLocks noChangeAspect="1"/>
              </p:cNvGraphicFramePr>
              <p:nvPr/>
            </p:nvGraphicFramePr>
            <p:xfrm>
              <a:off x="4271" y="3951"/>
              <a:ext cx="316" cy="159"/>
            </p:xfrm>
            <a:graphic>
              <a:graphicData uri="http://schemas.openxmlformats.org/presentationml/2006/ole">
                <p:oleObj spid="_x0000_s6181" name="CS ChemDraw Drawing" r:id="rId32" imgW="330120" imgH="167400" progId="">
                  <p:embed/>
                </p:oleObj>
              </a:graphicData>
            </a:graphic>
          </p:graphicFrame>
          <p:graphicFrame>
            <p:nvGraphicFramePr>
              <p:cNvPr id="6182" name="Object 88"/>
              <p:cNvGraphicFramePr>
                <a:graphicFrameLocks noChangeAspect="1"/>
              </p:cNvGraphicFramePr>
              <p:nvPr/>
            </p:nvGraphicFramePr>
            <p:xfrm>
              <a:off x="4952" y="3952"/>
              <a:ext cx="169" cy="196"/>
            </p:xfrm>
            <a:graphic>
              <a:graphicData uri="http://schemas.openxmlformats.org/presentationml/2006/ole">
                <p:oleObj spid="_x0000_s6182" name="CS ChemDraw Drawing" r:id="rId33" imgW="561240" imgH="205560" progId="">
                  <p:embed/>
                </p:oleObj>
              </a:graphicData>
            </a:graphic>
          </p:graphicFrame>
          <p:sp>
            <p:nvSpPr>
              <p:cNvPr id="6214" name="Text Box 89"/>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6215" name="Text Box 90"/>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endParaRPr lang="fr-FR" sz="1800" b="1"/>
              </a:p>
            </p:txBody>
          </p:sp>
          <p:graphicFrame>
            <p:nvGraphicFramePr>
              <p:cNvPr id="6183" name="Object 91"/>
              <p:cNvGraphicFramePr>
                <a:graphicFrameLocks noChangeAspect="1"/>
              </p:cNvGraphicFramePr>
              <p:nvPr/>
            </p:nvGraphicFramePr>
            <p:xfrm>
              <a:off x="3835" y="4053"/>
              <a:ext cx="204" cy="133"/>
            </p:xfrm>
            <a:graphic>
              <a:graphicData uri="http://schemas.openxmlformats.org/presentationml/2006/ole">
                <p:oleObj spid="_x0000_s6183" name="CS ChemDraw Drawing" r:id="rId34" imgW="314640" imgH="205560" progId="">
                  <p:embed/>
                </p:oleObj>
              </a:graphicData>
            </a:graphic>
          </p:graphicFrame>
          <p:graphicFrame>
            <p:nvGraphicFramePr>
              <p:cNvPr id="6184" name="Object 92"/>
              <p:cNvGraphicFramePr>
                <a:graphicFrameLocks noChangeAspect="1"/>
              </p:cNvGraphicFramePr>
              <p:nvPr/>
            </p:nvGraphicFramePr>
            <p:xfrm>
              <a:off x="4499" y="4045"/>
              <a:ext cx="204" cy="133"/>
            </p:xfrm>
            <a:graphic>
              <a:graphicData uri="http://schemas.openxmlformats.org/presentationml/2006/ole">
                <p:oleObj spid="_x0000_s6184" name="CS ChemDraw Drawing" r:id="rId35" imgW="314640" imgH="205560" progId="">
                  <p:embed/>
                </p:oleObj>
              </a:graphicData>
            </a:graphic>
          </p:graphicFrame>
          <p:graphicFrame>
            <p:nvGraphicFramePr>
              <p:cNvPr id="6185" name="Object 93"/>
              <p:cNvGraphicFramePr>
                <a:graphicFrameLocks noChangeAspect="1"/>
              </p:cNvGraphicFramePr>
              <p:nvPr/>
            </p:nvGraphicFramePr>
            <p:xfrm>
              <a:off x="5436" y="4032"/>
              <a:ext cx="162" cy="152"/>
            </p:xfrm>
            <a:graphic>
              <a:graphicData uri="http://schemas.openxmlformats.org/presentationml/2006/ole">
                <p:oleObj spid="_x0000_s6185" name="Equation" r:id="rId36" imgW="215640" imgH="203040" progId="Equation.3">
                  <p:embed/>
                </p:oleObj>
              </a:graphicData>
            </a:graphic>
          </p:graphicFrame>
          <p:graphicFrame>
            <p:nvGraphicFramePr>
              <p:cNvPr id="6186" name="Object 94"/>
              <p:cNvGraphicFramePr>
                <a:graphicFrameLocks noChangeAspect="1"/>
              </p:cNvGraphicFramePr>
              <p:nvPr/>
            </p:nvGraphicFramePr>
            <p:xfrm>
              <a:off x="5131" y="3956"/>
              <a:ext cx="323" cy="196"/>
            </p:xfrm>
            <a:graphic>
              <a:graphicData uri="http://schemas.openxmlformats.org/presentationml/2006/ole">
                <p:oleObj spid="_x0000_s6186" name="CS ChemDraw Drawing" r:id="rId37" imgW="337680" imgH="205560" progId="">
                  <p:embed/>
                </p:oleObj>
              </a:graphicData>
            </a:graphic>
          </p:graphicFrame>
        </p:grpSp>
      </p:grpSp>
      <p:graphicFrame>
        <p:nvGraphicFramePr>
          <p:cNvPr id="6173" name="Object 95"/>
          <p:cNvGraphicFramePr>
            <a:graphicFrameLocks noChangeAspect="1"/>
          </p:cNvGraphicFramePr>
          <p:nvPr/>
        </p:nvGraphicFramePr>
        <p:xfrm>
          <a:off x="2198688" y="5751513"/>
          <a:ext cx="358775" cy="252412"/>
        </p:xfrm>
        <a:graphic>
          <a:graphicData uri="http://schemas.openxmlformats.org/presentationml/2006/ole">
            <p:oleObj spid="_x0000_s6173" name="CS ChemDraw Drawing" r:id="rId38" imgW="236160" imgH="167400" progId="">
              <p:embed/>
            </p:oleObj>
          </a:graphicData>
        </a:graphic>
      </p:graphicFrame>
      <p:sp>
        <p:nvSpPr>
          <p:cNvPr id="58424" name="Freeform 56"/>
          <p:cNvSpPr>
            <a:spLocks/>
          </p:cNvSpPr>
          <p:nvPr/>
        </p:nvSpPr>
        <p:spPr bwMode="auto">
          <a:xfrm>
            <a:off x="1325563" y="5354638"/>
            <a:ext cx="1017587" cy="962025"/>
          </a:xfrm>
          <a:custGeom>
            <a:avLst/>
            <a:gdLst>
              <a:gd name="T0" fmla="*/ 341 w 641"/>
              <a:gd name="T1" fmla="*/ 11 h 606"/>
              <a:gd name="T2" fmla="*/ 157 w 641"/>
              <a:gd name="T3" fmla="*/ 83 h 606"/>
              <a:gd name="T4" fmla="*/ 133 w 641"/>
              <a:gd name="T5" fmla="*/ 275 h 606"/>
              <a:gd name="T6" fmla="*/ 21 w 641"/>
              <a:gd name="T7" fmla="*/ 363 h 606"/>
              <a:gd name="T8" fmla="*/ 29 w 641"/>
              <a:gd name="T9" fmla="*/ 539 h 606"/>
              <a:gd name="T10" fmla="*/ 197 w 641"/>
              <a:gd name="T11" fmla="*/ 603 h 606"/>
              <a:gd name="T12" fmla="*/ 501 w 641"/>
              <a:gd name="T13" fmla="*/ 555 h 606"/>
              <a:gd name="T14" fmla="*/ 493 w 641"/>
              <a:gd name="T15" fmla="*/ 395 h 606"/>
              <a:gd name="T16" fmla="*/ 477 w 641"/>
              <a:gd name="T17" fmla="*/ 275 h 606"/>
              <a:gd name="T18" fmla="*/ 629 w 641"/>
              <a:gd name="T19" fmla="*/ 171 h 606"/>
              <a:gd name="T20" fmla="*/ 549 w 641"/>
              <a:gd name="T21" fmla="*/ 27 h 606"/>
              <a:gd name="T22" fmla="*/ 341 w 641"/>
              <a:gd name="T23" fmla="*/ 11 h 6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1"/>
              <a:gd name="T37" fmla="*/ 0 h 606"/>
              <a:gd name="T38" fmla="*/ 641 w 641"/>
              <a:gd name="T39" fmla="*/ 606 h 6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1" h="606">
                <a:moveTo>
                  <a:pt x="341" y="11"/>
                </a:moveTo>
                <a:cubicBezTo>
                  <a:pt x="266" y="30"/>
                  <a:pt x="192" y="39"/>
                  <a:pt x="157" y="83"/>
                </a:cubicBezTo>
                <a:cubicBezTo>
                  <a:pt x="122" y="127"/>
                  <a:pt x="156" y="228"/>
                  <a:pt x="133" y="275"/>
                </a:cubicBezTo>
                <a:cubicBezTo>
                  <a:pt x="110" y="322"/>
                  <a:pt x="38" y="319"/>
                  <a:pt x="21" y="363"/>
                </a:cubicBezTo>
                <a:cubicBezTo>
                  <a:pt x="4" y="407"/>
                  <a:pt x="0" y="499"/>
                  <a:pt x="29" y="539"/>
                </a:cubicBezTo>
                <a:cubicBezTo>
                  <a:pt x="58" y="579"/>
                  <a:pt x="118" y="600"/>
                  <a:pt x="197" y="603"/>
                </a:cubicBezTo>
                <a:cubicBezTo>
                  <a:pt x="276" y="606"/>
                  <a:pt x="452" y="590"/>
                  <a:pt x="501" y="555"/>
                </a:cubicBezTo>
                <a:cubicBezTo>
                  <a:pt x="550" y="520"/>
                  <a:pt x="497" y="442"/>
                  <a:pt x="493" y="395"/>
                </a:cubicBezTo>
                <a:cubicBezTo>
                  <a:pt x="489" y="348"/>
                  <a:pt x="454" y="312"/>
                  <a:pt x="477" y="275"/>
                </a:cubicBezTo>
                <a:cubicBezTo>
                  <a:pt x="500" y="238"/>
                  <a:pt x="617" y="212"/>
                  <a:pt x="629" y="171"/>
                </a:cubicBezTo>
                <a:cubicBezTo>
                  <a:pt x="641" y="130"/>
                  <a:pt x="597" y="54"/>
                  <a:pt x="549" y="27"/>
                </a:cubicBezTo>
                <a:cubicBezTo>
                  <a:pt x="501" y="0"/>
                  <a:pt x="384" y="14"/>
                  <a:pt x="341" y="11"/>
                </a:cubicBezTo>
                <a:close/>
              </a:path>
            </a:pathLst>
          </a:custGeom>
          <a:gradFill rotWithShape="0">
            <a:gsLst>
              <a:gs pos="0">
                <a:srgbClr val="CACA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graphicFrame>
        <p:nvGraphicFramePr>
          <p:cNvPr id="6174" name="Object 55"/>
          <p:cNvGraphicFramePr>
            <a:graphicFrameLocks noChangeAspect="1"/>
          </p:cNvGraphicFramePr>
          <p:nvPr/>
        </p:nvGraphicFramePr>
        <p:xfrm>
          <a:off x="1633538" y="5448300"/>
          <a:ext cx="609600" cy="330200"/>
        </p:xfrm>
        <a:graphic>
          <a:graphicData uri="http://schemas.openxmlformats.org/presentationml/2006/ole">
            <p:oleObj spid="_x0000_s6174" name="CS ChemDraw Drawing" r:id="rId39" imgW="401040" imgH="218160" progId="">
              <p:embed/>
            </p:oleObj>
          </a:graphicData>
        </a:graphic>
      </p:graphicFrame>
      <p:graphicFrame>
        <p:nvGraphicFramePr>
          <p:cNvPr id="6175" name="Object 37"/>
          <p:cNvGraphicFramePr>
            <a:graphicFrameLocks noChangeAspect="1"/>
          </p:cNvGraphicFramePr>
          <p:nvPr/>
        </p:nvGraphicFramePr>
        <p:xfrm>
          <a:off x="1527175" y="5903913"/>
          <a:ext cx="501650" cy="252412"/>
        </p:xfrm>
        <a:graphic>
          <a:graphicData uri="http://schemas.openxmlformats.org/presentationml/2006/ole">
            <p:oleObj spid="_x0000_s6175" name="CS ChemDraw Drawing" r:id="rId40" imgW="330120" imgH="167400" progId="">
              <p:embed/>
            </p:oleObj>
          </a:graphicData>
        </a:graphic>
      </p:graphicFrame>
      <p:sp>
        <p:nvSpPr>
          <p:cNvPr id="6200" name="Text Box 96"/>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6201" name="Group 97"/>
          <p:cNvGrpSpPr>
            <a:grpSpLocks/>
          </p:cNvGrpSpPr>
          <p:nvPr/>
        </p:nvGrpSpPr>
        <p:grpSpPr bwMode="auto">
          <a:xfrm>
            <a:off x="6184900" y="1422400"/>
            <a:ext cx="241300" cy="241300"/>
            <a:chOff x="4232" y="2360"/>
            <a:chExt cx="416" cy="392"/>
          </a:xfrm>
        </p:grpSpPr>
        <p:sp>
          <p:nvSpPr>
            <p:cNvPr id="6204" name="Oval 9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58467" name="Oval 9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6176" name="Object 100"/>
          <p:cNvGraphicFramePr>
            <a:graphicFrameLocks noChangeAspect="1"/>
          </p:cNvGraphicFramePr>
          <p:nvPr/>
        </p:nvGraphicFramePr>
        <p:xfrm>
          <a:off x="6475413" y="1809750"/>
          <a:ext cx="463550" cy="268288"/>
        </p:xfrm>
        <a:graphic>
          <a:graphicData uri="http://schemas.openxmlformats.org/presentationml/2006/ole">
            <p:oleObj spid="_x0000_s6176" name="CS ChemDraw Drawing" r:id="rId41" imgW="304560" imgH="177480" progId="">
              <p:embed/>
            </p:oleObj>
          </a:graphicData>
        </a:graphic>
      </p:graphicFrame>
      <p:graphicFrame>
        <p:nvGraphicFramePr>
          <p:cNvPr id="6177" name="Object 101"/>
          <p:cNvGraphicFramePr>
            <a:graphicFrameLocks noChangeAspect="1"/>
          </p:cNvGraphicFramePr>
          <p:nvPr/>
        </p:nvGraphicFramePr>
        <p:xfrm>
          <a:off x="7153275" y="1827213"/>
          <a:ext cx="501650" cy="252412"/>
        </p:xfrm>
        <a:graphic>
          <a:graphicData uri="http://schemas.openxmlformats.org/presentationml/2006/ole">
            <p:oleObj spid="_x0000_s6177" name="CS ChemDraw Drawing" r:id="rId42" imgW="330120" imgH="167400" progId="">
              <p:embed/>
            </p:oleObj>
          </a:graphicData>
        </a:graphic>
      </p:graphicFrame>
      <p:grpSp>
        <p:nvGrpSpPr>
          <p:cNvPr id="6202" name="Group 102"/>
          <p:cNvGrpSpPr>
            <a:grpSpLocks/>
          </p:cNvGrpSpPr>
          <p:nvPr/>
        </p:nvGrpSpPr>
        <p:grpSpPr bwMode="auto">
          <a:xfrm>
            <a:off x="7812088" y="1797050"/>
            <a:ext cx="633412" cy="492125"/>
            <a:chOff x="3977" y="1748"/>
            <a:chExt cx="399" cy="310"/>
          </a:xfrm>
        </p:grpSpPr>
        <p:graphicFrame>
          <p:nvGraphicFramePr>
            <p:cNvPr id="6178" name="Object 103"/>
            <p:cNvGraphicFramePr>
              <a:graphicFrameLocks noChangeAspect="1"/>
            </p:cNvGraphicFramePr>
            <p:nvPr/>
          </p:nvGraphicFramePr>
          <p:xfrm>
            <a:off x="4011" y="1748"/>
            <a:ext cx="323" cy="196"/>
          </p:xfrm>
          <a:graphic>
            <a:graphicData uri="http://schemas.openxmlformats.org/presentationml/2006/ole">
              <p:oleObj spid="_x0000_s6178" name="CS ChemDraw Drawing" r:id="rId43" imgW="337680" imgH="205560" progId="">
                <p:embed/>
              </p:oleObj>
            </a:graphicData>
          </a:graphic>
        </p:graphicFrame>
        <p:graphicFrame>
          <p:nvGraphicFramePr>
            <p:cNvPr id="6179" name="Object 104"/>
            <p:cNvGraphicFramePr>
              <a:graphicFrameLocks noChangeAspect="1"/>
            </p:cNvGraphicFramePr>
            <p:nvPr/>
          </p:nvGraphicFramePr>
          <p:xfrm>
            <a:off x="3977" y="1940"/>
            <a:ext cx="399" cy="118"/>
          </p:xfrm>
          <a:graphic>
            <a:graphicData uri="http://schemas.openxmlformats.org/presentationml/2006/ole">
              <p:oleObj spid="_x0000_s6179" name="CS ChemDraw Drawing" r:id="rId44" imgW="576360" imgH="169920" progId="">
                <p:embed/>
              </p:oleObj>
            </a:graphicData>
          </a:graphic>
        </p:graphicFrame>
      </p:grpSp>
      <p:sp>
        <p:nvSpPr>
          <p:cNvPr id="6203" name="AutoShape 105"/>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4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7170" name="Object 3"/>
          <p:cNvGraphicFramePr>
            <a:graphicFrameLocks noChangeAspect="1"/>
          </p:cNvGraphicFramePr>
          <p:nvPr/>
        </p:nvGraphicFramePr>
        <p:xfrm>
          <a:off x="455613" y="0"/>
          <a:ext cx="4191000" cy="3890963"/>
        </p:xfrm>
        <a:graphic>
          <a:graphicData uri="http://schemas.openxmlformats.org/presentationml/2006/ole">
            <p:oleObj spid="_x0000_s7170" name="Image bitmap" r:id="rId3" imgW="3591426" imgH="3333333" progId="PBrush">
              <p:embed/>
            </p:oleObj>
          </a:graphicData>
        </a:graphic>
      </p:graphicFrame>
      <p:sp>
        <p:nvSpPr>
          <p:cNvPr id="60420"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0421"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0422"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7218"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7171" name="Object 8"/>
          <p:cNvGraphicFramePr>
            <a:graphicFrameLocks noChangeAspect="1"/>
          </p:cNvGraphicFramePr>
          <p:nvPr/>
        </p:nvGraphicFramePr>
        <p:xfrm>
          <a:off x="25400" y="4406900"/>
          <a:ext cx="4619625" cy="1384300"/>
        </p:xfrm>
        <a:graphic>
          <a:graphicData uri="http://schemas.openxmlformats.org/presentationml/2006/ole">
            <p:oleObj spid="_x0000_s7171" name="Image bitmap" r:id="rId4" imgW="1457143" imgH="609524" progId="PBrush">
              <p:embed/>
            </p:oleObj>
          </a:graphicData>
        </a:graphic>
      </p:graphicFrame>
      <p:sp>
        <p:nvSpPr>
          <p:cNvPr id="7219"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7220"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7221" name="Group 11"/>
          <p:cNvGrpSpPr>
            <a:grpSpLocks/>
          </p:cNvGrpSpPr>
          <p:nvPr/>
        </p:nvGrpSpPr>
        <p:grpSpPr bwMode="auto">
          <a:xfrm>
            <a:off x="5373688" y="368300"/>
            <a:ext cx="436562" cy="5257800"/>
            <a:chOff x="3537" y="224"/>
            <a:chExt cx="275" cy="3768"/>
          </a:xfrm>
        </p:grpSpPr>
        <p:sp>
          <p:nvSpPr>
            <p:cNvPr id="7244"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7245"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0430"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7172" name="Object 20"/>
          <p:cNvGraphicFramePr>
            <a:graphicFrameLocks noChangeAspect="1"/>
          </p:cNvGraphicFramePr>
          <p:nvPr/>
        </p:nvGraphicFramePr>
        <p:xfrm>
          <a:off x="1798638" y="2527300"/>
          <a:ext cx="609600" cy="330200"/>
        </p:xfrm>
        <a:graphic>
          <a:graphicData uri="http://schemas.openxmlformats.org/presentationml/2006/ole">
            <p:oleObj spid="_x0000_s7172" name="CS ChemDraw Drawing" r:id="rId5" imgW="401040" imgH="218160" progId="">
              <p:embed/>
            </p:oleObj>
          </a:graphicData>
        </a:graphic>
      </p:graphicFrame>
      <p:graphicFrame>
        <p:nvGraphicFramePr>
          <p:cNvPr id="7173" name="Object 21"/>
          <p:cNvGraphicFramePr>
            <a:graphicFrameLocks noChangeAspect="1"/>
          </p:cNvGraphicFramePr>
          <p:nvPr/>
        </p:nvGraphicFramePr>
        <p:xfrm>
          <a:off x="2287588" y="1281113"/>
          <a:ext cx="358775" cy="252412"/>
        </p:xfrm>
        <a:graphic>
          <a:graphicData uri="http://schemas.openxmlformats.org/presentationml/2006/ole">
            <p:oleObj spid="_x0000_s7173" name="CS ChemDraw Drawing" r:id="rId6" imgW="236160" imgH="167400" progId="">
              <p:embed/>
            </p:oleObj>
          </a:graphicData>
        </a:graphic>
      </p:graphicFrame>
      <p:graphicFrame>
        <p:nvGraphicFramePr>
          <p:cNvPr id="7174" name="Object 22"/>
          <p:cNvGraphicFramePr>
            <a:graphicFrameLocks noChangeAspect="1"/>
          </p:cNvGraphicFramePr>
          <p:nvPr/>
        </p:nvGraphicFramePr>
        <p:xfrm>
          <a:off x="2281238" y="0"/>
          <a:ext cx="609600" cy="330200"/>
        </p:xfrm>
        <a:graphic>
          <a:graphicData uri="http://schemas.openxmlformats.org/presentationml/2006/ole">
            <p:oleObj spid="_x0000_s7174" name="CS ChemDraw Drawing" r:id="rId7" imgW="401040" imgH="218160" progId="">
              <p:embed/>
            </p:oleObj>
          </a:graphicData>
        </a:graphic>
      </p:graphicFrame>
      <p:graphicFrame>
        <p:nvGraphicFramePr>
          <p:cNvPr id="7175" name="Object 23"/>
          <p:cNvGraphicFramePr>
            <a:graphicFrameLocks noChangeAspect="1"/>
          </p:cNvGraphicFramePr>
          <p:nvPr/>
        </p:nvGraphicFramePr>
        <p:xfrm>
          <a:off x="2338388" y="2068513"/>
          <a:ext cx="358775" cy="252412"/>
        </p:xfrm>
        <a:graphic>
          <a:graphicData uri="http://schemas.openxmlformats.org/presentationml/2006/ole">
            <p:oleObj spid="_x0000_s7175" name="CS ChemDraw Drawing" r:id="rId8" imgW="236160" imgH="167400" progId="">
              <p:embed/>
            </p:oleObj>
          </a:graphicData>
        </a:graphic>
      </p:graphicFrame>
      <p:graphicFrame>
        <p:nvGraphicFramePr>
          <p:cNvPr id="7176" name="Object 24"/>
          <p:cNvGraphicFramePr>
            <a:graphicFrameLocks noChangeAspect="1"/>
          </p:cNvGraphicFramePr>
          <p:nvPr/>
        </p:nvGraphicFramePr>
        <p:xfrm>
          <a:off x="2090738" y="901700"/>
          <a:ext cx="609600" cy="330200"/>
        </p:xfrm>
        <a:graphic>
          <a:graphicData uri="http://schemas.openxmlformats.org/presentationml/2006/ole">
            <p:oleObj spid="_x0000_s7176" name="CS ChemDraw Drawing" r:id="rId9" imgW="401040" imgH="218160" progId="">
              <p:embed/>
            </p:oleObj>
          </a:graphicData>
        </a:graphic>
      </p:graphicFrame>
      <p:graphicFrame>
        <p:nvGraphicFramePr>
          <p:cNvPr id="7177" name="Object 25"/>
          <p:cNvGraphicFramePr>
            <a:graphicFrameLocks noChangeAspect="1"/>
          </p:cNvGraphicFramePr>
          <p:nvPr/>
        </p:nvGraphicFramePr>
        <p:xfrm>
          <a:off x="1716088" y="976313"/>
          <a:ext cx="358775" cy="252412"/>
        </p:xfrm>
        <a:graphic>
          <a:graphicData uri="http://schemas.openxmlformats.org/presentationml/2006/ole">
            <p:oleObj spid="_x0000_s7177" name="CS ChemDraw Drawing" r:id="rId10" imgW="236160" imgH="167400" progId="">
              <p:embed/>
            </p:oleObj>
          </a:graphicData>
        </a:graphic>
      </p:graphicFrame>
      <p:graphicFrame>
        <p:nvGraphicFramePr>
          <p:cNvPr id="7178" name="Object 26"/>
          <p:cNvGraphicFramePr>
            <a:graphicFrameLocks noChangeAspect="1"/>
          </p:cNvGraphicFramePr>
          <p:nvPr/>
        </p:nvGraphicFramePr>
        <p:xfrm>
          <a:off x="1500188" y="354013"/>
          <a:ext cx="358775" cy="252412"/>
        </p:xfrm>
        <a:graphic>
          <a:graphicData uri="http://schemas.openxmlformats.org/presentationml/2006/ole">
            <p:oleObj spid="_x0000_s7178" name="CS ChemDraw Drawing" r:id="rId11" imgW="236160" imgH="167400" progId="">
              <p:embed/>
            </p:oleObj>
          </a:graphicData>
        </a:graphic>
      </p:graphicFrame>
      <p:graphicFrame>
        <p:nvGraphicFramePr>
          <p:cNvPr id="7179" name="Object 27"/>
          <p:cNvGraphicFramePr>
            <a:graphicFrameLocks noChangeAspect="1"/>
          </p:cNvGraphicFramePr>
          <p:nvPr/>
        </p:nvGraphicFramePr>
        <p:xfrm>
          <a:off x="1277938" y="25400"/>
          <a:ext cx="609600" cy="330200"/>
        </p:xfrm>
        <a:graphic>
          <a:graphicData uri="http://schemas.openxmlformats.org/presentationml/2006/ole">
            <p:oleObj spid="_x0000_s7179" name="CS ChemDraw Drawing" r:id="rId12" imgW="401040" imgH="218160" progId="">
              <p:embed/>
            </p:oleObj>
          </a:graphicData>
        </a:graphic>
      </p:graphicFrame>
      <p:sp>
        <p:nvSpPr>
          <p:cNvPr id="7223" name="Rectangle 3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7224" name="Freeform 3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7180" name="Object 35"/>
          <p:cNvGraphicFramePr>
            <a:graphicFrameLocks noChangeAspect="1"/>
          </p:cNvGraphicFramePr>
          <p:nvPr/>
        </p:nvGraphicFramePr>
        <p:xfrm>
          <a:off x="798513" y="6000750"/>
          <a:ext cx="463550" cy="268288"/>
        </p:xfrm>
        <a:graphic>
          <a:graphicData uri="http://schemas.openxmlformats.org/presentationml/2006/ole">
            <p:oleObj spid="_x0000_s7180" name="CS ChemDraw Drawing" r:id="rId13" imgW="304560" imgH="177480" progId="">
              <p:embed/>
            </p:oleObj>
          </a:graphicData>
        </a:graphic>
      </p:graphicFrame>
      <p:graphicFrame>
        <p:nvGraphicFramePr>
          <p:cNvPr id="7181" name="Object 37"/>
          <p:cNvGraphicFramePr>
            <a:graphicFrameLocks noChangeAspect="1"/>
          </p:cNvGraphicFramePr>
          <p:nvPr/>
        </p:nvGraphicFramePr>
        <p:xfrm>
          <a:off x="2581275" y="6386513"/>
          <a:ext cx="501650" cy="252412"/>
        </p:xfrm>
        <a:graphic>
          <a:graphicData uri="http://schemas.openxmlformats.org/presentationml/2006/ole">
            <p:oleObj spid="_x0000_s7181" name="CS ChemDraw Drawing" r:id="rId14" imgW="330120" imgH="167400" progId="">
              <p:embed/>
            </p:oleObj>
          </a:graphicData>
        </a:graphic>
      </p:graphicFrame>
      <p:graphicFrame>
        <p:nvGraphicFramePr>
          <p:cNvPr id="7182" name="Object 38"/>
          <p:cNvGraphicFramePr>
            <a:graphicFrameLocks noChangeAspect="1"/>
          </p:cNvGraphicFramePr>
          <p:nvPr/>
        </p:nvGraphicFramePr>
        <p:xfrm>
          <a:off x="3584575" y="5637213"/>
          <a:ext cx="501650" cy="252412"/>
        </p:xfrm>
        <a:graphic>
          <a:graphicData uri="http://schemas.openxmlformats.org/presentationml/2006/ole">
            <p:oleObj spid="_x0000_s7182" name="CS ChemDraw Drawing" r:id="rId15" imgW="330120" imgH="167400" progId="">
              <p:embed/>
            </p:oleObj>
          </a:graphicData>
        </a:graphic>
      </p:graphicFrame>
      <p:graphicFrame>
        <p:nvGraphicFramePr>
          <p:cNvPr id="7183" name="Object 39"/>
          <p:cNvGraphicFramePr>
            <a:graphicFrameLocks noChangeAspect="1"/>
          </p:cNvGraphicFramePr>
          <p:nvPr/>
        </p:nvGraphicFramePr>
        <p:xfrm>
          <a:off x="803275" y="6424613"/>
          <a:ext cx="501650" cy="252412"/>
        </p:xfrm>
        <a:graphic>
          <a:graphicData uri="http://schemas.openxmlformats.org/presentationml/2006/ole">
            <p:oleObj spid="_x0000_s7183" name="CS ChemDraw Drawing" r:id="rId16" imgW="330120" imgH="167400" progId="">
              <p:embed/>
            </p:oleObj>
          </a:graphicData>
        </a:graphic>
      </p:graphicFrame>
      <p:graphicFrame>
        <p:nvGraphicFramePr>
          <p:cNvPr id="7184" name="Object 40"/>
          <p:cNvGraphicFramePr>
            <a:graphicFrameLocks noChangeAspect="1"/>
          </p:cNvGraphicFramePr>
          <p:nvPr/>
        </p:nvGraphicFramePr>
        <p:xfrm>
          <a:off x="1636713" y="6407150"/>
          <a:ext cx="463550" cy="268288"/>
        </p:xfrm>
        <a:graphic>
          <a:graphicData uri="http://schemas.openxmlformats.org/presentationml/2006/ole">
            <p:oleObj spid="_x0000_s7184" name="CS ChemDraw Drawing" r:id="rId17" imgW="304560" imgH="177480" progId="">
              <p:embed/>
            </p:oleObj>
          </a:graphicData>
        </a:graphic>
      </p:graphicFrame>
      <p:graphicFrame>
        <p:nvGraphicFramePr>
          <p:cNvPr id="7185" name="Object 41"/>
          <p:cNvGraphicFramePr>
            <a:graphicFrameLocks noChangeAspect="1"/>
          </p:cNvGraphicFramePr>
          <p:nvPr/>
        </p:nvGraphicFramePr>
        <p:xfrm>
          <a:off x="2640013" y="5822950"/>
          <a:ext cx="463550" cy="268288"/>
        </p:xfrm>
        <a:graphic>
          <a:graphicData uri="http://schemas.openxmlformats.org/presentationml/2006/ole">
            <p:oleObj spid="_x0000_s7185" name="CS ChemDraw Drawing" r:id="rId18" imgW="304560" imgH="177480" progId="">
              <p:embed/>
            </p:oleObj>
          </a:graphicData>
        </a:graphic>
      </p:graphicFrame>
      <p:graphicFrame>
        <p:nvGraphicFramePr>
          <p:cNvPr id="7186" name="Object 42"/>
          <p:cNvGraphicFramePr>
            <a:graphicFrameLocks noChangeAspect="1"/>
          </p:cNvGraphicFramePr>
          <p:nvPr/>
        </p:nvGraphicFramePr>
        <p:xfrm>
          <a:off x="3643313" y="6140450"/>
          <a:ext cx="463550" cy="268288"/>
        </p:xfrm>
        <a:graphic>
          <a:graphicData uri="http://schemas.openxmlformats.org/presentationml/2006/ole">
            <p:oleObj spid="_x0000_s7186" name="CS ChemDraw Drawing" r:id="rId19" imgW="304560" imgH="177480" progId="">
              <p:embed/>
            </p:oleObj>
          </a:graphicData>
        </a:graphic>
      </p:graphicFrame>
      <p:graphicFrame>
        <p:nvGraphicFramePr>
          <p:cNvPr id="7187" name="Object 43"/>
          <p:cNvGraphicFramePr>
            <a:graphicFrameLocks noChangeAspect="1"/>
          </p:cNvGraphicFramePr>
          <p:nvPr/>
        </p:nvGraphicFramePr>
        <p:xfrm>
          <a:off x="1722438" y="2159000"/>
          <a:ext cx="609600" cy="330200"/>
        </p:xfrm>
        <a:graphic>
          <a:graphicData uri="http://schemas.openxmlformats.org/presentationml/2006/ole">
            <p:oleObj spid="_x0000_s7187" name="CS ChemDraw Drawing" r:id="rId20" imgW="401040" imgH="218160" progId="">
              <p:embed/>
            </p:oleObj>
          </a:graphicData>
        </a:graphic>
      </p:graphicFrame>
      <p:graphicFrame>
        <p:nvGraphicFramePr>
          <p:cNvPr id="7188" name="Object 44"/>
          <p:cNvGraphicFramePr>
            <a:graphicFrameLocks noChangeAspect="1"/>
          </p:cNvGraphicFramePr>
          <p:nvPr/>
        </p:nvGraphicFramePr>
        <p:xfrm>
          <a:off x="2554288" y="468313"/>
          <a:ext cx="358775" cy="252412"/>
        </p:xfrm>
        <a:graphic>
          <a:graphicData uri="http://schemas.openxmlformats.org/presentationml/2006/ole">
            <p:oleObj spid="_x0000_s7188" name="CS ChemDraw Drawing" r:id="rId21" imgW="236160" imgH="167400" progId="">
              <p:embed/>
            </p:oleObj>
          </a:graphicData>
        </a:graphic>
      </p:graphicFrame>
      <p:graphicFrame>
        <p:nvGraphicFramePr>
          <p:cNvPr id="7189" name="Object 45"/>
          <p:cNvGraphicFramePr>
            <a:graphicFrameLocks noChangeAspect="1"/>
          </p:cNvGraphicFramePr>
          <p:nvPr/>
        </p:nvGraphicFramePr>
        <p:xfrm>
          <a:off x="1697038" y="1257300"/>
          <a:ext cx="609600" cy="330200"/>
        </p:xfrm>
        <a:graphic>
          <a:graphicData uri="http://schemas.openxmlformats.org/presentationml/2006/ole">
            <p:oleObj spid="_x0000_s7189" name="CS ChemDraw Drawing" r:id="rId22" imgW="401040" imgH="218160" progId="">
              <p:embed/>
            </p:oleObj>
          </a:graphicData>
        </a:graphic>
      </p:graphicFrame>
      <p:graphicFrame>
        <p:nvGraphicFramePr>
          <p:cNvPr id="7190" name="Object 47"/>
          <p:cNvGraphicFramePr>
            <a:graphicFrameLocks noChangeAspect="1"/>
          </p:cNvGraphicFramePr>
          <p:nvPr/>
        </p:nvGraphicFramePr>
        <p:xfrm>
          <a:off x="1366838" y="736600"/>
          <a:ext cx="609600" cy="330200"/>
        </p:xfrm>
        <a:graphic>
          <a:graphicData uri="http://schemas.openxmlformats.org/presentationml/2006/ole">
            <p:oleObj spid="_x0000_s7190" name="CS ChemDraw Drawing" r:id="rId23" imgW="401040" imgH="218160" progId="">
              <p:embed/>
            </p:oleObj>
          </a:graphicData>
        </a:graphic>
      </p:graphicFrame>
      <p:graphicFrame>
        <p:nvGraphicFramePr>
          <p:cNvPr id="7191" name="Object 48"/>
          <p:cNvGraphicFramePr>
            <a:graphicFrameLocks noChangeAspect="1"/>
          </p:cNvGraphicFramePr>
          <p:nvPr/>
        </p:nvGraphicFramePr>
        <p:xfrm>
          <a:off x="1881188" y="49213"/>
          <a:ext cx="358775" cy="252412"/>
        </p:xfrm>
        <a:graphic>
          <a:graphicData uri="http://schemas.openxmlformats.org/presentationml/2006/ole">
            <p:oleObj spid="_x0000_s7191" name="CS ChemDraw Drawing" r:id="rId24" imgW="236160" imgH="167400" progId="">
              <p:embed/>
            </p:oleObj>
          </a:graphicData>
        </a:graphic>
      </p:graphicFrame>
      <p:graphicFrame>
        <p:nvGraphicFramePr>
          <p:cNvPr id="7192" name="Object 49"/>
          <p:cNvGraphicFramePr>
            <a:graphicFrameLocks noChangeAspect="1"/>
          </p:cNvGraphicFramePr>
          <p:nvPr/>
        </p:nvGraphicFramePr>
        <p:xfrm>
          <a:off x="2122488" y="620713"/>
          <a:ext cx="358775" cy="252412"/>
        </p:xfrm>
        <a:graphic>
          <a:graphicData uri="http://schemas.openxmlformats.org/presentationml/2006/ole">
            <p:oleObj spid="_x0000_s7192" name="CS ChemDraw Drawing" r:id="rId25" imgW="236160" imgH="167400" progId="">
              <p:embed/>
            </p:oleObj>
          </a:graphicData>
        </a:graphic>
      </p:graphicFrame>
      <p:graphicFrame>
        <p:nvGraphicFramePr>
          <p:cNvPr id="7193" name="Object 50"/>
          <p:cNvGraphicFramePr>
            <a:graphicFrameLocks noChangeAspect="1"/>
          </p:cNvGraphicFramePr>
          <p:nvPr/>
        </p:nvGraphicFramePr>
        <p:xfrm>
          <a:off x="1900238" y="304800"/>
          <a:ext cx="609600" cy="330200"/>
        </p:xfrm>
        <a:graphic>
          <a:graphicData uri="http://schemas.openxmlformats.org/presentationml/2006/ole">
            <p:oleObj spid="_x0000_s7193" name="CS ChemDraw Drawing" r:id="rId26" imgW="401040" imgH="218160" progId="">
              <p:embed/>
            </p:oleObj>
          </a:graphicData>
        </a:graphic>
      </p:graphicFrame>
      <p:graphicFrame>
        <p:nvGraphicFramePr>
          <p:cNvPr id="7194" name="Object 51"/>
          <p:cNvGraphicFramePr>
            <a:graphicFrameLocks noChangeAspect="1"/>
          </p:cNvGraphicFramePr>
          <p:nvPr/>
        </p:nvGraphicFramePr>
        <p:xfrm>
          <a:off x="1862138" y="3213100"/>
          <a:ext cx="609600" cy="330200"/>
        </p:xfrm>
        <a:graphic>
          <a:graphicData uri="http://schemas.openxmlformats.org/presentationml/2006/ole">
            <p:oleObj spid="_x0000_s7194" name="CS ChemDraw Drawing" r:id="rId27" imgW="401040" imgH="218160" progId="">
              <p:embed/>
            </p:oleObj>
          </a:graphicData>
        </a:graphic>
      </p:graphicFrame>
      <p:graphicFrame>
        <p:nvGraphicFramePr>
          <p:cNvPr id="7195" name="Object 52"/>
          <p:cNvGraphicFramePr>
            <a:graphicFrameLocks noChangeAspect="1"/>
          </p:cNvGraphicFramePr>
          <p:nvPr/>
        </p:nvGraphicFramePr>
        <p:xfrm>
          <a:off x="2147888" y="2868613"/>
          <a:ext cx="358775" cy="252412"/>
        </p:xfrm>
        <a:graphic>
          <a:graphicData uri="http://schemas.openxmlformats.org/presentationml/2006/ole">
            <p:oleObj spid="_x0000_s7195" name="CS ChemDraw Drawing" r:id="rId28" imgW="236160" imgH="167400" progId="">
              <p:embed/>
            </p:oleObj>
          </a:graphicData>
        </a:graphic>
      </p:graphicFrame>
      <p:graphicFrame>
        <p:nvGraphicFramePr>
          <p:cNvPr id="7196" name="Object 53"/>
          <p:cNvGraphicFramePr>
            <a:graphicFrameLocks noChangeAspect="1"/>
          </p:cNvGraphicFramePr>
          <p:nvPr/>
        </p:nvGraphicFramePr>
        <p:xfrm>
          <a:off x="2147888" y="3529013"/>
          <a:ext cx="358775" cy="252412"/>
        </p:xfrm>
        <a:graphic>
          <a:graphicData uri="http://schemas.openxmlformats.org/presentationml/2006/ole">
            <p:oleObj spid="_x0000_s7196" name="CS ChemDraw Drawing" r:id="rId29" imgW="236160" imgH="167400" progId="">
              <p:embed/>
            </p:oleObj>
          </a:graphicData>
        </a:graphic>
      </p:graphicFrame>
      <p:sp>
        <p:nvSpPr>
          <p:cNvPr id="7225" name="Freeform 54"/>
          <p:cNvSpPr>
            <a:spLocks/>
          </p:cNvSpPr>
          <p:nvPr/>
        </p:nvSpPr>
        <p:spPr bwMode="auto">
          <a:xfrm>
            <a:off x="1325563" y="5354638"/>
            <a:ext cx="1017587" cy="962025"/>
          </a:xfrm>
          <a:custGeom>
            <a:avLst/>
            <a:gdLst>
              <a:gd name="T0" fmla="*/ 341 w 641"/>
              <a:gd name="T1" fmla="*/ 11 h 606"/>
              <a:gd name="T2" fmla="*/ 157 w 641"/>
              <a:gd name="T3" fmla="*/ 83 h 606"/>
              <a:gd name="T4" fmla="*/ 133 w 641"/>
              <a:gd name="T5" fmla="*/ 275 h 606"/>
              <a:gd name="T6" fmla="*/ 21 w 641"/>
              <a:gd name="T7" fmla="*/ 363 h 606"/>
              <a:gd name="T8" fmla="*/ 29 w 641"/>
              <a:gd name="T9" fmla="*/ 539 h 606"/>
              <a:gd name="T10" fmla="*/ 197 w 641"/>
              <a:gd name="T11" fmla="*/ 603 h 606"/>
              <a:gd name="T12" fmla="*/ 501 w 641"/>
              <a:gd name="T13" fmla="*/ 555 h 606"/>
              <a:gd name="T14" fmla="*/ 493 w 641"/>
              <a:gd name="T15" fmla="*/ 395 h 606"/>
              <a:gd name="T16" fmla="*/ 477 w 641"/>
              <a:gd name="T17" fmla="*/ 275 h 606"/>
              <a:gd name="T18" fmla="*/ 629 w 641"/>
              <a:gd name="T19" fmla="*/ 171 h 606"/>
              <a:gd name="T20" fmla="*/ 549 w 641"/>
              <a:gd name="T21" fmla="*/ 27 h 606"/>
              <a:gd name="T22" fmla="*/ 341 w 641"/>
              <a:gd name="T23" fmla="*/ 11 h 6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1"/>
              <a:gd name="T37" fmla="*/ 0 h 606"/>
              <a:gd name="T38" fmla="*/ 641 w 641"/>
              <a:gd name="T39" fmla="*/ 606 h 6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1" h="606">
                <a:moveTo>
                  <a:pt x="341" y="11"/>
                </a:moveTo>
                <a:cubicBezTo>
                  <a:pt x="266" y="30"/>
                  <a:pt x="192" y="39"/>
                  <a:pt x="157" y="83"/>
                </a:cubicBezTo>
                <a:cubicBezTo>
                  <a:pt x="122" y="127"/>
                  <a:pt x="156" y="228"/>
                  <a:pt x="133" y="275"/>
                </a:cubicBezTo>
                <a:cubicBezTo>
                  <a:pt x="110" y="322"/>
                  <a:pt x="38" y="319"/>
                  <a:pt x="21" y="363"/>
                </a:cubicBezTo>
                <a:cubicBezTo>
                  <a:pt x="4" y="407"/>
                  <a:pt x="0" y="499"/>
                  <a:pt x="29" y="539"/>
                </a:cubicBezTo>
                <a:cubicBezTo>
                  <a:pt x="58" y="579"/>
                  <a:pt x="118" y="600"/>
                  <a:pt x="197" y="603"/>
                </a:cubicBezTo>
                <a:cubicBezTo>
                  <a:pt x="276" y="606"/>
                  <a:pt x="452" y="590"/>
                  <a:pt x="501" y="555"/>
                </a:cubicBezTo>
                <a:cubicBezTo>
                  <a:pt x="550" y="520"/>
                  <a:pt x="497" y="442"/>
                  <a:pt x="493" y="395"/>
                </a:cubicBezTo>
                <a:cubicBezTo>
                  <a:pt x="489" y="348"/>
                  <a:pt x="454" y="312"/>
                  <a:pt x="477" y="275"/>
                </a:cubicBezTo>
                <a:cubicBezTo>
                  <a:pt x="500" y="238"/>
                  <a:pt x="617" y="212"/>
                  <a:pt x="629" y="171"/>
                </a:cubicBezTo>
                <a:cubicBezTo>
                  <a:pt x="641" y="130"/>
                  <a:pt x="597" y="54"/>
                  <a:pt x="549" y="27"/>
                </a:cubicBezTo>
                <a:cubicBezTo>
                  <a:pt x="501" y="0"/>
                  <a:pt x="384" y="14"/>
                  <a:pt x="341" y="11"/>
                </a:cubicBezTo>
                <a:close/>
              </a:path>
            </a:pathLst>
          </a:custGeom>
          <a:gradFill rotWithShape="0">
            <a:gsLst>
              <a:gs pos="0">
                <a:srgbClr val="CACA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graphicFrame>
        <p:nvGraphicFramePr>
          <p:cNvPr id="7197" name="Object 76"/>
          <p:cNvGraphicFramePr>
            <a:graphicFrameLocks noChangeAspect="1"/>
          </p:cNvGraphicFramePr>
          <p:nvPr/>
        </p:nvGraphicFramePr>
        <p:xfrm>
          <a:off x="1490663" y="5886450"/>
          <a:ext cx="512762" cy="311150"/>
        </p:xfrm>
        <a:graphic>
          <a:graphicData uri="http://schemas.openxmlformats.org/presentationml/2006/ole">
            <p:oleObj spid="_x0000_s7197" name="CS ChemDraw Drawing" r:id="rId30" imgW="337680" imgH="205560" progId="">
              <p:embed/>
            </p:oleObj>
          </a:graphicData>
        </a:graphic>
      </p:graphicFrame>
      <p:graphicFrame>
        <p:nvGraphicFramePr>
          <p:cNvPr id="7198" name="Object 77"/>
          <p:cNvGraphicFramePr>
            <a:graphicFrameLocks noChangeAspect="1"/>
          </p:cNvGraphicFramePr>
          <p:nvPr/>
        </p:nvGraphicFramePr>
        <p:xfrm>
          <a:off x="1643063" y="5454650"/>
          <a:ext cx="512762" cy="311150"/>
        </p:xfrm>
        <a:graphic>
          <a:graphicData uri="http://schemas.openxmlformats.org/presentationml/2006/ole">
            <p:oleObj spid="_x0000_s7198" name="CS ChemDraw Drawing" r:id="rId31" imgW="337680" imgH="205560" progId="">
              <p:embed/>
            </p:oleObj>
          </a:graphicData>
        </a:graphic>
      </p:graphicFrame>
      <p:grpSp>
        <p:nvGrpSpPr>
          <p:cNvPr id="7226" name="Group 78"/>
          <p:cNvGrpSpPr>
            <a:grpSpLocks/>
          </p:cNvGrpSpPr>
          <p:nvPr/>
        </p:nvGrpSpPr>
        <p:grpSpPr bwMode="auto">
          <a:xfrm>
            <a:off x="2527300" y="4483100"/>
            <a:ext cx="6534150" cy="2298700"/>
            <a:chOff x="1592" y="2824"/>
            <a:chExt cx="4116" cy="1448"/>
          </a:xfrm>
        </p:grpSpPr>
        <p:sp>
          <p:nvSpPr>
            <p:cNvPr id="7234" name="Freeform 79"/>
            <p:cNvSpPr>
              <a:spLocks/>
            </p:cNvSpPr>
            <p:nvPr/>
          </p:nvSpPr>
          <p:spPr bwMode="auto">
            <a:xfrm>
              <a:off x="1592" y="3240"/>
              <a:ext cx="1760" cy="456"/>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pic>
          <p:nvPicPr>
            <p:cNvPr id="7235" name="Picture 80"/>
            <p:cNvPicPr>
              <a:picLocks noChangeAspect="1" noChangeArrowheads="1"/>
            </p:cNvPicPr>
            <p:nvPr/>
          </p:nvPicPr>
          <p:blipFill>
            <a:blip r:embed="rId32" cstate="print"/>
            <a:srcRect l="1459" t="17667" r="51875" b="20166"/>
            <a:stretch>
              <a:fillRect/>
            </a:stretch>
          </p:blipFill>
          <p:spPr bwMode="auto">
            <a:xfrm flipH="1">
              <a:off x="2367" y="2824"/>
              <a:ext cx="417" cy="347"/>
            </a:xfrm>
            <a:prstGeom prst="rect">
              <a:avLst/>
            </a:prstGeom>
            <a:noFill/>
            <a:ln w="9525">
              <a:noFill/>
              <a:miter lim="800000"/>
              <a:headEnd/>
              <a:tailEnd/>
            </a:ln>
          </p:spPr>
        </p:pic>
        <p:sp>
          <p:nvSpPr>
            <p:cNvPr id="7236" name="Freeform 81"/>
            <p:cNvSpPr>
              <a:spLocks/>
            </p:cNvSpPr>
            <p:nvPr/>
          </p:nvSpPr>
          <p:spPr bwMode="auto">
            <a:xfrm>
              <a:off x="2636" y="2900"/>
              <a:ext cx="172" cy="76"/>
            </a:xfrm>
            <a:custGeom>
              <a:avLst/>
              <a:gdLst>
                <a:gd name="T0" fmla="*/ 0 w 172"/>
                <a:gd name="T1" fmla="*/ 0 h 76"/>
                <a:gd name="T2" fmla="*/ 26 w 172"/>
                <a:gd name="T3" fmla="*/ 6 h 76"/>
                <a:gd name="T4" fmla="*/ 94 w 172"/>
                <a:gd name="T5" fmla="*/ 32 h 76"/>
                <a:gd name="T6" fmla="*/ 172 w 172"/>
                <a:gd name="T7" fmla="*/ 76 h 76"/>
                <a:gd name="T8" fmla="*/ 0 60000 65536"/>
                <a:gd name="T9" fmla="*/ 0 60000 65536"/>
                <a:gd name="T10" fmla="*/ 0 60000 65536"/>
                <a:gd name="T11" fmla="*/ 0 60000 65536"/>
                <a:gd name="T12" fmla="*/ 0 w 172"/>
                <a:gd name="T13" fmla="*/ 0 h 76"/>
                <a:gd name="T14" fmla="*/ 172 w 172"/>
                <a:gd name="T15" fmla="*/ 76 h 76"/>
              </a:gdLst>
              <a:ahLst/>
              <a:cxnLst>
                <a:cxn ang="T8">
                  <a:pos x="T0" y="T1"/>
                </a:cxn>
                <a:cxn ang="T9">
                  <a:pos x="T2" y="T3"/>
                </a:cxn>
                <a:cxn ang="T10">
                  <a:pos x="T4" y="T5"/>
                </a:cxn>
                <a:cxn ang="T11">
                  <a:pos x="T6" y="T7"/>
                </a:cxn>
              </a:cxnLst>
              <a:rect l="T12" t="T13" r="T14" b="T15"/>
              <a:pathLst>
                <a:path w="172" h="76">
                  <a:moveTo>
                    <a:pt x="0" y="0"/>
                  </a:moveTo>
                  <a:cubicBezTo>
                    <a:pt x="4" y="1"/>
                    <a:pt x="10" y="1"/>
                    <a:pt x="26" y="6"/>
                  </a:cubicBezTo>
                  <a:cubicBezTo>
                    <a:pt x="42" y="11"/>
                    <a:pt x="70" y="20"/>
                    <a:pt x="94" y="32"/>
                  </a:cubicBezTo>
                  <a:cubicBezTo>
                    <a:pt x="118" y="44"/>
                    <a:pt x="156" y="67"/>
                    <a:pt x="172" y="76"/>
                  </a:cubicBezTo>
                </a:path>
              </a:pathLst>
            </a:custGeom>
            <a:noFill/>
            <a:ln w="38100" cmpd="sng">
              <a:solidFill>
                <a:schemeClr val="bg2"/>
              </a:solidFill>
              <a:round/>
              <a:headEnd/>
              <a:tailEnd/>
            </a:ln>
          </p:spPr>
          <p:txBody>
            <a:bodyPr/>
            <a:lstStyle/>
            <a:p>
              <a:endParaRPr lang="fr-FR"/>
            </a:p>
          </p:txBody>
        </p:sp>
        <p:sp>
          <p:nvSpPr>
            <p:cNvPr id="7237" name="Freeform 82"/>
            <p:cNvSpPr>
              <a:spLocks/>
            </p:cNvSpPr>
            <p:nvPr/>
          </p:nvSpPr>
          <p:spPr bwMode="auto">
            <a:xfrm>
              <a:off x="2314" y="2864"/>
              <a:ext cx="209" cy="22"/>
            </a:xfrm>
            <a:custGeom>
              <a:avLst/>
              <a:gdLst>
                <a:gd name="T0" fmla="*/ 0 w 209"/>
                <a:gd name="T1" fmla="*/ 0 h 22"/>
                <a:gd name="T2" fmla="*/ 176 w 209"/>
                <a:gd name="T3" fmla="*/ 16 h 22"/>
                <a:gd name="T4" fmla="*/ 200 w 209"/>
                <a:gd name="T5" fmla="*/ 22 h 22"/>
                <a:gd name="T6" fmla="*/ 0 60000 65536"/>
                <a:gd name="T7" fmla="*/ 0 60000 65536"/>
                <a:gd name="T8" fmla="*/ 0 60000 65536"/>
                <a:gd name="T9" fmla="*/ 0 w 209"/>
                <a:gd name="T10" fmla="*/ 0 h 22"/>
                <a:gd name="T11" fmla="*/ 209 w 209"/>
                <a:gd name="T12" fmla="*/ 22 h 22"/>
              </a:gdLst>
              <a:ahLst/>
              <a:cxnLst>
                <a:cxn ang="T6">
                  <a:pos x="T0" y="T1"/>
                </a:cxn>
                <a:cxn ang="T7">
                  <a:pos x="T2" y="T3"/>
                </a:cxn>
                <a:cxn ang="T8">
                  <a:pos x="T4" y="T5"/>
                </a:cxn>
              </a:cxnLst>
              <a:rect l="T9" t="T10" r="T11" b="T12"/>
              <a:pathLst>
                <a:path w="209" h="22">
                  <a:moveTo>
                    <a:pt x="0" y="0"/>
                  </a:moveTo>
                  <a:cubicBezTo>
                    <a:pt x="29" y="3"/>
                    <a:pt x="143" y="12"/>
                    <a:pt x="176" y="16"/>
                  </a:cubicBezTo>
                  <a:cubicBezTo>
                    <a:pt x="209" y="20"/>
                    <a:pt x="195" y="21"/>
                    <a:pt x="200" y="22"/>
                  </a:cubicBezTo>
                </a:path>
              </a:pathLst>
            </a:custGeom>
            <a:noFill/>
            <a:ln w="57150" cmpd="sng">
              <a:solidFill>
                <a:schemeClr val="bg2"/>
              </a:solidFill>
              <a:round/>
              <a:headEnd/>
              <a:tailEnd/>
            </a:ln>
          </p:spPr>
          <p:txBody>
            <a:bodyPr/>
            <a:lstStyle/>
            <a:p>
              <a:endParaRPr lang="fr-FR"/>
            </a:p>
          </p:txBody>
        </p:sp>
        <p:grpSp>
          <p:nvGrpSpPr>
            <p:cNvPr id="7238" name="Group 83"/>
            <p:cNvGrpSpPr>
              <a:grpSpLocks/>
            </p:cNvGrpSpPr>
            <p:nvPr/>
          </p:nvGrpSpPr>
          <p:grpSpPr bwMode="auto">
            <a:xfrm>
              <a:off x="3392" y="3680"/>
              <a:ext cx="2316" cy="592"/>
              <a:chOff x="3392" y="3680"/>
              <a:chExt cx="2316" cy="592"/>
            </a:xfrm>
          </p:grpSpPr>
          <p:sp>
            <p:nvSpPr>
              <p:cNvPr id="7239" name="Text Box 84"/>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7240" name="AutoShape 85"/>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0502" name="AutoShape 86"/>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7207" name="Object 87"/>
              <p:cNvGraphicFramePr>
                <a:graphicFrameLocks noChangeAspect="1"/>
              </p:cNvGraphicFramePr>
              <p:nvPr/>
            </p:nvGraphicFramePr>
            <p:xfrm>
              <a:off x="3537" y="3931"/>
              <a:ext cx="384" cy="208"/>
            </p:xfrm>
            <a:graphic>
              <a:graphicData uri="http://schemas.openxmlformats.org/presentationml/2006/ole">
                <p:oleObj spid="_x0000_s7207" name="CS ChemDraw Drawing" r:id="rId33" imgW="401040" imgH="218160" progId="">
                  <p:embed/>
                </p:oleObj>
              </a:graphicData>
            </a:graphic>
          </p:graphicFrame>
          <p:graphicFrame>
            <p:nvGraphicFramePr>
              <p:cNvPr id="7208" name="Object 88"/>
              <p:cNvGraphicFramePr>
                <a:graphicFrameLocks noChangeAspect="1"/>
              </p:cNvGraphicFramePr>
              <p:nvPr/>
            </p:nvGraphicFramePr>
            <p:xfrm>
              <a:off x="4271" y="3951"/>
              <a:ext cx="316" cy="159"/>
            </p:xfrm>
            <a:graphic>
              <a:graphicData uri="http://schemas.openxmlformats.org/presentationml/2006/ole">
                <p:oleObj spid="_x0000_s7208" name="CS ChemDraw Drawing" r:id="rId34" imgW="330120" imgH="167400" progId="">
                  <p:embed/>
                </p:oleObj>
              </a:graphicData>
            </a:graphic>
          </p:graphicFrame>
          <p:graphicFrame>
            <p:nvGraphicFramePr>
              <p:cNvPr id="7209" name="Object 89"/>
              <p:cNvGraphicFramePr>
                <a:graphicFrameLocks noChangeAspect="1"/>
              </p:cNvGraphicFramePr>
              <p:nvPr/>
            </p:nvGraphicFramePr>
            <p:xfrm>
              <a:off x="4952" y="3952"/>
              <a:ext cx="169" cy="196"/>
            </p:xfrm>
            <a:graphic>
              <a:graphicData uri="http://schemas.openxmlformats.org/presentationml/2006/ole">
                <p:oleObj spid="_x0000_s7209" name="CS ChemDraw Drawing" r:id="rId35" imgW="561240" imgH="205560" progId="">
                  <p:embed/>
                </p:oleObj>
              </a:graphicData>
            </a:graphic>
          </p:graphicFrame>
          <p:sp>
            <p:nvSpPr>
              <p:cNvPr id="7242" name="Text Box 90"/>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7243" name="Text Box 91"/>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7210" name="Object 92"/>
              <p:cNvGraphicFramePr>
                <a:graphicFrameLocks noChangeAspect="1"/>
              </p:cNvGraphicFramePr>
              <p:nvPr/>
            </p:nvGraphicFramePr>
            <p:xfrm>
              <a:off x="3835" y="4053"/>
              <a:ext cx="204" cy="133"/>
            </p:xfrm>
            <a:graphic>
              <a:graphicData uri="http://schemas.openxmlformats.org/presentationml/2006/ole">
                <p:oleObj spid="_x0000_s7210" name="CS ChemDraw Drawing" r:id="rId36" imgW="314640" imgH="205560" progId="">
                  <p:embed/>
                </p:oleObj>
              </a:graphicData>
            </a:graphic>
          </p:graphicFrame>
          <p:graphicFrame>
            <p:nvGraphicFramePr>
              <p:cNvPr id="7211" name="Object 93"/>
              <p:cNvGraphicFramePr>
                <a:graphicFrameLocks noChangeAspect="1"/>
              </p:cNvGraphicFramePr>
              <p:nvPr/>
            </p:nvGraphicFramePr>
            <p:xfrm>
              <a:off x="4499" y="4045"/>
              <a:ext cx="204" cy="133"/>
            </p:xfrm>
            <a:graphic>
              <a:graphicData uri="http://schemas.openxmlformats.org/presentationml/2006/ole">
                <p:oleObj spid="_x0000_s7211" name="CS ChemDraw Drawing" r:id="rId37" imgW="314640" imgH="205560" progId="">
                  <p:embed/>
                </p:oleObj>
              </a:graphicData>
            </a:graphic>
          </p:graphicFrame>
          <p:graphicFrame>
            <p:nvGraphicFramePr>
              <p:cNvPr id="7212" name="Object 94"/>
              <p:cNvGraphicFramePr>
                <a:graphicFrameLocks noChangeAspect="1"/>
              </p:cNvGraphicFramePr>
              <p:nvPr/>
            </p:nvGraphicFramePr>
            <p:xfrm>
              <a:off x="5436" y="4032"/>
              <a:ext cx="162" cy="152"/>
            </p:xfrm>
            <a:graphic>
              <a:graphicData uri="http://schemas.openxmlformats.org/presentationml/2006/ole">
                <p:oleObj spid="_x0000_s7212" name="Equation" r:id="rId38" imgW="215640" imgH="203040" progId="Equation.3">
                  <p:embed/>
                </p:oleObj>
              </a:graphicData>
            </a:graphic>
          </p:graphicFrame>
          <p:graphicFrame>
            <p:nvGraphicFramePr>
              <p:cNvPr id="7213" name="Object 95"/>
              <p:cNvGraphicFramePr>
                <a:graphicFrameLocks noChangeAspect="1"/>
              </p:cNvGraphicFramePr>
              <p:nvPr/>
            </p:nvGraphicFramePr>
            <p:xfrm>
              <a:off x="5131" y="3956"/>
              <a:ext cx="323" cy="196"/>
            </p:xfrm>
            <a:graphic>
              <a:graphicData uri="http://schemas.openxmlformats.org/presentationml/2006/ole">
                <p:oleObj spid="_x0000_s7213" name="CS ChemDraw Drawing" r:id="rId39" imgW="337680" imgH="205560" progId="">
                  <p:embed/>
                </p:oleObj>
              </a:graphicData>
            </a:graphic>
          </p:graphicFrame>
        </p:grpSp>
      </p:grpSp>
      <p:graphicFrame>
        <p:nvGraphicFramePr>
          <p:cNvPr id="7199" name="Object 96"/>
          <p:cNvGraphicFramePr>
            <a:graphicFrameLocks noChangeAspect="1"/>
          </p:cNvGraphicFramePr>
          <p:nvPr/>
        </p:nvGraphicFramePr>
        <p:xfrm>
          <a:off x="2198688" y="5751513"/>
          <a:ext cx="358775" cy="252412"/>
        </p:xfrm>
        <a:graphic>
          <a:graphicData uri="http://schemas.openxmlformats.org/presentationml/2006/ole">
            <p:oleObj spid="_x0000_s7199" name="CS ChemDraw Drawing" r:id="rId40" imgW="236160" imgH="167400" progId="">
              <p:embed/>
            </p:oleObj>
          </a:graphicData>
        </a:graphic>
      </p:graphicFrame>
      <p:sp>
        <p:nvSpPr>
          <p:cNvPr id="7227" name="Text Box 97"/>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7228" name="Group 98"/>
          <p:cNvGrpSpPr>
            <a:grpSpLocks/>
          </p:cNvGrpSpPr>
          <p:nvPr/>
        </p:nvGrpSpPr>
        <p:grpSpPr bwMode="auto">
          <a:xfrm>
            <a:off x="6184900" y="1422400"/>
            <a:ext cx="241300" cy="241300"/>
            <a:chOff x="4232" y="2360"/>
            <a:chExt cx="416" cy="392"/>
          </a:xfrm>
        </p:grpSpPr>
        <p:sp>
          <p:nvSpPr>
            <p:cNvPr id="7232" name="Oval 99"/>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0516" name="Oval 100"/>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7200" name="Object 101"/>
          <p:cNvGraphicFramePr>
            <a:graphicFrameLocks noChangeAspect="1"/>
          </p:cNvGraphicFramePr>
          <p:nvPr/>
        </p:nvGraphicFramePr>
        <p:xfrm>
          <a:off x="6475413" y="1809750"/>
          <a:ext cx="463550" cy="268288"/>
        </p:xfrm>
        <a:graphic>
          <a:graphicData uri="http://schemas.openxmlformats.org/presentationml/2006/ole">
            <p:oleObj spid="_x0000_s7200" name="CS ChemDraw Drawing" r:id="rId41" imgW="304560" imgH="177480" progId="">
              <p:embed/>
            </p:oleObj>
          </a:graphicData>
        </a:graphic>
      </p:graphicFrame>
      <p:graphicFrame>
        <p:nvGraphicFramePr>
          <p:cNvPr id="7201" name="Object 102"/>
          <p:cNvGraphicFramePr>
            <a:graphicFrameLocks noChangeAspect="1"/>
          </p:cNvGraphicFramePr>
          <p:nvPr/>
        </p:nvGraphicFramePr>
        <p:xfrm>
          <a:off x="7153275" y="1827213"/>
          <a:ext cx="501650" cy="252412"/>
        </p:xfrm>
        <a:graphic>
          <a:graphicData uri="http://schemas.openxmlformats.org/presentationml/2006/ole">
            <p:oleObj spid="_x0000_s7201" name="CS ChemDraw Drawing" r:id="rId42" imgW="330120" imgH="167400" progId="">
              <p:embed/>
            </p:oleObj>
          </a:graphicData>
        </a:graphic>
      </p:graphicFrame>
      <p:grpSp>
        <p:nvGrpSpPr>
          <p:cNvPr id="7229" name="Group 103"/>
          <p:cNvGrpSpPr>
            <a:grpSpLocks/>
          </p:cNvGrpSpPr>
          <p:nvPr/>
        </p:nvGrpSpPr>
        <p:grpSpPr bwMode="auto">
          <a:xfrm>
            <a:off x="7812088" y="1797050"/>
            <a:ext cx="633412" cy="492125"/>
            <a:chOff x="3977" y="1748"/>
            <a:chExt cx="399" cy="310"/>
          </a:xfrm>
        </p:grpSpPr>
        <p:graphicFrame>
          <p:nvGraphicFramePr>
            <p:cNvPr id="7205" name="Object 104"/>
            <p:cNvGraphicFramePr>
              <a:graphicFrameLocks noChangeAspect="1"/>
            </p:cNvGraphicFramePr>
            <p:nvPr/>
          </p:nvGraphicFramePr>
          <p:xfrm>
            <a:off x="4011" y="1748"/>
            <a:ext cx="323" cy="196"/>
          </p:xfrm>
          <a:graphic>
            <a:graphicData uri="http://schemas.openxmlformats.org/presentationml/2006/ole">
              <p:oleObj spid="_x0000_s7205" name="CS ChemDraw Drawing" r:id="rId43" imgW="337680" imgH="205560" progId="">
                <p:embed/>
              </p:oleObj>
            </a:graphicData>
          </a:graphic>
        </p:graphicFrame>
        <p:graphicFrame>
          <p:nvGraphicFramePr>
            <p:cNvPr id="7206" name="Object 105"/>
            <p:cNvGraphicFramePr>
              <a:graphicFrameLocks noChangeAspect="1"/>
            </p:cNvGraphicFramePr>
            <p:nvPr/>
          </p:nvGraphicFramePr>
          <p:xfrm>
            <a:off x="3977" y="1940"/>
            <a:ext cx="399" cy="118"/>
          </p:xfrm>
          <a:graphic>
            <a:graphicData uri="http://schemas.openxmlformats.org/presentationml/2006/ole">
              <p:oleObj spid="_x0000_s7206" name="CS ChemDraw Drawing" r:id="rId44" imgW="576360" imgH="169920" progId="">
                <p:embed/>
              </p:oleObj>
            </a:graphicData>
          </a:graphic>
        </p:graphicFrame>
      </p:grpSp>
      <p:graphicFrame>
        <p:nvGraphicFramePr>
          <p:cNvPr id="7202" name="Object 106"/>
          <p:cNvGraphicFramePr>
            <a:graphicFrameLocks noChangeAspect="1"/>
          </p:cNvGraphicFramePr>
          <p:nvPr/>
        </p:nvGraphicFramePr>
        <p:xfrm>
          <a:off x="6529388" y="2360613"/>
          <a:ext cx="358775" cy="252412"/>
        </p:xfrm>
        <a:graphic>
          <a:graphicData uri="http://schemas.openxmlformats.org/presentationml/2006/ole">
            <p:oleObj spid="_x0000_s7202" name="CS ChemDraw Drawing" r:id="rId45" imgW="236160" imgH="167400" progId="">
              <p:embed/>
            </p:oleObj>
          </a:graphicData>
        </a:graphic>
      </p:graphicFrame>
      <p:grpSp>
        <p:nvGrpSpPr>
          <p:cNvPr id="7230" name="Group 107"/>
          <p:cNvGrpSpPr>
            <a:grpSpLocks/>
          </p:cNvGrpSpPr>
          <p:nvPr/>
        </p:nvGrpSpPr>
        <p:grpSpPr bwMode="auto">
          <a:xfrm>
            <a:off x="7046913" y="2305050"/>
            <a:ext cx="614362" cy="492125"/>
            <a:chOff x="3439" y="1748"/>
            <a:chExt cx="387" cy="310"/>
          </a:xfrm>
        </p:grpSpPr>
        <p:graphicFrame>
          <p:nvGraphicFramePr>
            <p:cNvPr id="7203" name="Object 108"/>
            <p:cNvGraphicFramePr>
              <a:graphicFrameLocks noChangeAspect="1"/>
            </p:cNvGraphicFramePr>
            <p:nvPr/>
          </p:nvGraphicFramePr>
          <p:xfrm>
            <a:off x="3467" y="1748"/>
            <a:ext cx="323" cy="196"/>
          </p:xfrm>
          <a:graphic>
            <a:graphicData uri="http://schemas.openxmlformats.org/presentationml/2006/ole">
              <p:oleObj spid="_x0000_s7203" name="CS ChemDraw Drawing" r:id="rId46" imgW="337680" imgH="205560" progId="">
                <p:embed/>
              </p:oleObj>
            </a:graphicData>
          </a:graphic>
        </p:graphicFrame>
        <p:graphicFrame>
          <p:nvGraphicFramePr>
            <p:cNvPr id="7204" name="Object 109"/>
            <p:cNvGraphicFramePr>
              <a:graphicFrameLocks noChangeAspect="1"/>
            </p:cNvGraphicFramePr>
            <p:nvPr/>
          </p:nvGraphicFramePr>
          <p:xfrm>
            <a:off x="3439" y="1940"/>
            <a:ext cx="387" cy="118"/>
          </p:xfrm>
          <a:graphic>
            <a:graphicData uri="http://schemas.openxmlformats.org/presentationml/2006/ole">
              <p:oleObj spid="_x0000_s7204" name="CS ChemDraw Drawing" r:id="rId47" imgW="558720" imgH="169920" progId="">
                <p:embed/>
              </p:oleObj>
            </a:graphicData>
          </a:graphic>
        </p:graphicFrame>
      </p:grpSp>
      <p:sp>
        <p:nvSpPr>
          <p:cNvPr id="7231" name="AutoShape 11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8194" name="Object 3"/>
          <p:cNvGraphicFramePr>
            <a:graphicFrameLocks noChangeAspect="1"/>
          </p:cNvGraphicFramePr>
          <p:nvPr/>
        </p:nvGraphicFramePr>
        <p:xfrm>
          <a:off x="455613" y="0"/>
          <a:ext cx="4191000" cy="3890963"/>
        </p:xfrm>
        <a:graphic>
          <a:graphicData uri="http://schemas.openxmlformats.org/presentationml/2006/ole">
            <p:oleObj spid="_x0000_s8194" name="Image bitmap" r:id="rId3" imgW="3591426" imgH="3333333" progId="PBrush">
              <p:embed/>
            </p:oleObj>
          </a:graphicData>
        </a:graphic>
      </p:graphicFrame>
      <p:sp>
        <p:nvSpPr>
          <p:cNvPr id="90116"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90117"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90118"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8242"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8195" name="Object 8"/>
          <p:cNvGraphicFramePr>
            <a:graphicFrameLocks noChangeAspect="1"/>
          </p:cNvGraphicFramePr>
          <p:nvPr/>
        </p:nvGraphicFramePr>
        <p:xfrm>
          <a:off x="25400" y="4406900"/>
          <a:ext cx="4619625" cy="1384300"/>
        </p:xfrm>
        <a:graphic>
          <a:graphicData uri="http://schemas.openxmlformats.org/presentationml/2006/ole">
            <p:oleObj spid="_x0000_s8195" name="Image bitmap" r:id="rId4" imgW="1457143" imgH="609524" progId="PBrush">
              <p:embed/>
            </p:oleObj>
          </a:graphicData>
        </a:graphic>
      </p:graphicFrame>
      <p:sp>
        <p:nvSpPr>
          <p:cNvPr id="8243"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8244"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8245" name="Group 11"/>
          <p:cNvGrpSpPr>
            <a:grpSpLocks/>
          </p:cNvGrpSpPr>
          <p:nvPr/>
        </p:nvGrpSpPr>
        <p:grpSpPr bwMode="auto">
          <a:xfrm>
            <a:off x="5373688" y="368300"/>
            <a:ext cx="436562" cy="5257800"/>
            <a:chOff x="3537" y="224"/>
            <a:chExt cx="275" cy="3768"/>
          </a:xfrm>
        </p:grpSpPr>
        <p:sp>
          <p:nvSpPr>
            <p:cNvPr id="8262"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8263"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90126"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8196" name="Object 15"/>
          <p:cNvGraphicFramePr>
            <a:graphicFrameLocks noChangeAspect="1"/>
          </p:cNvGraphicFramePr>
          <p:nvPr/>
        </p:nvGraphicFramePr>
        <p:xfrm>
          <a:off x="1798638" y="2527300"/>
          <a:ext cx="609600" cy="330200"/>
        </p:xfrm>
        <a:graphic>
          <a:graphicData uri="http://schemas.openxmlformats.org/presentationml/2006/ole">
            <p:oleObj spid="_x0000_s8196" name="CS ChemDraw Drawing" r:id="rId5" imgW="401040" imgH="218160" progId="">
              <p:embed/>
            </p:oleObj>
          </a:graphicData>
        </a:graphic>
      </p:graphicFrame>
      <p:graphicFrame>
        <p:nvGraphicFramePr>
          <p:cNvPr id="8197" name="Object 16"/>
          <p:cNvGraphicFramePr>
            <a:graphicFrameLocks noChangeAspect="1"/>
          </p:cNvGraphicFramePr>
          <p:nvPr/>
        </p:nvGraphicFramePr>
        <p:xfrm>
          <a:off x="2287588" y="1281113"/>
          <a:ext cx="358775" cy="252412"/>
        </p:xfrm>
        <a:graphic>
          <a:graphicData uri="http://schemas.openxmlformats.org/presentationml/2006/ole">
            <p:oleObj spid="_x0000_s8197" name="CS ChemDraw Drawing" r:id="rId6" imgW="236160" imgH="167400" progId="">
              <p:embed/>
            </p:oleObj>
          </a:graphicData>
        </a:graphic>
      </p:graphicFrame>
      <p:graphicFrame>
        <p:nvGraphicFramePr>
          <p:cNvPr id="8198" name="Object 17"/>
          <p:cNvGraphicFramePr>
            <a:graphicFrameLocks noChangeAspect="1"/>
          </p:cNvGraphicFramePr>
          <p:nvPr/>
        </p:nvGraphicFramePr>
        <p:xfrm>
          <a:off x="2281238" y="0"/>
          <a:ext cx="609600" cy="330200"/>
        </p:xfrm>
        <a:graphic>
          <a:graphicData uri="http://schemas.openxmlformats.org/presentationml/2006/ole">
            <p:oleObj spid="_x0000_s8198" name="CS ChemDraw Drawing" r:id="rId7" imgW="401040" imgH="218160" progId="">
              <p:embed/>
            </p:oleObj>
          </a:graphicData>
        </a:graphic>
      </p:graphicFrame>
      <p:graphicFrame>
        <p:nvGraphicFramePr>
          <p:cNvPr id="8199" name="Object 18"/>
          <p:cNvGraphicFramePr>
            <a:graphicFrameLocks noChangeAspect="1"/>
          </p:cNvGraphicFramePr>
          <p:nvPr/>
        </p:nvGraphicFramePr>
        <p:xfrm>
          <a:off x="2338388" y="2068513"/>
          <a:ext cx="358775" cy="252412"/>
        </p:xfrm>
        <a:graphic>
          <a:graphicData uri="http://schemas.openxmlformats.org/presentationml/2006/ole">
            <p:oleObj spid="_x0000_s8199" name="CS ChemDraw Drawing" r:id="rId8" imgW="236160" imgH="167400" progId="">
              <p:embed/>
            </p:oleObj>
          </a:graphicData>
        </a:graphic>
      </p:graphicFrame>
      <p:graphicFrame>
        <p:nvGraphicFramePr>
          <p:cNvPr id="8200" name="Object 19"/>
          <p:cNvGraphicFramePr>
            <a:graphicFrameLocks noChangeAspect="1"/>
          </p:cNvGraphicFramePr>
          <p:nvPr/>
        </p:nvGraphicFramePr>
        <p:xfrm>
          <a:off x="2090738" y="901700"/>
          <a:ext cx="609600" cy="330200"/>
        </p:xfrm>
        <a:graphic>
          <a:graphicData uri="http://schemas.openxmlformats.org/presentationml/2006/ole">
            <p:oleObj spid="_x0000_s8200" name="CS ChemDraw Drawing" r:id="rId9" imgW="401040" imgH="218160" progId="">
              <p:embed/>
            </p:oleObj>
          </a:graphicData>
        </a:graphic>
      </p:graphicFrame>
      <p:graphicFrame>
        <p:nvGraphicFramePr>
          <p:cNvPr id="8201" name="Object 20"/>
          <p:cNvGraphicFramePr>
            <a:graphicFrameLocks noChangeAspect="1"/>
          </p:cNvGraphicFramePr>
          <p:nvPr/>
        </p:nvGraphicFramePr>
        <p:xfrm>
          <a:off x="1716088" y="976313"/>
          <a:ext cx="358775" cy="252412"/>
        </p:xfrm>
        <a:graphic>
          <a:graphicData uri="http://schemas.openxmlformats.org/presentationml/2006/ole">
            <p:oleObj spid="_x0000_s8201" name="CS ChemDraw Drawing" r:id="rId10" imgW="236160" imgH="167400" progId="">
              <p:embed/>
            </p:oleObj>
          </a:graphicData>
        </a:graphic>
      </p:graphicFrame>
      <p:graphicFrame>
        <p:nvGraphicFramePr>
          <p:cNvPr id="8202" name="Object 21"/>
          <p:cNvGraphicFramePr>
            <a:graphicFrameLocks noChangeAspect="1"/>
          </p:cNvGraphicFramePr>
          <p:nvPr/>
        </p:nvGraphicFramePr>
        <p:xfrm>
          <a:off x="1500188" y="354013"/>
          <a:ext cx="358775" cy="252412"/>
        </p:xfrm>
        <a:graphic>
          <a:graphicData uri="http://schemas.openxmlformats.org/presentationml/2006/ole">
            <p:oleObj spid="_x0000_s8202" name="CS ChemDraw Drawing" r:id="rId11" imgW="236160" imgH="167400" progId="">
              <p:embed/>
            </p:oleObj>
          </a:graphicData>
        </a:graphic>
      </p:graphicFrame>
      <p:graphicFrame>
        <p:nvGraphicFramePr>
          <p:cNvPr id="8203" name="Object 22"/>
          <p:cNvGraphicFramePr>
            <a:graphicFrameLocks noChangeAspect="1"/>
          </p:cNvGraphicFramePr>
          <p:nvPr/>
        </p:nvGraphicFramePr>
        <p:xfrm>
          <a:off x="1277938" y="25400"/>
          <a:ext cx="609600" cy="330200"/>
        </p:xfrm>
        <a:graphic>
          <a:graphicData uri="http://schemas.openxmlformats.org/presentationml/2006/ole">
            <p:oleObj spid="_x0000_s8203" name="CS ChemDraw Drawing" r:id="rId12" imgW="401040" imgH="218160" progId="">
              <p:embed/>
            </p:oleObj>
          </a:graphicData>
        </a:graphic>
      </p:graphicFrame>
      <p:sp>
        <p:nvSpPr>
          <p:cNvPr id="8247"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8248"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8204" name="Object 25"/>
          <p:cNvGraphicFramePr>
            <a:graphicFrameLocks noChangeAspect="1"/>
          </p:cNvGraphicFramePr>
          <p:nvPr/>
        </p:nvGraphicFramePr>
        <p:xfrm>
          <a:off x="798513" y="6000750"/>
          <a:ext cx="463550" cy="268288"/>
        </p:xfrm>
        <a:graphic>
          <a:graphicData uri="http://schemas.openxmlformats.org/presentationml/2006/ole">
            <p:oleObj spid="_x0000_s8204" name="CS ChemDraw Drawing" r:id="rId13" imgW="304560" imgH="177480" progId="">
              <p:embed/>
            </p:oleObj>
          </a:graphicData>
        </a:graphic>
      </p:graphicFrame>
      <p:graphicFrame>
        <p:nvGraphicFramePr>
          <p:cNvPr id="8205" name="Object 27"/>
          <p:cNvGraphicFramePr>
            <a:graphicFrameLocks noChangeAspect="1"/>
          </p:cNvGraphicFramePr>
          <p:nvPr/>
        </p:nvGraphicFramePr>
        <p:xfrm>
          <a:off x="2581275" y="6386513"/>
          <a:ext cx="501650" cy="252412"/>
        </p:xfrm>
        <a:graphic>
          <a:graphicData uri="http://schemas.openxmlformats.org/presentationml/2006/ole">
            <p:oleObj spid="_x0000_s8205" name="CS ChemDraw Drawing" r:id="rId14" imgW="330120" imgH="167400" progId="">
              <p:embed/>
            </p:oleObj>
          </a:graphicData>
        </a:graphic>
      </p:graphicFrame>
      <p:graphicFrame>
        <p:nvGraphicFramePr>
          <p:cNvPr id="8206" name="Object 28"/>
          <p:cNvGraphicFramePr>
            <a:graphicFrameLocks noChangeAspect="1"/>
          </p:cNvGraphicFramePr>
          <p:nvPr/>
        </p:nvGraphicFramePr>
        <p:xfrm>
          <a:off x="3584575" y="5637213"/>
          <a:ext cx="501650" cy="252412"/>
        </p:xfrm>
        <a:graphic>
          <a:graphicData uri="http://schemas.openxmlformats.org/presentationml/2006/ole">
            <p:oleObj spid="_x0000_s8206" name="CS ChemDraw Drawing" r:id="rId15" imgW="330120" imgH="167400" progId="">
              <p:embed/>
            </p:oleObj>
          </a:graphicData>
        </a:graphic>
      </p:graphicFrame>
      <p:graphicFrame>
        <p:nvGraphicFramePr>
          <p:cNvPr id="8207" name="Object 29"/>
          <p:cNvGraphicFramePr>
            <a:graphicFrameLocks noChangeAspect="1"/>
          </p:cNvGraphicFramePr>
          <p:nvPr/>
        </p:nvGraphicFramePr>
        <p:xfrm>
          <a:off x="803275" y="6424613"/>
          <a:ext cx="501650" cy="252412"/>
        </p:xfrm>
        <a:graphic>
          <a:graphicData uri="http://schemas.openxmlformats.org/presentationml/2006/ole">
            <p:oleObj spid="_x0000_s8207" name="CS ChemDraw Drawing" r:id="rId16" imgW="330120" imgH="167400" progId="">
              <p:embed/>
            </p:oleObj>
          </a:graphicData>
        </a:graphic>
      </p:graphicFrame>
      <p:graphicFrame>
        <p:nvGraphicFramePr>
          <p:cNvPr id="8208" name="Object 30"/>
          <p:cNvGraphicFramePr>
            <a:graphicFrameLocks noChangeAspect="1"/>
          </p:cNvGraphicFramePr>
          <p:nvPr/>
        </p:nvGraphicFramePr>
        <p:xfrm>
          <a:off x="1636713" y="6407150"/>
          <a:ext cx="463550" cy="268288"/>
        </p:xfrm>
        <a:graphic>
          <a:graphicData uri="http://schemas.openxmlformats.org/presentationml/2006/ole">
            <p:oleObj spid="_x0000_s8208" name="CS ChemDraw Drawing" r:id="rId17" imgW="304560" imgH="177480" progId="">
              <p:embed/>
            </p:oleObj>
          </a:graphicData>
        </a:graphic>
      </p:graphicFrame>
      <p:graphicFrame>
        <p:nvGraphicFramePr>
          <p:cNvPr id="8209" name="Object 31"/>
          <p:cNvGraphicFramePr>
            <a:graphicFrameLocks noChangeAspect="1"/>
          </p:cNvGraphicFramePr>
          <p:nvPr/>
        </p:nvGraphicFramePr>
        <p:xfrm>
          <a:off x="2640013" y="5822950"/>
          <a:ext cx="463550" cy="268288"/>
        </p:xfrm>
        <a:graphic>
          <a:graphicData uri="http://schemas.openxmlformats.org/presentationml/2006/ole">
            <p:oleObj spid="_x0000_s8209" name="CS ChemDraw Drawing" r:id="rId18" imgW="304560" imgH="177480" progId="">
              <p:embed/>
            </p:oleObj>
          </a:graphicData>
        </a:graphic>
      </p:graphicFrame>
      <p:graphicFrame>
        <p:nvGraphicFramePr>
          <p:cNvPr id="8210" name="Object 32"/>
          <p:cNvGraphicFramePr>
            <a:graphicFrameLocks noChangeAspect="1"/>
          </p:cNvGraphicFramePr>
          <p:nvPr/>
        </p:nvGraphicFramePr>
        <p:xfrm>
          <a:off x="3643313" y="6140450"/>
          <a:ext cx="463550" cy="268288"/>
        </p:xfrm>
        <a:graphic>
          <a:graphicData uri="http://schemas.openxmlformats.org/presentationml/2006/ole">
            <p:oleObj spid="_x0000_s8210" name="CS ChemDraw Drawing" r:id="rId19" imgW="304560" imgH="177480" progId="">
              <p:embed/>
            </p:oleObj>
          </a:graphicData>
        </a:graphic>
      </p:graphicFrame>
      <p:graphicFrame>
        <p:nvGraphicFramePr>
          <p:cNvPr id="8211" name="Object 33"/>
          <p:cNvGraphicFramePr>
            <a:graphicFrameLocks noChangeAspect="1"/>
          </p:cNvGraphicFramePr>
          <p:nvPr/>
        </p:nvGraphicFramePr>
        <p:xfrm>
          <a:off x="1722438" y="2159000"/>
          <a:ext cx="609600" cy="330200"/>
        </p:xfrm>
        <a:graphic>
          <a:graphicData uri="http://schemas.openxmlformats.org/presentationml/2006/ole">
            <p:oleObj spid="_x0000_s8211" name="CS ChemDraw Drawing" r:id="rId20" imgW="401040" imgH="218160" progId="">
              <p:embed/>
            </p:oleObj>
          </a:graphicData>
        </a:graphic>
      </p:graphicFrame>
      <p:graphicFrame>
        <p:nvGraphicFramePr>
          <p:cNvPr id="8212" name="Object 34"/>
          <p:cNvGraphicFramePr>
            <a:graphicFrameLocks noChangeAspect="1"/>
          </p:cNvGraphicFramePr>
          <p:nvPr/>
        </p:nvGraphicFramePr>
        <p:xfrm>
          <a:off x="2554288" y="468313"/>
          <a:ext cx="358775" cy="252412"/>
        </p:xfrm>
        <a:graphic>
          <a:graphicData uri="http://schemas.openxmlformats.org/presentationml/2006/ole">
            <p:oleObj spid="_x0000_s8212" name="CS ChemDraw Drawing" r:id="rId21" imgW="236160" imgH="167400" progId="">
              <p:embed/>
            </p:oleObj>
          </a:graphicData>
        </a:graphic>
      </p:graphicFrame>
      <p:graphicFrame>
        <p:nvGraphicFramePr>
          <p:cNvPr id="8213" name="Object 35"/>
          <p:cNvGraphicFramePr>
            <a:graphicFrameLocks noChangeAspect="1"/>
          </p:cNvGraphicFramePr>
          <p:nvPr/>
        </p:nvGraphicFramePr>
        <p:xfrm>
          <a:off x="1697038" y="1257300"/>
          <a:ext cx="609600" cy="330200"/>
        </p:xfrm>
        <a:graphic>
          <a:graphicData uri="http://schemas.openxmlformats.org/presentationml/2006/ole">
            <p:oleObj spid="_x0000_s8213" name="CS ChemDraw Drawing" r:id="rId22" imgW="401040" imgH="218160" progId="">
              <p:embed/>
            </p:oleObj>
          </a:graphicData>
        </a:graphic>
      </p:graphicFrame>
      <p:graphicFrame>
        <p:nvGraphicFramePr>
          <p:cNvPr id="8214" name="Object 36"/>
          <p:cNvGraphicFramePr>
            <a:graphicFrameLocks noChangeAspect="1"/>
          </p:cNvGraphicFramePr>
          <p:nvPr/>
        </p:nvGraphicFramePr>
        <p:xfrm>
          <a:off x="1366838" y="736600"/>
          <a:ext cx="609600" cy="330200"/>
        </p:xfrm>
        <a:graphic>
          <a:graphicData uri="http://schemas.openxmlformats.org/presentationml/2006/ole">
            <p:oleObj spid="_x0000_s8214" name="CS ChemDraw Drawing" r:id="rId23" imgW="401040" imgH="218160" progId="">
              <p:embed/>
            </p:oleObj>
          </a:graphicData>
        </a:graphic>
      </p:graphicFrame>
      <p:graphicFrame>
        <p:nvGraphicFramePr>
          <p:cNvPr id="8215" name="Object 37"/>
          <p:cNvGraphicFramePr>
            <a:graphicFrameLocks noChangeAspect="1"/>
          </p:cNvGraphicFramePr>
          <p:nvPr/>
        </p:nvGraphicFramePr>
        <p:xfrm>
          <a:off x="1881188" y="49213"/>
          <a:ext cx="358775" cy="252412"/>
        </p:xfrm>
        <a:graphic>
          <a:graphicData uri="http://schemas.openxmlformats.org/presentationml/2006/ole">
            <p:oleObj spid="_x0000_s8215" name="CS ChemDraw Drawing" r:id="rId24" imgW="236160" imgH="167400" progId="">
              <p:embed/>
            </p:oleObj>
          </a:graphicData>
        </a:graphic>
      </p:graphicFrame>
      <p:graphicFrame>
        <p:nvGraphicFramePr>
          <p:cNvPr id="8216" name="Object 38"/>
          <p:cNvGraphicFramePr>
            <a:graphicFrameLocks noChangeAspect="1"/>
          </p:cNvGraphicFramePr>
          <p:nvPr/>
        </p:nvGraphicFramePr>
        <p:xfrm>
          <a:off x="2122488" y="620713"/>
          <a:ext cx="358775" cy="252412"/>
        </p:xfrm>
        <a:graphic>
          <a:graphicData uri="http://schemas.openxmlformats.org/presentationml/2006/ole">
            <p:oleObj spid="_x0000_s8216" name="CS ChemDraw Drawing" r:id="rId25" imgW="236160" imgH="167400" progId="">
              <p:embed/>
            </p:oleObj>
          </a:graphicData>
        </a:graphic>
      </p:graphicFrame>
      <p:graphicFrame>
        <p:nvGraphicFramePr>
          <p:cNvPr id="8217" name="Object 39"/>
          <p:cNvGraphicFramePr>
            <a:graphicFrameLocks noChangeAspect="1"/>
          </p:cNvGraphicFramePr>
          <p:nvPr/>
        </p:nvGraphicFramePr>
        <p:xfrm>
          <a:off x="1900238" y="304800"/>
          <a:ext cx="609600" cy="330200"/>
        </p:xfrm>
        <a:graphic>
          <a:graphicData uri="http://schemas.openxmlformats.org/presentationml/2006/ole">
            <p:oleObj spid="_x0000_s8217" name="CS ChemDraw Drawing" r:id="rId26" imgW="401040" imgH="218160" progId="">
              <p:embed/>
            </p:oleObj>
          </a:graphicData>
        </a:graphic>
      </p:graphicFrame>
      <p:graphicFrame>
        <p:nvGraphicFramePr>
          <p:cNvPr id="8218" name="Object 40"/>
          <p:cNvGraphicFramePr>
            <a:graphicFrameLocks noChangeAspect="1"/>
          </p:cNvGraphicFramePr>
          <p:nvPr/>
        </p:nvGraphicFramePr>
        <p:xfrm>
          <a:off x="1862138" y="3213100"/>
          <a:ext cx="609600" cy="330200"/>
        </p:xfrm>
        <a:graphic>
          <a:graphicData uri="http://schemas.openxmlformats.org/presentationml/2006/ole">
            <p:oleObj spid="_x0000_s8218" name="CS ChemDraw Drawing" r:id="rId27" imgW="401040" imgH="218160" progId="">
              <p:embed/>
            </p:oleObj>
          </a:graphicData>
        </a:graphic>
      </p:graphicFrame>
      <p:graphicFrame>
        <p:nvGraphicFramePr>
          <p:cNvPr id="8219" name="Object 41"/>
          <p:cNvGraphicFramePr>
            <a:graphicFrameLocks noChangeAspect="1"/>
          </p:cNvGraphicFramePr>
          <p:nvPr/>
        </p:nvGraphicFramePr>
        <p:xfrm>
          <a:off x="2147888" y="2868613"/>
          <a:ext cx="358775" cy="252412"/>
        </p:xfrm>
        <a:graphic>
          <a:graphicData uri="http://schemas.openxmlformats.org/presentationml/2006/ole">
            <p:oleObj spid="_x0000_s8219" name="CS ChemDraw Drawing" r:id="rId28" imgW="236160" imgH="167400" progId="">
              <p:embed/>
            </p:oleObj>
          </a:graphicData>
        </a:graphic>
      </p:graphicFrame>
      <p:graphicFrame>
        <p:nvGraphicFramePr>
          <p:cNvPr id="8220" name="Object 42"/>
          <p:cNvGraphicFramePr>
            <a:graphicFrameLocks noChangeAspect="1"/>
          </p:cNvGraphicFramePr>
          <p:nvPr/>
        </p:nvGraphicFramePr>
        <p:xfrm>
          <a:off x="2147888" y="3529013"/>
          <a:ext cx="358775" cy="252412"/>
        </p:xfrm>
        <a:graphic>
          <a:graphicData uri="http://schemas.openxmlformats.org/presentationml/2006/ole">
            <p:oleObj spid="_x0000_s8220" name="CS ChemDraw Drawing" r:id="rId29" imgW="236160" imgH="167400" progId="">
              <p:embed/>
            </p:oleObj>
          </a:graphicData>
        </a:graphic>
      </p:graphicFrame>
      <p:graphicFrame>
        <p:nvGraphicFramePr>
          <p:cNvPr id="8221" name="Object 44"/>
          <p:cNvGraphicFramePr>
            <a:graphicFrameLocks noChangeAspect="1"/>
          </p:cNvGraphicFramePr>
          <p:nvPr/>
        </p:nvGraphicFramePr>
        <p:xfrm>
          <a:off x="1490663" y="5886450"/>
          <a:ext cx="512762" cy="311150"/>
        </p:xfrm>
        <a:graphic>
          <a:graphicData uri="http://schemas.openxmlformats.org/presentationml/2006/ole">
            <p:oleObj spid="_x0000_s8221" name="CS ChemDraw Drawing" r:id="rId30" imgW="337680" imgH="205560" progId="">
              <p:embed/>
            </p:oleObj>
          </a:graphicData>
        </a:graphic>
      </p:graphicFrame>
      <p:graphicFrame>
        <p:nvGraphicFramePr>
          <p:cNvPr id="8222" name="Object 45"/>
          <p:cNvGraphicFramePr>
            <a:graphicFrameLocks noChangeAspect="1"/>
          </p:cNvGraphicFramePr>
          <p:nvPr/>
        </p:nvGraphicFramePr>
        <p:xfrm>
          <a:off x="1643063" y="5454650"/>
          <a:ext cx="512762" cy="311150"/>
        </p:xfrm>
        <a:graphic>
          <a:graphicData uri="http://schemas.openxmlformats.org/presentationml/2006/ole">
            <p:oleObj spid="_x0000_s8222" name="CS ChemDraw Drawing" r:id="rId31" imgW="337680" imgH="205560" progId="">
              <p:embed/>
            </p:oleObj>
          </a:graphicData>
        </a:graphic>
      </p:graphicFrame>
      <p:graphicFrame>
        <p:nvGraphicFramePr>
          <p:cNvPr id="8223" name="Object 64"/>
          <p:cNvGraphicFramePr>
            <a:graphicFrameLocks noChangeAspect="1"/>
          </p:cNvGraphicFramePr>
          <p:nvPr/>
        </p:nvGraphicFramePr>
        <p:xfrm>
          <a:off x="2198688" y="5751513"/>
          <a:ext cx="358775" cy="252412"/>
        </p:xfrm>
        <a:graphic>
          <a:graphicData uri="http://schemas.openxmlformats.org/presentationml/2006/ole">
            <p:oleObj spid="_x0000_s8223" name="CS ChemDraw Drawing" r:id="rId32" imgW="236160" imgH="167400" progId="">
              <p:embed/>
            </p:oleObj>
          </a:graphicData>
        </a:graphic>
      </p:graphicFrame>
      <p:sp>
        <p:nvSpPr>
          <p:cNvPr id="8249" name="Text Box 65"/>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8250" name="Group 66"/>
          <p:cNvGrpSpPr>
            <a:grpSpLocks/>
          </p:cNvGrpSpPr>
          <p:nvPr/>
        </p:nvGrpSpPr>
        <p:grpSpPr bwMode="auto">
          <a:xfrm>
            <a:off x="6184900" y="1422400"/>
            <a:ext cx="241300" cy="241300"/>
            <a:chOff x="4232" y="2360"/>
            <a:chExt cx="416" cy="392"/>
          </a:xfrm>
        </p:grpSpPr>
        <p:sp>
          <p:nvSpPr>
            <p:cNvPr id="8260" name="Oval 67"/>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90180" name="Oval 68"/>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8224" name="Object 69"/>
          <p:cNvGraphicFramePr>
            <a:graphicFrameLocks noChangeAspect="1"/>
          </p:cNvGraphicFramePr>
          <p:nvPr/>
        </p:nvGraphicFramePr>
        <p:xfrm>
          <a:off x="6475413" y="1809750"/>
          <a:ext cx="463550" cy="268288"/>
        </p:xfrm>
        <a:graphic>
          <a:graphicData uri="http://schemas.openxmlformats.org/presentationml/2006/ole">
            <p:oleObj spid="_x0000_s8224" name="CS ChemDraw Drawing" r:id="rId33" imgW="304560" imgH="177480" progId="">
              <p:embed/>
            </p:oleObj>
          </a:graphicData>
        </a:graphic>
      </p:graphicFrame>
      <p:graphicFrame>
        <p:nvGraphicFramePr>
          <p:cNvPr id="8225" name="Object 70"/>
          <p:cNvGraphicFramePr>
            <a:graphicFrameLocks noChangeAspect="1"/>
          </p:cNvGraphicFramePr>
          <p:nvPr/>
        </p:nvGraphicFramePr>
        <p:xfrm>
          <a:off x="7153275" y="1827213"/>
          <a:ext cx="501650" cy="252412"/>
        </p:xfrm>
        <a:graphic>
          <a:graphicData uri="http://schemas.openxmlformats.org/presentationml/2006/ole">
            <p:oleObj spid="_x0000_s8225" name="CS ChemDraw Drawing" r:id="rId34" imgW="330120" imgH="167400" progId="">
              <p:embed/>
            </p:oleObj>
          </a:graphicData>
        </a:graphic>
      </p:graphicFrame>
      <p:grpSp>
        <p:nvGrpSpPr>
          <p:cNvPr id="8251" name="Group 71"/>
          <p:cNvGrpSpPr>
            <a:grpSpLocks/>
          </p:cNvGrpSpPr>
          <p:nvPr/>
        </p:nvGrpSpPr>
        <p:grpSpPr bwMode="auto">
          <a:xfrm>
            <a:off x="7812088" y="1797050"/>
            <a:ext cx="633412" cy="492125"/>
            <a:chOff x="3977" y="1748"/>
            <a:chExt cx="399" cy="310"/>
          </a:xfrm>
        </p:grpSpPr>
        <p:graphicFrame>
          <p:nvGraphicFramePr>
            <p:cNvPr id="8236" name="Object 72"/>
            <p:cNvGraphicFramePr>
              <a:graphicFrameLocks noChangeAspect="1"/>
            </p:cNvGraphicFramePr>
            <p:nvPr/>
          </p:nvGraphicFramePr>
          <p:xfrm>
            <a:off x="4011" y="1748"/>
            <a:ext cx="323" cy="196"/>
          </p:xfrm>
          <a:graphic>
            <a:graphicData uri="http://schemas.openxmlformats.org/presentationml/2006/ole">
              <p:oleObj spid="_x0000_s8236" name="CS ChemDraw Drawing" r:id="rId35" imgW="337680" imgH="205560" progId="">
                <p:embed/>
              </p:oleObj>
            </a:graphicData>
          </a:graphic>
        </p:graphicFrame>
        <p:graphicFrame>
          <p:nvGraphicFramePr>
            <p:cNvPr id="8237" name="Object 73"/>
            <p:cNvGraphicFramePr>
              <a:graphicFrameLocks noChangeAspect="1"/>
            </p:cNvGraphicFramePr>
            <p:nvPr/>
          </p:nvGraphicFramePr>
          <p:xfrm>
            <a:off x="3977" y="1940"/>
            <a:ext cx="399" cy="118"/>
          </p:xfrm>
          <a:graphic>
            <a:graphicData uri="http://schemas.openxmlformats.org/presentationml/2006/ole">
              <p:oleObj spid="_x0000_s8237" name="CS ChemDraw Drawing" r:id="rId36" imgW="576360" imgH="169920" progId="">
                <p:embed/>
              </p:oleObj>
            </a:graphicData>
          </a:graphic>
        </p:graphicFrame>
      </p:grpSp>
      <p:graphicFrame>
        <p:nvGraphicFramePr>
          <p:cNvPr id="8226" name="Object 74"/>
          <p:cNvGraphicFramePr>
            <a:graphicFrameLocks noChangeAspect="1"/>
          </p:cNvGraphicFramePr>
          <p:nvPr/>
        </p:nvGraphicFramePr>
        <p:xfrm>
          <a:off x="6529388" y="2360613"/>
          <a:ext cx="358775" cy="252412"/>
        </p:xfrm>
        <a:graphic>
          <a:graphicData uri="http://schemas.openxmlformats.org/presentationml/2006/ole">
            <p:oleObj spid="_x0000_s8226" name="CS ChemDraw Drawing" r:id="rId37" imgW="236160" imgH="167400" progId="">
              <p:embed/>
            </p:oleObj>
          </a:graphicData>
        </a:graphic>
      </p:graphicFrame>
      <p:grpSp>
        <p:nvGrpSpPr>
          <p:cNvPr id="8252" name="Group 75"/>
          <p:cNvGrpSpPr>
            <a:grpSpLocks/>
          </p:cNvGrpSpPr>
          <p:nvPr/>
        </p:nvGrpSpPr>
        <p:grpSpPr bwMode="auto">
          <a:xfrm>
            <a:off x="7046913" y="2305050"/>
            <a:ext cx="614362" cy="492125"/>
            <a:chOff x="3439" y="1748"/>
            <a:chExt cx="387" cy="310"/>
          </a:xfrm>
        </p:grpSpPr>
        <p:graphicFrame>
          <p:nvGraphicFramePr>
            <p:cNvPr id="8234" name="Object 76"/>
            <p:cNvGraphicFramePr>
              <a:graphicFrameLocks noChangeAspect="1"/>
            </p:cNvGraphicFramePr>
            <p:nvPr/>
          </p:nvGraphicFramePr>
          <p:xfrm>
            <a:off x="3467" y="1748"/>
            <a:ext cx="323" cy="196"/>
          </p:xfrm>
          <a:graphic>
            <a:graphicData uri="http://schemas.openxmlformats.org/presentationml/2006/ole">
              <p:oleObj spid="_x0000_s8234" name="CS ChemDraw Drawing" r:id="rId38" imgW="337680" imgH="205560" progId="">
                <p:embed/>
              </p:oleObj>
            </a:graphicData>
          </a:graphic>
        </p:graphicFrame>
        <p:graphicFrame>
          <p:nvGraphicFramePr>
            <p:cNvPr id="8235" name="Object 77"/>
            <p:cNvGraphicFramePr>
              <a:graphicFrameLocks noChangeAspect="1"/>
            </p:cNvGraphicFramePr>
            <p:nvPr/>
          </p:nvGraphicFramePr>
          <p:xfrm>
            <a:off x="3439" y="1940"/>
            <a:ext cx="387" cy="118"/>
          </p:xfrm>
          <a:graphic>
            <a:graphicData uri="http://schemas.openxmlformats.org/presentationml/2006/ole">
              <p:oleObj spid="_x0000_s8235" name="CS ChemDraw Drawing" r:id="rId39" imgW="558720" imgH="169920" progId="">
                <p:embed/>
              </p:oleObj>
            </a:graphicData>
          </a:graphic>
        </p:graphicFrame>
      </p:grpSp>
      <p:grpSp>
        <p:nvGrpSpPr>
          <p:cNvPr id="8253" name="Group 78"/>
          <p:cNvGrpSpPr>
            <a:grpSpLocks/>
          </p:cNvGrpSpPr>
          <p:nvPr/>
        </p:nvGrpSpPr>
        <p:grpSpPr bwMode="auto">
          <a:xfrm>
            <a:off x="5384800" y="5842000"/>
            <a:ext cx="3676650" cy="939800"/>
            <a:chOff x="3392" y="3680"/>
            <a:chExt cx="2316" cy="592"/>
          </a:xfrm>
        </p:grpSpPr>
        <p:sp>
          <p:nvSpPr>
            <p:cNvPr id="8255" name="Text Box 79"/>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8256" name="AutoShape 80"/>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90193" name="AutoShape 81"/>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8227" name="Object 82"/>
            <p:cNvGraphicFramePr>
              <a:graphicFrameLocks noChangeAspect="1"/>
            </p:cNvGraphicFramePr>
            <p:nvPr/>
          </p:nvGraphicFramePr>
          <p:xfrm>
            <a:off x="3537" y="3931"/>
            <a:ext cx="384" cy="208"/>
          </p:xfrm>
          <a:graphic>
            <a:graphicData uri="http://schemas.openxmlformats.org/presentationml/2006/ole">
              <p:oleObj spid="_x0000_s8227" name="CS ChemDraw Drawing" r:id="rId40" imgW="401040" imgH="218160" progId="">
                <p:embed/>
              </p:oleObj>
            </a:graphicData>
          </a:graphic>
        </p:graphicFrame>
        <p:graphicFrame>
          <p:nvGraphicFramePr>
            <p:cNvPr id="8228" name="Object 83"/>
            <p:cNvGraphicFramePr>
              <a:graphicFrameLocks noChangeAspect="1"/>
            </p:cNvGraphicFramePr>
            <p:nvPr/>
          </p:nvGraphicFramePr>
          <p:xfrm>
            <a:off x="4271" y="3951"/>
            <a:ext cx="316" cy="159"/>
          </p:xfrm>
          <a:graphic>
            <a:graphicData uri="http://schemas.openxmlformats.org/presentationml/2006/ole">
              <p:oleObj spid="_x0000_s8228" name="CS ChemDraw Drawing" r:id="rId41" imgW="330120" imgH="167400" progId="">
                <p:embed/>
              </p:oleObj>
            </a:graphicData>
          </a:graphic>
        </p:graphicFrame>
        <p:graphicFrame>
          <p:nvGraphicFramePr>
            <p:cNvPr id="8229" name="Object 84"/>
            <p:cNvGraphicFramePr>
              <a:graphicFrameLocks noChangeAspect="1"/>
            </p:cNvGraphicFramePr>
            <p:nvPr/>
          </p:nvGraphicFramePr>
          <p:xfrm>
            <a:off x="4952" y="3952"/>
            <a:ext cx="169" cy="196"/>
          </p:xfrm>
          <a:graphic>
            <a:graphicData uri="http://schemas.openxmlformats.org/presentationml/2006/ole">
              <p:oleObj spid="_x0000_s8229" name="CS ChemDraw Drawing" r:id="rId42" imgW="561240" imgH="205560" progId="">
                <p:embed/>
              </p:oleObj>
            </a:graphicData>
          </a:graphic>
        </p:graphicFrame>
        <p:sp>
          <p:nvSpPr>
            <p:cNvPr id="8258" name="Text Box 85"/>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8259" name="Text Box 86"/>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8230" name="Object 87"/>
            <p:cNvGraphicFramePr>
              <a:graphicFrameLocks noChangeAspect="1"/>
            </p:cNvGraphicFramePr>
            <p:nvPr/>
          </p:nvGraphicFramePr>
          <p:xfrm>
            <a:off x="3835" y="4053"/>
            <a:ext cx="204" cy="133"/>
          </p:xfrm>
          <a:graphic>
            <a:graphicData uri="http://schemas.openxmlformats.org/presentationml/2006/ole">
              <p:oleObj spid="_x0000_s8230" name="CS ChemDraw Drawing" r:id="rId43" imgW="314640" imgH="205560" progId="">
                <p:embed/>
              </p:oleObj>
            </a:graphicData>
          </a:graphic>
        </p:graphicFrame>
        <p:graphicFrame>
          <p:nvGraphicFramePr>
            <p:cNvPr id="8231" name="Object 88"/>
            <p:cNvGraphicFramePr>
              <a:graphicFrameLocks noChangeAspect="1"/>
            </p:cNvGraphicFramePr>
            <p:nvPr/>
          </p:nvGraphicFramePr>
          <p:xfrm>
            <a:off x="4499" y="4045"/>
            <a:ext cx="204" cy="133"/>
          </p:xfrm>
          <a:graphic>
            <a:graphicData uri="http://schemas.openxmlformats.org/presentationml/2006/ole">
              <p:oleObj spid="_x0000_s8231" name="CS ChemDraw Drawing" r:id="rId44" imgW="314640" imgH="205560" progId="">
                <p:embed/>
              </p:oleObj>
            </a:graphicData>
          </a:graphic>
        </p:graphicFrame>
        <p:graphicFrame>
          <p:nvGraphicFramePr>
            <p:cNvPr id="8232" name="Object 89"/>
            <p:cNvGraphicFramePr>
              <a:graphicFrameLocks noChangeAspect="1"/>
            </p:cNvGraphicFramePr>
            <p:nvPr/>
          </p:nvGraphicFramePr>
          <p:xfrm>
            <a:off x="5436" y="4032"/>
            <a:ext cx="162" cy="152"/>
          </p:xfrm>
          <a:graphic>
            <a:graphicData uri="http://schemas.openxmlformats.org/presentationml/2006/ole">
              <p:oleObj spid="_x0000_s8232" name="Equation" r:id="rId45" imgW="215640" imgH="203040" progId="Equation.3">
                <p:embed/>
              </p:oleObj>
            </a:graphicData>
          </a:graphic>
        </p:graphicFrame>
        <p:graphicFrame>
          <p:nvGraphicFramePr>
            <p:cNvPr id="8233" name="Object 90"/>
            <p:cNvGraphicFramePr>
              <a:graphicFrameLocks noChangeAspect="1"/>
            </p:cNvGraphicFramePr>
            <p:nvPr/>
          </p:nvGraphicFramePr>
          <p:xfrm>
            <a:off x="5131" y="3956"/>
            <a:ext cx="323" cy="196"/>
          </p:xfrm>
          <a:graphic>
            <a:graphicData uri="http://schemas.openxmlformats.org/presentationml/2006/ole">
              <p:oleObj spid="_x0000_s8233" name="CS ChemDraw Drawing" r:id="rId46" imgW="337680" imgH="205560" progId="">
                <p:embed/>
              </p:oleObj>
            </a:graphicData>
          </a:graphic>
        </p:graphicFrame>
      </p:grpSp>
      <p:sp>
        <p:nvSpPr>
          <p:cNvPr id="8254" name="AutoShape 91"/>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9218" name="Object 3"/>
          <p:cNvGraphicFramePr>
            <a:graphicFrameLocks noChangeAspect="1"/>
          </p:cNvGraphicFramePr>
          <p:nvPr/>
        </p:nvGraphicFramePr>
        <p:xfrm>
          <a:off x="455613" y="0"/>
          <a:ext cx="4191000" cy="3890963"/>
        </p:xfrm>
        <a:graphic>
          <a:graphicData uri="http://schemas.openxmlformats.org/presentationml/2006/ole">
            <p:oleObj spid="_x0000_s9218" name="Image bitmap" r:id="rId3" imgW="3591426" imgH="3333333" progId="PBrush">
              <p:embed/>
            </p:oleObj>
          </a:graphicData>
        </a:graphic>
      </p:graphicFrame>
      <p:sp>
        <p:nvSpPr>
          <p:cNvPr id="62468"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2469"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2470"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9266"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9219" name="Object 8"/>
          <p:cNvGraphicFramePr>
            <a:graphicFrameLocks noChangeAspect="1"/>
          </p:cNvGraphicFramePr>
          <p:nvPr/>
        </p:nvGraphicFramePr>
        <p:xfrm>
          <a:off x="25400" y="4406900"/>
          <a:ext cx="4619625" cy="1384300"/>
        </p:xfrm>
        <a:graphic>
          <a:graphicData uri="http://schemas.openxmlformats.org/presentationml/2006/ole">
            <p:oleObj spid="_x0000_s9219" name="Image bitmap" r:id="rId4" imgW="1457143" imgH="609524" progId="PBrush">
              <p:embed/>
            </p:oleObj>
          </a:graphicData>
        </a:graphic>
      </p:graphicFrame>
      <p:sp>
        <p:nvSpPr>
          <p:cNvPr id="9267"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9268"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9269" name="Group 11"/>
          <p:cNvGrpSpPr>
            <a:grpSpLocks/>
          </p:cNvGrpSpPr>
          <p:nvPr/>
        </p:nvGrpSpPr>
        <p:grpSpPr bwMode="auto">
          <a:xfrm>
            <a:off x="5373688" y="368300"/>
            <a:ext cx="436562" cy="5257800"/>
            <a:chOff x="3537" y="224"/>
            <a:chExt cx="275" cy="3768"/>
          </a:xfrm>
        </p:grpSpPr>
        <p:sp>
          <p:nvSpPr>
            <p:cNvPr id="9286"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9287"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2478"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9220" name="Object 15"/>
          <p:cNvGraphicFramePr>
            <a:graphicFrameLocks noChangeAspect="1"/>
          </p:cNvGraphicFramePr>
          <p:nvPr/>
        </p:nvGraphicFramePr>
        <p:xfrm>
          <a:off x="1849438" y="3060700"/>
          <a:ext cx="609600" cy="330200"/>
        </p:xfrm>
        <a:graphic>
          <a:graphicData uri="http://schemas.openxmlformats.org/presentationml/2006/ole">
            <p:oleObj spid="_x0000_s9220" name="CS ChemDraw Drawing" r:id="rId5" imgW="401040" imgH="218160" progId="">
              <p:embed/>
            </p:oleObj>
          </a:graphicData>
        </a:graphic>
      </p:graphicFrame>
      <p:graphicFrame>
        <p:nvGraphicFramePr>
          <p:cNvPr id="9221" name="Object 16"/>
          <p:cNvGraphicFramePr>
            <a:graphicFrameLocks noChangeAspect="1"/>
          </p:cNvGraphicFramePr>
          <p:nvPr/>
        </p:nvGraphicFramePr>
        <p:xfrm>
          <a:off x="2236788" y="2030413"/>
          <a:ext cx="358775" cy="252412"/>
        </p:xfrm>
        <a:graphic>
          <a:graphicData uri="http://schemas.openxmlformats.org/presentationml/2006/ole">
            <p:oleObj spid="_x0000_s9221" name="CS ChemDraw Drawing" r:id="rId6" imgW="236160" imgH="167400" progId="">
              <p:embed/>
            </p:oleObj>
          </a:graphicData>
        </a:graphic>
      </p:graphicFrame>
      <p:graphicFrame>
        <p:nvGraphicFramePr>
          <p:cNvPr id="9222" name="Object 17"/>
          <p:cNvGraphicFramePr>
            <a:graphicFrameLocks noChangeAspect="1"/>
          </p:cNvGraphicFramePr>
          <p:nvPr/>
        </p:nvGraphicFramePr>
        <p:xfrm>
          <a:off x="2319338" y="228600"/>
          <a:ext cx="609600" cy="330200"/>
        </p:xfrm>
        <a:graphic>
          <a:graphicData uri="http://schemas.openxmlformats.org/presentationml/2006/ole">
            <p:oleObj spid="_x0000_s9222" name="CS ChemDraw Drawing" r:id="rId7" imgW="401040" imgH="218160" progId="">
              <p:embed/>
            </p:oleObj>
          </a:graphicData>
        </a:graphic>
      </p:graphicFrame>
      <p:graphicFrame>
        <p:nvGraphicFramePr>
          <p:cNvPr id="9223" name="Object 18"/>
          <p:cNvGraphicFramePr>
            <a:graphicFrameLocks noChangeAspect="1"/>
          </p:cNvGraphicFramePr>
          <p:nvPr/>
        </p:nvGraphicFramePr>
        <p:xfrm>
          <a:off x="2262188" y="2347913"/>
          <a:ext cx="358775" cy="252412"/>
        </p:xfrm>
        <a:graphic>
          <a:graphicData uri="http://schemas.openxmlformats.org/presentationml/2006/ole">
            <p:oleObj spid="_x0000_s9223" name="CS ChemDraw Drawing" r:id="rId8" imgW="236160" imgH="167400" progId="">
              <p:embed/>
            </p:oleObj>
          </a:graphicData>
        </a:graphic>
      </p:graphicFrame>
      <p:graphicFrame>
        <p:nvGraphicFramePr>
          <p:cNvPr id="9224" name="Object 19"/>
          <p:cNvGraphicFramePr>
            <a:graphicFrameLocks noChangeAspect="1"/>
          </p:cNvGraphicFramePr>
          <p:nvPr/>
        </p:nvGraphicFramePr>
        <p:xfrm>
          <a:off x="2103438" y="1231900"/>
          <a:ext cx="609600" cy="330200"/>
        </p:xfrm>
        <a:graphic>
          <a:graphicData uri="http://schemas.openxmlformats.org/presentationml/2006/ole">
            <p:oleObj spid="_x0000_s9224" name="CS ChemDraw Drawing" r:id="rId9" imgW="401040" imgH="218160" progId="">
              <p:embed/>
            </p:oleObj>
          </a:graphicData>
        </a:graphic>
      </p:graphicFrame>
      <p:graphicFrame>
        <p:nvGraphicFramePr>
          <p:cNvPr id="9225" name="Object 20"/>
          <p:cNvGraphicFramePr>
            <a:graphicFrameLocks noChangeAspect="1"/>
          </p:cNvGraphicFramePr>
          <p:nvPr/>
        </p:nvGraphicFramePr>
        <p:xfrm>
          <a:off x="1703388" y="1293813"/>
          <a:ext cx="358775" cy="252412"/>
        </p:xfrm>
        <a:graphic>
          <a:graphicData uri="http://schemas.openxmlformats.org/presentationml/2006/ole">
            <p:oleObj spid="_x0000_s9225" name="CS ChemDraw Drawing" r:id="rId10" imgW="236160" imgH="167400" progId="">
              <p:embed/>
            </p:oleObj>
          </a:graphicData>
        </a:graphic>
      </p:graphicFrame>
      <p:graphicFrame>
        <p:nvGraphicFramePr>
          <p:cNvPr id="9226" name="Object 21"/>
          <p:cNvGraphicFramePr>
            <a:graphicFrameLocks noChangeAspect="1"/>
          </p:cNvGraphicFramePr>
          <p:nvPr/>
        </p:nvGraphicFramePr>
        <p:xfrm>
          <a:off x="1487488" y="519113"/>
          <a:ext cx="358775" cy="252412"/>
        </p:xfrm>
        <a:graphic>
          <a:graphicData uri="http://schemas.openxmlformats.org/presentationml/2006/ole">
            <p:oleObj spid="_x0000_s9226" name="CS ChemDraw Drawing" r:id="rId11" imgW="236160" imgH="167400" progId="">
              <p:embed/>
            </p:oleObj>
          </a:graphicData>
        </a:graphic>
      </p:graphicFrame>
      <p:graphicFrame>
        <p:nvGraphicFramePr>
          <p:cNvPr id="9227" name="Object 22"/>
          <p:cNvGraphicFramePr>
            <a:graphicFrameLocks noChangeAspect="1"/>
          </p:cNvGraphicFramePr>
          <p:nvPr/>
        </p:nvGraphicFramePr>
        <p:xfrm>
          <a:off x="1303338" y="165100"/>
          <a:ext cx="609600" cy="330200"/>
        </p:xfrm>
        <a:graphic>
          <a:graphicData uri="http://schemas.openxmlformats.org/presentationml/2006/ole">
            <p:oleObj spid="_x0000_s9227" name="CS ChemDraw Drawing" r:id="rId12" imgW="401040" imgH="218160" progId="">
              <p:embed/>
            </p:oleObj>
          </a:graphicData>
        </a:graphic>
      </p:graphicFrame>
      <p:sp>
        <p:nvSpPr>
          <p:cNvPr id="9271"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9272"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9228" name="Object 25"/>
          <p:cNvGraphicFramePr>
            <a:graphicFrameLocks noChangeAspect="1"/>
          </p:cNvGraphicFramePr>
          <p:nvPr/>
        </p:nvGraphicFramePr>
        <p:xfrm>
          <a:off x="798513" y="6000750"/>
          <a:ext cx="463550" cy="268288"/>
        </p:xfrm>
        <a:graphic>
          <a:graphicData uri="http://schemas.openxmlformats.org/presentationml/2006/ole">
            <p:oleObj spid="_x0000_s9228" name="CS ChemDraw Drawing" r:id="rId13" imgW="304560" imgH="177480" progId="">
              <p:embed/>
            </p:oleObj>
          </a:graphicData>
        </a:graphic>
      </p:graphicFrame>
      <p:graphicFrame>
        <p:nvGraphicFramePr>
          <p:cNvPr id="9229" name="Object 27"/>
          <p:cNvGraphicFramePr>
            <a:graphicFrameLocks noChangeAspect="1"/>
          </p:cNvGraphicFramePr>
          <p:nvPr/>
        </p:nvGraphicFramePr>
        <p:xfrm>
          <a:off x="2581275" y="6386513"/>
          <a:ext cx="501650" cy="252412"/>
        </p:xfrm>
        <a:graphic>
          <a:graphicData uri="http://schemas.openxmlformats.org/presentationml/2006/ole">
            <p:oleObj spid="_x0000_s9229" name="CS ChemDraw Drawing" r:id="rId14" imgW="330120" imgH="167400" progId="">
              <p:embed/>
            </p:oleObj>
          </a:graphicData>
        </a:graphic>
      </p:graphicFrame>
      <p:graphicFrame>
        <p:nvGraphicFramePr>
          <p:cNvPr id="9230" name="Object 28"/>
          <p:cNvGraphicFramePr>
            <a:graphicFrameLocks noChangeAspect="1"/>
          </p:cNvGraphicFramePr>
          <p:nvPr/>
        </p:nvGraphicFramePr>
        <p:xfrm>
          <a:off x="3584575" y="5637213"/>
          <a:ext cx="501650" cy="252412"/>
        </p:xfrm>
        <a:graphic>
          <a:graphicData uri="http://schemas.openxmlformats.org/presentationml/2006/ole">
            <p:oleObj spid="_x0000_s9230" name="CS ChemDraw Drawing" r:id="rId15" imgW="330120" imgH="167400" progId="">
              <p:embed/>
            </p:oleObj>
          </a:graphicData>
        </a:graphic>
      </p:graphicFrame>
      <p:graphicFrame>
        <p:nvGraphicFramePr>
          <p:cNvPr id="9231" name="Object 29"/>
          <p:cNvGraphicFramePr>
            <a:graphicFrameLocks noChangeAspect="1"/>
          </p:cNvGraphicFramePr>
          <p:nvPr/>
        </p:nvGraphicFramePr>
        <p:xfrm>
          <a:off x="803275" y="6424613"/>
          <a:ext cx="501650" cy="252412"/>
        </p:xfrm>
        <a:graphic>
          <a:graphicData uri="http://schemas.openxmlformats.org/presentationml/2006/ole">
            <p:oleObj spid="_x0000_s9231" name="CS ChemDraw Drawing" r:id="rId16" imgW="330120" imgH="167400" progId="">
              <p:embed/>
            </p:oleObj>
          </a:graphicData>
        </a:graphic>
      </p:graphicFrame>
      <p:graphicFrame>
        <p:nvGraphicFramePr>
          <p:cNvPr id="9232" name="Object 30"/>
          <p:cNvGraphicFramePr>
            <a:graphicFrameLocks noChangeAspect="1"/>
          </p:cNvGraphicFramePr>
          <p:nvPr/>
        </p:nvGraphicFramePr>
        <p:xfrm>
          <a:off x="1636713" y="6407150"/>
          <a:ext cx="463550" cy="268288"/>
        </p:xfrm>
        <a:graphic>
          <a:graphicData uri="http://schemas.openxmlformats.org/presentationml/2006/ole">
            <p:oleObj spid="_x0000_s9232" name="CS ChemDraw Drawing" r:id="rId17" imgW="304560" imgH="177480" progId="">
              <p:embed/>
            </p:oleObj>
          </a:graphicData>
        </a:graphic>
      </p:graphicFrame>
      <p:graphicFrame>
        <p:nvGraphicFramePr>
          <p:cNvPr id="9233" name="Object 31"/>
          <p:cNvGraphicFramePr>
            <a:graphicFrameLocks noChangeAspect="1"/>
          </p:cNvGraphicFramePr>
          <p:nvPr/>
        </p:nvGraphicFramePr>
        <p:xfrm>
          <a:off x="2640013" y="5822950"/>
          <a:ext cx="463550" cy="268288"/>
        </p:xfrm>
        <a:graphic>
          <a:graphicData uri="http://schemas.openxmlformats.org/presentationml/2006/ole">
            <p:oleObj spid="_x0000_s9233" name="CS ChemDraw Drawing" r:id="rId18" imgW="304560" imgH="177480" progId="">
              <p:embed/>
            </p:oleObj>
          </a:graphicData>
        </a:graphic>
      </p:graphicFrame>
      <p:graphicFrame>
        <p:nvGraphicFramePr>
          <p:cNvPr id="9234" name="Object 32"/>
          <p:cNvGraphicFramePr>
            <a:graphicFrameLocks noChangeAspect="1"/>
          </p:cNvGraphicFramePr>
          <p:nvPr/>
        </p:nvGraphicFramePr>
        <p:xfrm>
          <a:off x="3643313" y="6140450"/>
          <a:ext cx="463550" cy="268288"/>
        </p:xfrm>
        <a:graphic>
          <a:graphicData uri="http://schemas.openxmlformats.org/presentationml/2006/ole">
            <p:oleObj spid="_x0000_s9234" name="CS ChemDraw Drawing" r:id="rId19" imgW="304560" imgH="177480" progId="">
              <p:embed/>
            </p:oleObj>
          </a:graphicData>
        </a:graphic>
      </p:graphicFrame>
      <p:graphicFrame>
        <p:nvGraphicFramePr>
          <p:cNvPr id="9235" name="Object 33"/>
          <p:cNvGraphicFramePr>
            <a:graphicFrameLocks noChangeAspect="1"/>
          </p:cNvGraphicFramePr>
          <p:nvPr/>
        </p:nvGraphicFramePr>
        <p:xfrm>
          <a:off x="1836738" y="2628900"/>
          <a:ext cx="609600" cy="330200"/>
        </p:xfrm>
        <a:graphic>
          <a:graphicData uri="http://schemas.openxmlformats.org/presentationml/2006/ole">
            <p:oleObj spid="_x0000_s9235" name="CS ChemDraw Drawing" r:id="rId20" imgW="401040" imgH="218160" progId="">
              <p:embed/>
            </p:oleObj>
          </a:graphicData>
        </a:graphic>
      </p:graphicFrame>
      <p:graphicFrame>
        <p:nvGraphicFramePr>
          <p:cNvPr id="9236" name="Object 34"/>
          <p:cNvGraphicFramePr>
            <a:graphicFrameLocks noChangeAspect="1"/>
          </p:cNvGraphicFramePr>
          <p:nvPr/>
        </p:nvGraphicFramePr>
        <p:xfrm>
          <a:off x="2528888" y="709613"/>
          <a:ext cx="358775" cy="252412"/>
        </p:xfrm>
        <a:graphic>
          <a:graphicData uri="http://schemas.openxmlformats.org/presentationml/2006/ole">
            <p:oleObj spid="_x0000_s9236" name="CS ChemDraw Drawing" r:id="rId21" imgW="236160" imgH="167400" progId="">
              <p:embed/>
            </p:oleObj>
          </a:graphicData>
        </a:graphic>
      </p:graphicFrame>
      <p:graphicFrame>
        <p:nvGraphicFramePr>
          <p:cNvPr id="9237" name="Object 35"/>
          <p:cNvGraphicFramePr>
            <a:graphicFrameLocks noChangeAspect="1"/>
          </p:cNvGraphicFramePr>
          <p:nvPr/>
        </p:nvGraphicFramePr>
        <p:xfrm>
          <a:off x="1658938" y="2006600"/>
          <a:ext cx="609600" cy="330200"/>
        </p:xfrm>
        <a:graphic>
          <a:graphicData uri="http://schemas.openxmlformats.org/presentationml/2006/ole">
            <p:oleObj spid="_x0000_s9237" name="CS ChemDraw Drawing" r:id="rId22" imgW="401040" imgH="218160" progId="">
              <p:embed/>
            </p:oleObj>
          </a:graphicData>
        </a:graphic>
      </p:graphicFrame>
      <p:graphicFrame>
        <p:nvGraphicFramePr>
          <p:cNvPr id="9238" name="Object 37"/>
          <p:cNvGraphicFramePr>
            <a:graphicFrameLocks noChangeAspect="1"/>
          </p:cNvGraphicFramePr>
          <p:nvPr/>
        </p:nvGraphicFramePr>
        <p:xfrm>
          <a:off x="1366838" y="863600"/>
          <a:ext cx="609600" cy="330200"/>
        </p:xfrm>
        <a:graphic>
          <a:graphicData uri="http://schemas.openxmlformats.org/presentationml/2006/ole">
            <p:oleObj spid="_x0000_s9238" name="CS ChemDraw Drawing" r:id="rId23" imgW="401040" imgH="218160" progId="">
              <p:embed/>
            </p:oleObj>
          </a:graphicData>
        </a:graphic>
      </p:graphicFrame>
      <p:graphicFrame>
        <p:nvGraphicFramePr>
          <p:cNvPr id="9239" name="Object 38"/>
          <p:cNvGraphicFramePr>
            <a:graphicFrameLocks noChangeAspect="1"/>
          </p:cNvGraphicFramePr>
          <p:nvPr/>
        </p:nvGraphicFramePr>
        <p:xfrm>
          <a:off x="1881188" y="214313"/>
          <a:ext cx="358775" cy="252412"/>
        </p:xfrm>
        <a:graphic>
          <a:graphicData uri="http://schemas.openxmlformats.org/presentationml/2006/ole">
            <p:oleObj spid="_x0000_s9239" name="CS ChemDraw Drawing" r:id="rId24" imgW="236160" imgH="167400" progId="">
              <p:embed/>
            </p:oleObj>
          </a:graphicData>
        </a:graphic>
      </p:graphicFrame>
      <p:graphicFrame>
        <p:nvGraphicFramePr>
          <p:cNvPr id="9240" name="Object 39"/>
          <p:cNvGraphicFramePr>
            <a:graphicFrameLocks noChangeAspect="1"/>
          </p:cNvGraphicFramePr>
          <p:nvPr/>
        </p:nvGraphicFramePr>
        <p:xfrm>
          <a:off x="2122488" y="912813"/>
          <a:ext cx="358775" cy="252412"/>
        </p:xfrm>
        <a:graphic>
          <a:graphicData uri="http://schemas.openxmlformats.org/presentationml/2006/ole">
            <p:oleObj spid="_x0000_s9240" name="CS ChemDraw Drawing" r:id="rId25" imgW="236160" imgH="167400" progId="">
              <p:embed/>
            </p:oleObj>
          </a:graphicData>
        </a:graphic>
      </p:graphicFrame>
      <p:graphicFrame>
        <p:nvGraphicFramePr>
          <p:cNvPr id="9241" name="Object 40"/>
          <p:cNvGraphicFramePr>
            <a:graphicFrameLocks noChangeAspect="1"/>
          </p:cNvGraphicFramePr>
          <p:nvPr/>
        </p:nvGraphicFramePr>
        <p:xfrm>
          <a:off x="1900238" y="508000"/>
          <a:ext cx="609600" cy="330200"/>
        </p:xfrm>
        <a:graphic>
          <a:graphicData uri="http://schemas.openxmlformats.org/presentationml/2006/ole">
            <p:oleObj spid="_x0000_s9241" name="CS ChemDraw Drawing" r:id="rId26" imgW="401040" imgH="218160" progId="">
              <p:embed/>
            </p:oleObj>
          </a:graphicData>
        </a:graphic>
      </p:graphicFrame>
      <p:graphicFrame>
        <p:nvGraphicFramePr>
          <p:cNvPr id="9242" name="Object 41"/>
          <p:cNvGraphicFramePr>
            <a:graphicFrameLocks noChangeAspect="1"/>
          </p:cNvGraphicFramePr>
          <p:nvPr/>
        </p:nvGraphicFramePr>
        <p:xfrm>
          <a:off x="1785938" y="3822700"/>
          <a:ext cx="609600" cy="330200"/>
        </p:xfrm>
        <a:graphic>
          <a:graphicData uri="http://schemas.openxmlformats.org/presentationml/2006/ole">
            <p:oleObj spid="_x0000_s9242" name="CS ChemDraw Drawing" r:id="rId27" imgW="401040" imgH="218160" progId="">
              <p:embed/>
            </p:oleObj>
          </a:graphicData>
        </a:graphic>
      </p:graphicFrame>
      <p:graphicFrame>
        <p:nvGraphicFramePr>
          <p:cNvPr id="9243" name="Object 42"/>
          <p:cNvGraphicFramePr>
            <a:graphicFrameLocks noChangeAspect="1"/>
          </p:cNvGraphicFramePr>
          <p:nvPr/>
        </p:nvGraphicFramePr>
        <p:xfrm>
          <a:off x="2135188" y="3389313"/>
          <a:ext cx="358775" cy="252412"/>
        </p:xfrm>
        <a:graphic>
          <a:graphicData uri="http://schemas.openxmlformats.org/presentationml/2006/ole">
            <p:oleObj spid="_x0000_s9243" name="CS ChemDraw Drawing" r:id="rId28" imgW="236160" imgH="167400" progId="">
              <p:embed/>
            </p:oleObj>
          </a:graphicData>
        </a:graphic>
      </p:graphicFrame>
      <p:graphicFrame>
        <p:nvGraphicFramePr>
          <p:cNvPr id="9244" name="Object 43"/>
          <p:cNvGraphicFramePr>
            <a:graphicFrameLocks noChangeAspect="1"/>
          </p:cNvGraphicFramePr>
          <p:nvPr/>
        </p:nvGraphicFramePr>
        <p:xfrm>
          <a:off x="2224088" y="4265613"/>
          <a:ext cx="358775" cy="252412"/>
        </p:xfrm>
        <a:graphic>
          <a:graphicData uri="http://schemas.openxmlformats.org/presentationml/2006/ole">
            <p:oleObj spid="_x0000_s9244" name="CS ChemDraw Drawing" r:id="rId29" imgW="236160" imgH="167400" progId="">
              <p:embed/>
            </p:oleObj>
          </a:graphicData>
        </a:graphic>
      </p:graphicFrame>
      <p:graphicFrame>
        <p:nvGraphicFramePr>
          <p:cNvPr id="9245" name="Object 45"/>
          <p:cNvGraphicFramePr>
            <a:graphicFrameLocks noChangeAspect="1"/>
          </p:cNvGraphicFramePr>
          <p:nvPr/>
        </p:nvGraphicFramePr>
        <p:xfrm>
          <a:off x="1490663" y="5886450"/>
          <a:ext cx="512762" cy="311150"/>
        </p:xfrm>
        <a:graphic>
          <a:graphicData uri="http://schemas.openxmlformats.org/presentationml/2006/ole">
            <p:oleObj spid="_x0000_s9245" name="CS ChemDraw Drawing" r:id="rId30" imgW="337680" imgH="205560" progId="">
              <p:embed/>
            </p:oleObj>
          </a:graphicData>
        </a:graphic>
      </p:graphicFrame>
      <p:graphicFrame>
        <p:nvGraphicFramePr>
          <p:cNvPr id="9246" name="Object 46"/>
          <p:cNvGraphicFramePr>
            <a:graphicFrameLocks noChangeAspect="1"/>
          </p:cNvGraphicFramePr>
          <p:nvPr/>
        </p:nvGraphicFramePr>
        <p:xfrm>
          <a:off x="1643063" y="5454650"/>
          <a:ext cx="512762" cy="311150"/>
        </p:xfrm>
        <a:graphic>
          <a:graphicData uri="http://schemas.openxmlformats.org/presentationml/2006/ole">
            <p:oleObj spid="_x0000_s9246" name="CS ChemDraw Drawing" r:id="rId31" imgW="337680" imgH="205560" progId="">
              <p:embed/>
            </p:oleObj>
          </a:graphicData>
        </a:graphic>
      </p:graphicFrame>
      <p:graphicFrame>
        <p:nvGraphicFramePr>
          <p:cNvPr id="9247" name="Object 65"/>
          <p:cNvGraphicFramePr>
            <a:graphicFrameLocks noChangeAspect="1"/>
          </p:cNvGraphicFramePr>
          <p:nvPr/>
        </p:nvGraphicFramePr>
        <p:xfrm>
          <a:off x="2198688" y="5751513"/>
          <a:ext cx="358775" cy="252412"/>
        </p:xfrm>
        <a:graphic>
          <a:graphicData uri="http://schemas.openxmlformats.org/presentationml/2006/ole">
            <p:oleObj spid="_x0000_s9247" name="CS ChemDraw Drawing" r:id="rId32" imgW="236160" imgH="167400" progId="">
              <p:embed/>
            </p:oleObj>
          </a:graphicData>
        </a:graphic>
      </p:graphicFrame>
      <p:grpSp>
        <p:nvGrpSpPr>
          <p:cNvPr id="9273" name="Group 66"/>
          <p:cNvGrpSpPr>
            <a:grpSpLocks/>
          </p:cNvGrpSpPr>
          <p:nvPr/>
        </p:nvGrpSpPr>
        <p:grpSpPr bwMode="auto">
          <a:xfrm>
            <a:off x="5384800" y="5842000"/>
            <a:ext cx="3676650" cy="939800"/>
            <a:chOff x="3392" y="3680"/>
            <a:chExt cx="2316" cy="592"/>
          </a:xfrm>
        </p:grpSpPr>
        <p:sp>
          <p:nvSpPr>
            <p:cNvPr id="9281" name="Text Box 6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9282" name="AutoShape 6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2533" name="AutoShape 6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9255" name="Object 70"/>
            <p:cNvGraphicFramePr>
              <a:graphicFrameLocks noChangeAspect="1"/>
            </p:cNvGraphicFramePr>
            <p:nvPr/>
          </p:nvGraphicFramePr>
          <p:xfrm>
            <a:off x="3537" y="3931"/>
            <a:ext cx="384" cy="208"/>
          </p:xfrm>
          <a:graphic>
            <a:graphicData uri="http://schemas.openxmlformats.org/presentationml/2006/ole">
              <p:oleObj spid="_x0000_s9255" name="CS ChemDraw Drawing" r:id="rId33" imgW="401040" imgH="218160" progId="">
                <p:embed/>
              </p:oleObj>
            </a:graphicData>
          </a:graphic>
        </p:graphicFrame>
        <p:graphicFrame>
          <p:nvGraphicFramePr>
            <p:cNvPr id="9256" name="Object 71"/>
            <p:cNvGraphicFramePr>
              <a:graphicFrameLocks noChangeAspect="1"/>
            </p:cNvGraphicFramePr>
            <p:nvPr/>
          </p:nvGraphicFramePr>
          <p:xfrm>
            <a:off x="4271" y="3951"/>
            <a:ext cx="316" cy="159"/>
          </p:xfrm>
          <a:graphic>
            <a:graphicData uri="http://schemas.openxmlformats.org/presentationml/2006/ole">
              <p:oleObj spid="_x0000_s9256" name="CS ChemDraw Drawing" r:id="rId34" imgW="330120" imgH="167400" progId="">
                <p:embed/>
              </p:oleObj>
            </a:graphicData>
          </a:graphic>
        </p:graphicFrame>
        <p:graphicFrame>
          <p:nvGraphicFramePr>
            <p:cNvPr id="9257" name="Object 72"/>
            <p:cNvGraphicFramePr>
              <a:graphicFrameLocks noChangeAspect="1"/>
            </p:cNvGraphicFramePr>
            <p:nvPr/>
          </p:nvGraphicFramePr>
          <p:xfrm>
            <a:off x="4952" y="3952"/>
            <a:ext cx="169" cy="196"/>
          </p:xfrm>
          <a:graphic>
            <a:graphicData uri="http://schemas.openxmlformats.org/presentationml/2006/ole">
              <p:oleObj spid="_x0000_s9257" name="CS ChemDraw Drawing" r:id="rId35" imgW="561240" imgH="205560" progId="">
                <p:embed/>
              </p:oleObj>
            </a:graphicData>
          </a:graphic>
        </p:graphicFrame>
        <p:sp>
          <p:nvSpPr>
            <p:cNvPr id="9284" name="Text Box 7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9285" name="Text Box 7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9258" name="Object 75"/>
            <p:cNvGraphicFramePr>
              <a:graphicFrameLocks noChangeAspect="1"/>
            </p:cNvGraphicFramePr>
            <p:nvPr/>
          </p:nvGraphicFramePr>
          <p:xfrm>
            <a:off x="3835" y="4053"/>
            <a:ext cx="204" cy="133"/>
          </p:xfrm>
          <a:graphic>
            <a:graphicData uri="http://schemas.openxmlformats.org/presentationml/2006/ole">
              <p:oleObj spid="_x0000_s9258" name="CS ChemDraw Drawing" r:id="rId36" imgW="314640" imgH="205560" progId="">
                <p:embed/>
              </p:oleObj>
            </a:graphicData>
          </a:graphic>
        </p:graphicFrame>
        <p:graphicFrame>
          <p:nvGraphicFramePr>
            <p:cNvPr id="9259" name="Object 76"/>
            <p:cNvGraphicFramePr>
              <a:graphicFrameLocks noChangeAspect="1"/>
            </p:cNvGraphicFramePr>
            <p:nvPr/>
          </p:nvGraphicFramePr>
          <p:xfrm>
            <a:off x="4499" y="4045"/>
            <a:ext cx="204" cy="133"/>
          </p:xfrm>
          <a:graphic>
            <a:graphicData uri="http://schemas.openxmlformats.org/presentationml/2006/ole">
              <p:oleObj spid="_x0000_s9259" name="CS ChemDraw Drawing" r:id="rId37" imgW="314640" imgH="205560" progId="">
                <p:embed/>
              </p:oleObj>
            </a:graphicData>
          </a:graphic>
        </p:graphicFrame>
        <p:graphicFrame>
          <p:nvGraphicFramePr>
            <p:cNvPr id="9260" name="Object 77"/>
            <p:cNvGraphicFramePr>
              <a:graphicFrameLocks noChangeAspect="1"/>
            </p:cNvGraphicFramePr>
            <p:nvPr/>
          </p:nvGraphicFramePr>
          <p:xfrm>
            <a:off x="5436" y="4032"/>
            <a:ext cx="162" cy="152"/>
          </p:xfrm>
          <a:graphic>
            <a:graphicData uri="http://schemas.openxmlformats.org/presentationml/2006/ole">
              <p:oleObj spid="_x0000_s9260" name="Equation" r:id="rId38" imgW="215640" imgH="203040" progId="Equation.3">
                <p:embed/>
              </p:oleObj>
            </a:graphicData>
          </a:graphic>
        </p:graphicFrame>
        <p:graphicFrame>
          <p:nvGraphicFramePr>
            <p:cNvPr id="9261" name="Object 78"/>
            <p:cNvGraphicFramePr>
              <a:graphicFrameLocks noChangeAspect="1"/>
            </p:cNvGraphicFramePr>
            <p:nvPr/>
          </p:nvGraphicFramePr>
          <p:xfrm>
            <a:off x="5131" y="3956"/>
            <a:ext cx="323" cy="196"/>
          </p:xfrm>
          <a:graphic>
            <a:graphicData uri="http://schemas.openxmlformats.org/presentationml/2006/ole">
              <p:oleObj spid="_x0000_s9261" name="CS ChemDraw Drawing" r:id="rId39" imgW="337680" imgH="205560" progId="">
                <p:embed/>
              </p:oleObj>
            </a:graphicData>
          </a:graphic>
        </p:graphicFrame>
      </p:grpSp>
      <p:sp>
        <p:nvSpPr>
          <p:cNvPr id="9274" name="Text Box 79"/>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9275" name="Group 80"/>
          <p:cNvGrpSpPr>
            <a:grpSpLocks/>
          </p:cNvGrpSpPr>
          <p:nvPr/>
        </p:nvGrpSpPr>
        <p:grpSpPr bwMode="auto">
          <a:xfrm>
            <a:off x="6184900" y="1422400"/>
            <a:ext cx="241300" cy="241300"/>
            <a:chOff x="4232" y="2360"/>
            <a:chExt cx="416" cy="392"/>
          </a:xfrm>
        </p:grpSpPr>
        <p:sp>
          <p:nvSpPr>
            <p:cNvPr id="9279" name="Oval 81"/>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2546" name="Oval 82"/>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9248" name="Object 83"/>
          <p:cNvGraphicFramePr>
            <a:graphicFrameLocks noChangeAspect="1"/>
          </p:cNvGraphicFramePr>
          <p:nvPr/>
        </p:nvGraphicFramePr>
        <p:xfrm>
          <a:off x="6475413" y="1809750"/>
          <a:ext cx="463550" cy="268288"/>
        </p:xfrm>
        <a:graphic>
          <a:graphicData uri="http://schemas.openxmlformats.org/presentationml/2006/ole">
            <p:oleObj spid="_x0000_s9248" name="CS ChemDraw Drawing" r:id="rId40" imgW="304560" imgH="177480" progId="">
              <p:embed/>
            </p:oleObj>
          </a:graphicData>
        </a:graphic>
      </p:graphicFrame>
      <p:graphicFrame>
        <p:nvGraphicFramePr>
          <p:cNvPr id="9249" name="Object 84"/>
          <p:cNvGraphicFramePr>
            <a:graphicFrameLocks noChangeAspect="1"/>
          </p:cNvGraphicFramePr>
          <p:nvPr/>
        </p:nvGraphicFramePr>
        <p:xfrm>
          <a:off x="7153275" y="1827213"/>
          <a:ext cx="501650" cy="252412"/>
        </p:xfrm>
        <a:graphic>
          <a:graphicData uri="http://schemas.openxmlformats.org/presentationml/2006/ole">
            <p:oleObj spid="_x0000_s9249" name="CS ChemDraw Drawing" r:id="rId41" imgW="330120" imgH="167400" progId="">
              <p:embed/>
            </p:oleObj>
          </a:graphicData>
        </a:graphic>
      </p:graphicFrame>
      <p:grpSp>
        <p:nvGrpSpPr>
          <p:cNvPr id="9276" name="Group 85"/>
          <p:cNvGrpSpPr>
            <a:grpSpLocks/>
          </p:cNvGrpSpPr>
          <p:nvPr/>
        </p:nvGrpSpPr>
        <p:grpSpPr bwMode="auto">
          <a:xfrm>
            <a:off x="7812088" y="1797050"/>
            <a:ext cx="633412" cy="492125"/>
            <a:chOff x="3977" y="1748"/>
            <a:chExt cx="399" cy="310"/>
          </a:xfrm>
        </p:grpSpPr>
        <p:graphicFrame>
          <p:nvGraphicFramePr>
            <p:cNvPr id="9253" name="Object 86"/>
            <p:cNvGraphicFramePr>
              <a:graphicFrameLocks noChangeAspect="1"/>
            </p:cNvGraphicFramePr>
            <p:nvPr/>
          </p:nvGraphicFramePr>
          <p:xfrm>
            <a:off x="4011" y="1748"/>
            <a:ext cx="323" cy="196"/>
          </p:xfrm>
          <a:graphic>
            <a:graphicData uri="http://schemas.openxmlformats.org/presentationml/2006/ole">
              <p:oleObj spid="_x0000_s9253" name="CS ChemDraw Drawing" r:id="rId42" imgW="337680" imgH="205560" progId="">
                <p:embed/>
              </p:oleObj>
            </a:graphicData>
          </a:graphic>
        </p:graphicFrame>
        <p:graphicFrame>
          <p:nvGraphicFramePr>
            <p:cNvPr id="9254" name="Object 87"/>
            <p:cNvGraphicFramePr>
              <a:graphicFrameLocks noChangeAspect="1"/>
            </p:cNvGraphicFramePr>
            <p:nvPr/>
          </p:nvGraphicFramePr>
          <p:xfrm>
            <a:off x="3977" y="1940"/>
            <a:ext cx="399" cy="118"/>
          </p:xfrm>
          <a:graphic>
            <a:graphicData uri="http://schemas.openxmlformats.org/presentationml/2006/ole">
              <p:oleObj spid="_x0000_s9254" name="CS ChemDraw Drawing" r:id="rId43" imgW="576360" imgH="169920" progId="">
                <p:embed/>
              </p:oleObj>
            </a:graphicData>
          </a:graphic>
        </p:graphicFrame>
      </p:grpSp>
      <p:graphicFrame>
        <p:nvGraphicFramePr>
          <p:cNvPr id="9250" name="Object 88"/>
          <p:cNvGraphicFramePr>
            <a:graphicFrameLocks noChangeAspect="1"/>
          </p:cNvGraphicFramePr>
          <p:nvPr/>
        </p:nvGraphicFramePr>
        <p:xfrm>
          <a:off x="6529388" y="2360613"/>
          <a:ext cx="358775" cy="252412"/>
        </p:xfrm>
        <a:graphic>
          <a:graphicData uri="http://schemas.openxmlformats.org/presentationml/2006/ole">
            <p:oleObj spid="_x0000_s9250" name="CS ChemDraw Drawing" r:id="rId44" imgW="236160" imgH="167400" progId="">
              <p:embed/>
            </p:oleObj>
          </a:graphicData>
        </a:graphic>
      </p:graphicFrame>
      <p:grpSp>
        <p:nvGrpSpPr>
          <p:cNvPr id="9277" name="Group 89"/>
          <p:cNvGrpSpPr>
            <a:grpSpLocks/>
          </p:cNvGrpSpPr>
          <p:nvPr/>
        </p:nvGrpSpPr>
        <p:grpSpPr bwMode="auto">
          <a:xfrm>
            <a:off x="7046913" y="2305050"/>
            <a:ext cx="614362" cy="492125"/>
            <a:chOff x="3439" y="1748"/>
            <a:chExt cx="387" cy="310"/>
          </a:xfrm>
        </p:grpSpPr>
        <p:graphicFrame>
          <p:nvGraphicFramePr>
            <p:cNvPr id="9251" name="Object 90"/>
            <p:cNvGraphicFramePr>
              <a:graphicFrameLocks noChangeAspect="1"/>
            </p:cNvGraphicFramePr>
            <p:nvPr/>
          </p:nvGraphicFramePr>
          <p:xfrm>
            <a:off x="3467" y="1748"/>
            <a:ext cx="323" cy="196"/>
          </p:xfrm>
          <a:graphic>
            <a:graphicData uri="http://schemas.openxmlformats.org/presentationml/2006/ole">
              <p:oleObj spid="_x0000_s9251" name="CS ChemDraw Drawing" r:id="rId45" imgW="337680" imgH="205560" progId="">
                <p:embed/>
              </p:oleObj>
            </a:graphicData>
          </a:graphic>
        </p:graphicFrame>
        <p:graphicFrame>
          <p:nvGraphicFramePr>
            <p:cNvPr id="9252" name="Object 91"/>
            <p:cNvGraphicFramePr>
              <a:graphicFrameLocks noChangeAspect="1"/>
            </p:cNvGraphicFramePr>
            <p:nvPr/>
          </p:nvGraphicFramePr>
          <p:xfrm>
            <a:off x="3439" y="1940"/>
            <a:ext cx="387" cy="118"/>
          </p:xfrm>
          <a:graphic>
            <a:graphicData uri="http://schemas.openxmlformats.org/presentationml/2006/ole">
              <p:oleObj spid="_x0000_s9252" name="CS ChemDraw Drawing" r:id="rId46" imgW="558720" imgH="169920" progId="">
                <p:embed/>
              </p:oleObj>
            </a:graphicData>
          </a:graphic>
        </p:graphicFrame>
      </p:grpSp>
      <p:sp>
        <p:nvSpPr>
          <p:cNvPr id="9278" name="AutoShape 92"/>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0242" name="Object 3"/>
          <p:cNvGraphicFramePr>
            <a:graphicFrameLocks noChangeAspect="1"/>
          </p:cNvGraphicFramePr>
          <p:nvPr/>
        </p:nvGraphicFramePr>
        <p:xfrm>
          <a:off x="455613" y="0"/>
          <a:ext cx="4191000" cy="3890963"/>
        </p:xfrm>
        <a:graphic>
          <a:graphicData uri="http://schemas.openxmlformats.org/presentationml/2006/ole">
            <p:oleObj spid="_x0000_s10242" name="Image bitmap" r:id="rId3" imgW="3591426" imgH="3333333" progId="PBrush">
              <p:embed/>
            </p:oleObj>
          </a:graphicData>
        </a:graphic>
      </p:graphicFrame>
      <p:sp>
        <p:nvSpPr>
          <p:cNvPr id="63492"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3493"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3494"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0297"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0243" name="Object 8"/>
          <p:cNvGraphicFramePr>
            <a:graphicFrameLocks noChangeAspect="1"/>
          </p:cNvGraphicFramePr>
          <p:nvPr/>
        </p:nvGraphicFramePr>
        <p:xfrm>
          <a:off x="25400" y="4406900"/>
          <a:ext cx="4619625" cy="1384300"/>
        </p:xfrm>
        <a:graphic>
          <a:graphicData uri="http://schemas.openxmlformats.org/presentationml/2006/ole">
            <p:oleObj spid="_x0000_s10243" name="Image bitmap" r:id="rId4" imgW="1457143" imgH="609524" progId="PBrush">
              <p:embed/>
            </p:oleObj>
          </a:graphicData>
        </a:graphic>
      </p:graphicFrame>
      <p:sp>
        <p:nvSpPr>
          <p:cNvPr id="10298"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0299"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0300" name="Group 11"/>
          <p:cNvGrpSpPr>
            <a:grpSpLocks/>
          </p:cNvGrpSpPr>
          <p:nvPr/>
        </p:nvGrpSpPr>
        <p:grpSpPr bwMode="auto">
          <a:xfrm>
            <a:off x="5373688" y="368300"/>
            <a:ext cx="436562" cy="5257800"/>
            <a:chOff x="3537" y="224"/>
            <a:chExt cx="275" cy="3768"/>
          </a:xfrm>
        </p:grpSpPr>
        <p:sp>
          <p:nvSpPr>
            <p:cNvPr id="10327"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0328"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3502"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0244" name="Object 15"/>
          <p:cNvGraphicFramePr>
            <a:graphicFrameLocks noChangeAspect="1"/>
          </p:cNvGraphicFramePr>
          <p:nvPr/>
        </p:nvGraphicFramePr>
        <p:xfrm>
          <a:off x="1849438" y="3263900"/>
          <a:ext cx="609600" cy="330200"/>
        </p:xfrm>
        <a:graphic>
          <a:graphicData uri="http://schemas.openxmlformats.org/presentationml/2006/ole">
            <p:oleObj spid="_x0000_s10244" name="CS ChemDraw Drawing" r:id="rId5" imgW="401040" imgH="218160" progId="">
              <p:embed/>
            </p:oleObj>
          </a:graphicData>
        </a:graphic>
      </p:graphicFrame>
      <p:graphicFrame>
        <p:nvGraphicFramePr>
          <p:cNvPr id="10245" name="Object 16"/>
          <p:cNvGraphicFramePr>
            <a:graphicFrameLocks noChangeAspect="1"/>
          </p:cNvGraphicFramePr>
          <p:nvPr/>
        </p:nvGraphicFramePr>
        <p:xfrm>
          <a:off x="2249488" y="2132013"/>
          <a:ext cx="358775" cy="252412"/>
        </p:xfrm>
        <a:graphic>
          <a:graphicData uri="http://schemas.openxmlformats.org/presentationml/2006/ole">
            <p:oleObj spid="_x0000_s10245" name="CS ChemDraw Drawing" r:id="rId6" imgW="236160" imgH="167400" progId="">
              <p:embed/>
            </p:oleObj>
          </a:graphicData>
        </a:graphic>
      </p:graphicFrame>
      <p:graphicFrame>
        <p:nvGraphicFramePr>
          <p:cNvPr id="10246" name="Object 17"/>
          <p:cNvGraphicFramePr>
            <a:graphicFrameLocks noChangeAspect="1"/>
          </p:cNvGraphicFramePr>
          <p:nvPr/>
        </p:nvGraphicFramePr>
        <p:xfrm>
          <a:off x="2319338" y="228600"/>
          <a:ext cx="609600" cy="330200"/>
        </p:xfrm>
        <a:graphic>
          <a:graphicData uri="http://schemas.openxmlformats.org/presentationml/2006/ole">
            <p:oleObj spid="_x0000_s10246" name="CS ChemDraw Drawing" r:id="rId7" imgW="401040" imgH="218160" progId="">
              <p:embed/>
            </p:oleObj>
          </a:graphicData>
        </a:graphic>
      </p:graphicFrame>
      <p:graphicFrame>
        <p:nvGraphicFramePr>
          <p:cNvPr id="10247" name="Object 18"/>
          <p:cNvGraphicFramePr>
            <a:graphicFrameLocks noChangeAspect="1"/>
          </p:cNvGraphicFramePr>
          <p:nvPr/>
        </p:nvGraphicFramePr>
        <p:xfrm>
          <a:off x="2160588" y="2500313"/>
          <a:ext cx="358775" cy="252412"/>
        </p:xfrm>
        <a:graphic>
          <a:graphicData uri="http://schemas.openxmlformats.org/presentationml/2006/ole">
            <p:oleObj spid="_x0000_s10247" name="CS ChemDraw Drawing" r:id="rId8" imgW="236160" imgH="167400" progId="">
              <p:embed/>
            </p:oleObj>
          </a:graphicData>
        </a:graphic>
      </p:graphicFrame>
      <p:graphicFrame>
        <p:nvGraphicFramePr>
          <p:cNvPr id="10248" name="Object 19"/>
          <p:cNvGraphicFramePr>
            <a:graphicFrameLocks noChangeAspect="1"/>
          </p:cNvGraphicFramePr>
          <p:nvPr/>
        </p:nvGraphicFramePr>
        <p:xfrm>
          <a:off x="2103438" y="1231900"/>
          <a:ext cx="609600" cy="330200"/>
        </p:xfrm>
        <a:graphic>
          <a:graphicData uri="http://schemas.openxmlformats.org/presentationml/2006/ole">
            <p:oleObj spid="_x0000_s10248" name="CS ChemDraw Drawing" r:id="rId9" imgW="401040" imgH="218160" progId="">
              <p:embed/>
            </p:oleObj>
          </a:graphicData>
        </a:graphic>
      </p:graphicFrame>
      <p:graphicFrame>
        <p:nvGraphicFramePr>
          <p:cNvPr id="10249" name="Object 20"/>
          <p:cNvGraphicFramePr>
            <a:graphicFrameLocks noChangeAspect="1"/>
          </p:cNvGraphicFramePr>
          <p:nvPr/>
        </p:nvGraphicFramePr>
        <p:xfrm>
          <a:off x="1703388" y="1293813"/>
          <a:ext cx="358775" cy="252412"/>
        </p:xfrm>
        <a:graphic>
          <a:graphicData uri="http://schemas.openxmlformats.org/presentationml/2006/ole">
            <p:oleObj spid="_x0000_s10249" name="CS ChemDraw Drawing" r:id="rId10" imgW="236160" imgH="167400" progId="">
              <p:embed/>
            </p:oleObj>
          </a:graphicData>
        </a:graphic>
      </p:graphicFrame>
      <p:graphicFrame>
        <p:nvGraphicFramePr>
          <p:cNvPr id="10250" name="Object 21"/>
          <p:cNvGraphicFramePr>
            <a:graphicFrameLocks noChangeAspect="1"/>
          </p:cNvGraphicFramePr>
          <p:nvPr/>
        </p:nvGraphicFramePr>
        <p:xfrm>
          <a:off x="1487488" y="519113"/>
          <a:ext cx="358775" cy="252412"/>
        </p:xfrm>
        <a:graphic>
          <a:graphicData uri="http://schemas.openxmlformats.org/presentationml/2006/ole">
            <p:oleObj spid="_x0000_s10250" name="CS ChemDraw Drawing" r:id="rId11" imgW="236160" imgH="167400" progId="">
              <p:embed/>
            </p:oleObj>
          </a:graphicData>
        </a:graphic>
      </p:graphicFrame>
      <p:graphicFrame>
        <p:nvGraphicFramePr>
          <p:cNvPr id="10251" name="Object 22"/>
          <p:cNvGraphicFramePr>
            <a:graphicFrameLocks noChangeAspect="1"/>
          </p:cNvGraphicFramePr>
          <p:nvPr/>
        </p:nvGraphicFramePr>
        <p:xfrm>
          <a:off x="1303338" y="165100"/>
          <a:ext cx="609600" cy="330200"/>
        </p:xfrm>
        <a:graphic>
          <a:graphicData uri="http://schemas.openxmlformats.org/presentationml/2006/ole">
            <p:oleObj spid="_x0000_s10251" name="CS ChemDraw Drawing" r:id="rId12" imgW="401040" imgH="218160" progId="">
              <p:embed/>
            </p:oleObj>
          </a:graphicData>
        </a:graphic>
      </p:graphicFrame>
      <p:sp>
        <p:nvSpPr>
          <p:cNvPr id="10302"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0303"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0252" name="Object 25"/>
          <p:cNvGraphicFramePr>
            <a:graphicFrameLocks noChangeAspect="1"/>
          </p:cNvGraphicFramePr>
          <p:nvPr/>
        </p:nvGraphicFramePr>
        <p:xfrm>
          <a:off x="798513" y="6000750"/>
          <a:ext cx="463550" cy="268288"/>
        </p:xfrm>
        <a:graphic>
          <a:graphicData uri="http://schemas.openxmlformats.org/presentationml/2006/ole">
            <p:oleObj spid="_x0000_s10252" name="CS ChemDraw Drawing" r:id="rId13" imgW="304560" imgH="177480" progId="">
              <p:embed/>
            </p:oleObj>
          </a:graphicData>
        </a:graphic>
      </p:graphicFrame>
      <p:graphicFrame>
        <p:nvGraphicFramePr>
          <p:cNvPr id="10253" name="Object 27"/>
          <p:cNvGraphicFramePr>
            <a:graphicFrameLocks noChangeAspect="1"/>
          </p:cNvGraphicFramePr>
          <p:nvPr/>
        </p:nvGraphicFramePr>
        <p:xfrm>
          <a:off x="2581275" y="6386513"/>
          <a:ext cx="501650" cy="252412"/>
        </p:xfrm>
        <a:graphic>
          <a:graphicData uri="http://schemas.openxmlformats.org/presentationml/2006/ole">
            <p:oleObj spid="_x0000_s10253" name="CS ChemDraw Drawing" r:id="rId14" imgW="330120" imgH="167400" progId="">
              <p:embed/>
            </p:oleObj>
          </a:graphicData>
        </a:graphic>
      </p:graphicFrame>
      <p:graphicFrame>
        <p:nvGraphicFramePr>
          <p:cNvPr id="10254" name="Object 29"/>
          <p:cNvGraphicFramePr>
            <a:graphicFrameLocks noChangeAspect="1"/>
          </p:cNvGraphicFramePr>
          <p:nvPr/>
        </p:nvGraphicFramePr>
        <p:xfrm>
          <a:off x="803275" y="6424613"/>
          <a:ext cx="501650" cy="252412"/>
        </p:xfrm>
        <a:graphic>
          <a:graphicData uri="http://schemas.openxmlformats.org/presentationml/2006/ole">
            <p:oleObj spid="_x0000_s10254" name="CS ChemDraw Drawing" r:id="rId15" imgW="330120" imgH="167400" progId="">
              <p:embed/>
            </p:oleObj>
          </a:graphicData>
        </a:graphic>
      </p:graphicFrame>
      <p:graphicFrame>
        <p:nvGraphicFramePr>
          <p:cNvPr id="10255" name="Object 30"/>
          <p:cNvGraphicFramePr>
            <a:graphicFrameLocks noChangeAspect="1"/>
          </p:cNvGraphicFramePr>
          <p:nvPr/>
        </p:nvGraphicFramePr>
        <p:xfrm>
          <a:off x="1636713" y="6407150"/>
          <a:ext cx="463550" cy="268288"/>
        </p:xfrm>
        <a:graphic>
          <a:graphicData uri="http://schemas.openxmlformats.org/presentationml/2006/ole">
            <p:oleObj spid="_x0000_s10255" name="CS ChemDraw Drawing" r:id="rId16" imgW="304560" imgH="177480" progId="">
              <p:embed/>
            </p:oleObj>
          </a:graphicData>
        </a:graphic>
      </p:graphicFrame>
      <p:graphicFrame>
        <p:nvGraphicFramePr>
          <p:cNvPr id="10256" name="Object 33"/>
          <p:cNvGraphicFramePr>
            <a:graphicFrameLocks noChangeAspect="1"/>
          </p:cNvGraphicFramePr>
          <p:nvPr/>
        </p:nvGraphicFramePr>
        <p:xfrm>
          <a:off x="1836738" y="2832100"/>
          <a:ext cx="609600" cy="330200"/>
        </p:xfrm>
        <a:graphic>
          <a:graphicData uri="http://schemas.openxmlformats.org/presentationml/2006/ole">
            <p:oleObj spid="_x0000_s10256" name="CS ChemDraw Drawing" r:id="rId17" imgW="401040" imgH="218160" progId="">
              <p:embed/>
            </p:oleObj>
          </a:graphicData>
        </a:graphic>
      </p:graphicFrame>
      <p:graphicFrame>
        <p:nvGraphicFramePr>
          <p:cNvPr id="10257" name="Object 34"/>
          <p:cNvGraphicFramePr>
            <a:graphicFrameLocks noChangeAspect="1"/>
          </p:cNvGraphicFramePr>
          <p:nvPr/>
        </p:nvGraphicFramePr>
        <p:xfrm>
          <a:off x="2528888" y="709613"/>
          <a:ext cx="358775" cy="252412"/>
        </p:xfrm>
        <a:graphic>
          <a:graphicData uri="http://schemas.openxmlformats.org/presentationml/2006/ole">
            <p:oleObj spid="_x0000_s10257" name="CS ChemDraw Drawing" r:id="rId18" imgW="236160" imgH="167400" progId="">
              <p:embed/>
            </p:oleObj>
          </a:graphicData>
        </a:graphic>
      </p:graphicFrame>
      <p:graphicFrame>
        <p:nvGraphicFramePr>
          <p:cNvPr id="10258" name="Object 35"/>
          <p:cNvGraphicFramePr>
            <a:graphicFrameLocks noChangeAspect="1"/>
          </p:cNvGraphicFramePr>
          <p:nvPr/>
        </p:nvGraphicFramePr>
        <p:xfrm>
          <a:off x="1684338" y="2044700"/>
          <a:ext cx="609600" cy="330200"/>
        </p:xfrm>
        <a:graphic>
          <a:graphicData uri="http://schemas.openxmlformats.org/presentationml/2006/ole">
            <p:oleObj spid="_x0000_s10258" name="CS ChemDraw Drawing" r:id="rId19" imgW="401040" imgH="218160" progId="">
              <p:embed/>
            </p:oleObj>
          </a:graphicData>
        </a:graphic>
      </p:graphicFrame>
      <p:graphicFrame>
        <p:nvGraphicFramePr>
          <p:cNvPr id="10259" name="Object 37"/>
          <p:cNvGraphicFramePr>
            <a:graphicFrameLocks noChangeAspect="1"/>
          </p:cNvGraphicFramePr>
          <p:nvPr/>
        </p:nvGraphicFramePr>
        <p:xfrm>
          <a:off x="1366838" y="863600"/>
          <a:ext cx="609600" cy="330200"/>
        </p:xfrm>
        <a:graphic>
          <a:graphicData uri="http://schemas.openxmlformats.org/presentationml/2006/ole">
            <p:oleObj spid="_x0000_s10259" name="CS ChemDraw Drawing" r:id="rId20" imgW="401040" imgH="218160" progId="">
              <p:embed/>
            </p:oleObj>
          </a:graphicData>
        </a:graphic>
      </p:graphicFrame>
      <p:graphicFrame>
        <p:nvGraphicFramePr>
          <p:cNvPr id="10260" name="Object 38"/>
          <p:cNvGraphicFramePr>
            <a:graphicFrameLocks noChangeAspect="1"/>
          </p:cNvGraphicFramePr>
          <p:nvPr/>
        </p:nvGraphicFramePr>
        <p:xfrm>
          <a:off x="1881188" y="214313"/>
          <a:ext cx="358775" cy="252412"/>
        </p:xfrm>
        <a:graphic>
          <a:graphicData uri="http://schemas.openxmlformats.org/presentationml/2006/ole">
            <p:oleObj spid="_x0000_s10260" name="CS ChemDraw Drawing" r:id="rId21" imgW="236160" imgH="167400" progId="">
              <p:embed/>
            </p:oleObj>
          </a:graphicData>
        </a:graphic>
      </p:graphicFrame>
      <p:graphicFrame>
        <p:nvGraphicFramePr>
          <p:cNvPr id="10261" name="Object 39"/>
          <p:cNvGraphicFramePr>
            <a:graphicFrameLocks noChangeAspect="1"/>
          </p:cNvGraphicFramePr>
          <p:nvPr/>
        </p:nvGraphicFramePr>
        <p:xfrm>
          <a:off x="2122488" y="912813"/>
          <a:ext cx="358775" cy="252412"/>
        </p:xfrm>
        <a:graphic>
          <a:graphicData uri="http://schemas.openxmlformats.org/presentationml/2006/ole">
            <p:oleObj spid="_x0000_s10261" name="CS ChemDraw Drawing" r:id="rId22" imgW="236160" imgH="167400" progId="">
              <p:embed/>
            </p:oleObj>
          </a:graphicData>
        </a:graphic>
      </p:graphicFrame>
      <p:graphicFrame>
        <p:nvGraphicFramePr>
          <p:cNvPr id="10262" name="Object 40"/>
          <p:cNvGraphicFramePr>
            <a:graphicFrameLocks noChangeAspect="1"/>
          </p:cNvGraphicFramePr>
          <p:nvPr/>
        </p:nvGraphicFramePr>
        <p:xfrm>
          <a:off x="1900238" y="508000"/>
          <a:ext cx="609600" cy="330200"/>
        </p:xfrm>
        <a:graphic>
          <a:graphicData uri="http://schemas.openxmlformats.org/presentationml/2006/ole">
            <p:oleObj spid="_x0000_s10262" name="CS ChemDraw Drawing" r:id="rId23" imgW="401040" imgH="218160" progId="">
              <p:embed/>
            </p:oleObj>
          </a:graphicData>
        </a:graphic>
      </p:graphicFrame>
      <p:graphicFrame>
        <p:nvGraphicFramePr>
          <p:cNvPr id="10263" name="Object 42"/>
          <p:cNvGraphicFramePr>
            <a:graphicFrameLocks noChangeAspect="1"/>
          </p:cNvGraphicFramePr>
          <p:nvPr/>
        </p:nvGraphicFramePr>
        <p:xfrm>
          <a:off x="2071688" y="3605213"/>
          <a:ext cx="358775" cy="252412"/>
        </p:xfrm>
        <a:graphic>
          <a:graphicData uri="http://schemas.openxmlformats.org/presentationml/2006/ole">
            <p:oleObj spid="_x0000_s10263" name="CS ChemDraw Drawing" r:id="rId24" imgW="236160" imgH="167400" progId="">
              <p:embed/>
            </p:oleObj>
          </a:graphicData>
        </a:graphic>
      </p:graphicFrame>
      <p:graphicFrame>
        <p:nvGraphicFramePr>
          <p:cNvPr id="10264" name="Object 43"/>
          <p:cNvGraphicFramePr>
            <a:graphicFrameLocks noChangeAspect="1"/>
          </p:cNvGraphicFramePr>
          <p:nvPr/>
        </p:nvGraphicFramePr>
        <p:xfrm>
          <a:off x="2376488" y="5345113"/>
          <a:ext cx="358775" cy="252412"/>
        </p:xfrm>
        <a:graphic>
          <a:graphicData uri="http://schemas.openxmlformats.org/presentationml/2006/ole">
            <p:oleObj spid="_x0000_s10264" name="CS ChemDraw Drawing" r:id="rId25" imgW="236160" imgH="167400" progId="">
              <p:embed/>
            </p:oleObj>
          </a:graphicData>
        </a:graphic>
      </p:graphicFrame>
      <p:graphicFrame>
        <p:nvGraphicFramePr>
          <p:cNvPr id="10265" name="Object 44"/>
          <p:cNvGraphicFramePr>
            <a:graphicFrameLocks noChangeAspect="1"/>
          </p:cNvGraphicFramePr>
          <p:nvPr/>
        </p:nvGraphicFramePr>
        <p:xfrm>
          <a:off x="1490663" y="5886450"/>
          <a:ext cx="512762" cy="311150"/>
        </p:xfrm>
        <a:graphic>
          <a:graphicData uri="http://schemas.openxmlformats.org/presentationml/2006/ole">
            <p:oleObj spid="_x0000_s10265" name="CS ChemDraw Drawing" r:id="rId26" imgW="337680" imgH="205560" progId="">
              <p:embed/>
            </p:oleObj>
          </a:graphicData>
        </a:graphic>
      </p:graphicFrame>
      <p:graphicFrame>
        <p:nvGraphicFramePr>
          <p:cNvPr id="10266" name="Object 45"/>
          <p:cNvGraphicFramePr>
            <a:graphicFrameLocks noChangeAspect="1"/>
          </p:cNvGraphicFramePr>
          <p:nvPr/>
        </p:nvGraphicFramePr>
        <p:xfrm>
          <a:off x="1643063" y="5454650"/>
          <a:ext cx="512762" cy="311150"/>
        </p:xfrm>
        <a:graphic>
          <a:graphicData uri="http://schemas.openxmlformats.org/presentationml/2006/ole">
            <p:oleObj spid="_x0000_s10266" name="CS ChemDraw Drawing" r:id="rId27" imgW="337680" imgH="205560" progId="">
              <p:embed/>
            </p:oleObj>
          </a:graphicData>
        </a:graphic>
      </p:graphicFrame>
      <p:graphicFrame>
        <p:nvGraphicFramePr>
          <p:cNvPr id="10267" name="Object 46"/>
          <p:cNvGraphicFramePr>
            <a:graphicFrameLocks noChangeAspect="1"/>
          </p:cNvGraphicFramePr>
          <p:nvPr/>
        </p:nvGraphicFramePr>
        <p:xfrm>
          <a:off x="2198688" y="5751513"/>
          <a:ext cx="358775" cy="252412"/>
        </p:xfrm>
        <a:graphic>
          <a:graphicData uri="http://schemas.openxmlformats.org/presentationml/2006/ole">
            <p:oleObj spid="_x0000_s10267" name="CS ChemDraw Drawing" r:id="rId28" imgW="236160" imgH="167400" progId="">
              <p:embed/>
            </p:oleObj>
          </a:graphicData>
        </a:graphic>
      </p:graphicFrame>
      <p:sp>
        <p:nvSpPr>
          <p:cNvPr id="63535" name="Freeform 47"/>
          <p:cNvSpPr>
            <a:spLocks/>
          </p:cNvSpPr>
          <p:nvPr/>
        </p:nvSpPr>
        <p:spPr bwMode="auto">
          <a:xfrm>
            <a:off x="2724150" y="5270500"/>
            <a:ext cx="1522413" cy="768350"/>
          </a:xfrm>
          <a:custGeom>
            <a:avLst/>
            <a:gdLst>
              <a:gd name="T0" fmla="*/ 244 w 855"/>
              <a:gd name="T1" fmla="*/ 8 h 412"/>
              <a:gd name="T2" fmla="*/ 36 w 855"/>
              <a:gd name="T3" fmla="*/ 88 h 412"/>
              <a:gd name="T4" fmla="*/ 36 w 855"/>
              <a:gd name="T5" fmla="*/ 280 h 412"/>
              <a:gd name="T6" fmla="*/ 252 w 855"/>
              <a:gd name="T7" fmla="*/ 320 h 412"/>
              <a:gd name="T8" fmla="*/ 388 w 855"/>
              <a:gd name="T9" fmla="*/ 296 h 412"/>
              <a:gd name="T10" fmla="*/ 436 w 855"/>
              <a:gd name="T11" fmla="*/ 376 h 412"/>
              <a:gd name="T12" fmla="*/ 580 w 855"/>
              <a:gd name="T13" fmla="*/ 408 h 412"/>
              <a:gd name="T14" fmla="*/ 756 w 855"/>
              <a:gd name="T15" fmla="*/ 352 h 412"/>
              <a:gd name="T16" fmla="*/ 844 w 855"/>
              <a:gd name="T17" fmla="*/ 208 h 412"/>
              <a:gd name="T18" fmla="*/ 692 w 855"/>
              <a:gd name="T19" fmla="*/ 160 h 412"/>
              <a:gd name="T20" fmla="*/ 532 w 855"/>
              <a:gd name="T21" fmla="*/ 160 h 412"/>
              <a:gd name="T22" fmla="*/ 436 w 855"/>
              <a:gd name="T23" fmla="*/ 40 h 412"/>
              <a:gd name="T24" fmla="*/ 244 w 855"/>
              <a:gd name="T25" fmla="*/ 8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5"/>
              <a:gd name="T40" fmla="*/ 0 h 412"/>
              <a:gd name="T41" fmla="*/ 855 w 855"/>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5" h="412">
                <a:moveTo>
                  <a:pt x="244" y="8"/>
                </a:moveTo>
                <a:cubicBezTo>
                  <a:pt x="177" y="16"/>
                  <a:pt x="71" y="43"/>
                  <a:pt x="36" y="88"/>
                </a:cubicBezTo>
                <a:cubicBezTo>
                  <a:pt x="1" y="133"/>
                  <a:pt x="0" y="241"/>
                  <a:pt x="36" y="280"/>
                </a:cubicBezTo>
                <a:cubicBezTo>
                  <a:pt x="72" y="319"/>
                  <a:pt x="193" y="317"/>
                  <a:pt x="252" y="320"/>
                </a:cubicBezTo>
                <a:cubicBezTo>
                  <a:pt x="311" y="323"/>
                  <a:pt x="357" y="287"/>
                  <a:pt x="388" y="296"/>
                </a:cubicBezTo>
                <a:cubicBezTo>
                  <a:pt x="419" y="305"/>
                  <a:pt x="404" y="357"/>
                  <a:pt x="436" y="376"/>
                </a:cubicBezTo>
                <a:cubicBezTo>
                  <a:pt x="468" y="395"/>
                  <a:pt x="527" y="412"/>
                  <a:pt x="580" y="408"/>
                </a:cubicBezTo>
                <a:cubicBezTo>
                  <a:pt x="633" y="404"/>
                  <a:pt x="712" y="385"/>
                  <a:pt x="756" y="352"/>
                </a:cubicBezTo>
                <a:cubicBezTo>
                  <a:pt x="800" y="319"/>
                  <a:pt x="855" y="240"/>
                  <a:pt x="844" y="208"/>
                </a:cubicBezTo>
                <a:cubicBezTo>
                  <a:pt x="833" y="176"/>
                  <a:pt x="744" y="168"/>
                  <a:pt x="692" y="160"/>
                </a:cubicBezTo>
                <a:cubicBezTo>
                  <a:pt x="640" y="152"/>
                  <a:pt x="575" y="180"/>
                  <a:pt x="532" y="160"/>
                </a:cubicBezTo>
                <a:cubicBezTo>
                  <a:pt x="489" y="140"/>
                  <a:pt x="484" y="65"/>
                  <a:pt x="436" y="40"/>
                </a:cubicBezTo>
                <a:cubicBezTo>
                  <a:pt x="388" y="15"/>
                  <a:pt x="311" y="0"/>
                  <a:pt x="244" y="8"/>
                </a:cubicBezTo>
                <a:close/>
              </a:path>
            </a:pathLst>
          </a:custGeom>
          <a:gradFill rotWithShape="0">
            <a:gsLst>
              <a:gs pos="0">
                <a:srgbClr val="CACA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graphicFrame>
        <p:nvGraphicFramePr>
          <p:cNvPr id="10268" name="Object 28"/>
          <p:cNvGraphicFramePr>
            <a:graphicFrameLocks noChangeAspect="1"/>
          </p:cNvGraphicFramePr>
          <p:nvPr/>
        </p:nvGraphicFramePr>
        <p:xfrm>
          <a:off x="3584575" y="5637213"/>
          <a:ext cx="501650" cy="252412"/>
        </p:xfrm>
        <a:graphic>
          <a:graphicData uri="http://schemas.openxmlformats.org/presentationml/2006/ole">
            <p:oleObj spid="_x0000_s10268" name="CS ChemDraw Drawing" r:id="rId29" imgW="330120" imgH="167400" progId="">
              <p:embed/>
            </p:oleObj>
          </a:graphicData>
        </a:graphic>
      </p:graphicFrame>
      <p:graphicFrame>
        <p:nvGraphicFramePr>
          <p:cNvPr id="10269" name="Object 31"/>
          <p:cNvGraphicFramePr>
            <a:graphicFrameLocks noChangeAspect="1"/>
          </p:cNvGraphicFramePr>
          <p:nvPr/>
        </p:nvGraphicFramePr>
        <p:xfrm>
          <a:off x="2640013" y="5822950"/>
          <a:ext cx="463550" cy="268288"/>
        </p:xfrm>
        <a:graphic>
          <a:graphicData uri="http://schemas.openxmlformats.org/presentationml/2006/ole">
            <p:oleObj spid="_x0000_s10269" name="CS ChemDraw Drawing" r:id="rId30" imgW="304560" imgH="177480" progId="">
              <p:embed/>
            </p:oleObj>
          </a:graphicData>
        </a:graphic>
      </p:graphicFrame>
      <p:graphicFrame>
        <p:nvGraphicFramePr>
          <p:cNvPr id="10270" name="Object 32"/>
          <p:cNvGraphicFramePr>
            <a:graphicFrameLocks noChangeAspect="1"/>
          </p:cNvGraphicFramePr>
          <p:nvPr/>
        </p:nvGraphicFramePr>
        <p:xfrm>
          <a:off x="3643313" y="6140450"/>
          <a:ext cx="463550" cy="268288"/>
        </p:xfrm>
        <a:graphic>
          <a:graphicData uri="http://schemas.openxmlformats.org/presentationml/2006/ole">
            <p:oleObj spid="_x0000_s10270" name="CS ChemDraw Drawing" r:id="rId31" imgW="304560" imgH="177480" progId="">
              <p:embed/>
            </p:oleObj>
          </a:graphicData>
        </a:graphic>
      </p:graphicFrame>
      <p:graphicFrame>
        <p:nvGraphicFramePr>
          <p:cNvPr id="10271" name="Object 41"/>
          <p:cNvGraphicFramePr>
            <a:graphicFrameLocks noChangeAspect="1"/>
          </p:cNvGraphicFramePr>
          <p:nvPr/>
        </p:nvGraphicFramePr>
        <p:xfrm>
          <a:off x="2890838" y="5448300"/>
          <a:ext cx="609600" cy="330200"/>
        </p:xfrm>
        <a:graphic>
          <a:graphicData uri="http://schemas.openxmlformats.org/presentationml/2006/ole">
            <p:oleObj spid="_x0000_s10271" name="CS ChemDraw Drawing" r:id="rId32" imgW="401040" imgH="218160" progId="">
              <p:embed/>
            </p:oleObj>
          </a:graphicData>
        </a:graphic>
      </p:graphicFrame>
      <p:grpSp>
        <p:nvGrpSpPr>
          <p:cNvPr id="3" name="Group 81"/>
          <p:cNvGrpSpPr>
            <a:grpSpLocks/>
          </p:cNvGrpSpPr>
          <p:nvPr/>
        </p:nvGrpSpPr>
        <p:grpSpPr bwMode="auto">
          <a:xfrm>
            <a:off x="3733800" y="4699000"/>
            <a:ext cx="5327650" cy="2082800"/>
            <a:chOff x="2352" y="2960"/>
            <a:chExt cx="3356" cy="1312"/>
          </a:xfrm>
        </p:grpSpPr>
        <p:grpSp>
          <p:nvGrpSpPr>
            <p:cNvPr id="10319" name="Group 82"/>
            <p:cNvGrpSpPr>
              <a:grpSpLocks/>
            </p:cNvGrpSpPr>
            <p:nvPr/>
          </p:nvGrpSpPr>
          <p:grpSpPr bwMode="auto">
            <a:xfrm>
              <a:off x="3392" y="3680"/>
              <a:ext cx="2316" cy="592"/>
              <a:chOff x="3392" y="3680"/>
              <a:chExt cx="2316" cy="592"/>
            </a:xfrm>
          </p:grpSpPr>
          <p:sp>
            <p:nvSpPr>
              <p:cNvPr id="10322" name="Text Box 83"/>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0323" name="AutoShape 84"/>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3573" name="AutoShape 85"/>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0286" name="Object 86"/>
              <p:cNvGraphicFramePr>
                <a:graphicFrameLocks noChangeAspect="1"/>
              </p:cNvGraphicFramePr>
              <p:nvPr/>
            </p:nvGraphicFramePr>
            <p:xfrm>
              <a:off x="3537" y="3931"/>
              <a:ext cx="384" cy="208"/>
            </p:xfrm>
            <a:graphic>
              <a:graphicData uri="http://schemas.openxmlformats.org/presentationml/2006/ole">
                <p:oleObj spid="_x0000_s10286" name="CS ChemDraw Drawing" r:id="rId33" imgW="401040" imgH="218160" progId="">
                  <p:embed/>
                </p:oleObj>
              </a:graphicData>
            </a:graphic>
          </p:graphicFrame>
          <p:graphicFrame>
            <p:nvGraphicFramePr>
              <p:cNvPr id="10287" name="Object 87"/>
              <p:cNvGraphicFramePr>
                <a:graphicFrameLocks noChangeAspect="1"/>
              </p:cNvGraphicFramePr>
              <p:nvPr/>
            </p:nvGraphicFramePr>
            <p:xfrm>
              <a:off x="4271" y="3951"/>
              <a:ext cx="316" cy="159"/>
            </p:xfrm>
            <a:graphic>
              <a:graphicData uri="http://schemas.openxmlformats.org/presentationml/2006/ole">
                <p:oleObj spid="_x0000_s10287" name="CS ChemDraw Drawing" r:id="rId34" imgW="330120" imgH="167400" progId="">
                  <p:embed/>
                </p:oleObj>
              </a:graphicData>
            </a:graphic>
          </p:graphicFrame>
          <p:graphicFrame>
            <p:nvGraphicFramePr>
              <p:cNvPr id="10288" name="Object 88"/>
              <p:cNvGraphicFramePr>
                <a:graphicFrameLocks noChangeAspect="1"/>
              </p:cNvGraphicFramePr>
              <p:nvPr/>
            </p:nvGraphicFramePr>
            <p:xfrm>
              <a:off x="4952" y="3952"/>
              <a:ext cx="169" cy="196"/>
            </p:xfrm>
            <a:graphic>
              <a:graphicData uri="http://schemas.openxmlformats.org/presentationml/2006/ole">
                <p:oleObj spid="_x0000_s10288" name="CS ChemDraw Drawing" r:id="rId35" imgW="561240" imgH="205560" progId="">
                  <p:embed/>
                </p:oleObj>
              </a:graphicData>
            </a:graphic>
          </p:graphicFrame>
          <p:sp>
            <p:nvSpPr>
              <p:cNvPr id="10325" name="Text Box 89"/>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0326" name="Text Box 90"/>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0289" name="Object 91"/>
              <p:cNvGraphicFramePr>
                <a:graphicFrameLocks noChangeAspect="1"/>
              </p:cNvGraphicFramePr>
              <p:nvPr/>
            </p:nvGraphicFramePr>
            <p:xfrm>
              <a:off x="3835" y="4053"/>
              <a:ext cx="204" cy="133"/>
            </p:xfrm>
            <a:graphic>
              <a:graphicData uri="http://schemas.openxmlformats.org/presentationml/2006/ole">
                <p:oleObj spid="_x0000_s10289" name="CS ChemDraw Drawing" r:id="rId36" imgW="314640" imgH="205560" progId="">
                  <p:embed/>
                </p:oleObj>
              </a:graphicData>
            </a:graphic>
          </p:graphicFrame>
          <p:graphicFrame>
            <p:nvGraphicFramePr>
              <p:cNvPr id="10290" name="Object 92"/>
              <p:cNvGraphicFramePr>
                <a:graphicFrameLocks noChangeAspect="1"/>
              </p:cNvGraphicFramePr>
              <p:nvPr/>
            </p:nvGraphicFramePr>
            <p:xfrm>
              <a:off x="4499" y="4045"/>
              <a:ext cx="204" cy="133"/>
            </p:xfrm>
            <a:graphic>
              <a:graphicData uri="http://schemas.openxmlformats.org/presentationml/2006/ole">
                <p:oleObj spid="_x0000_s10290" name="CS ChemDraw Drawing" r:id="rId37" imgW="314640" imgH="205560" progId="">
                  <p:embed/>
                </p:oleObj>
              </a:graphicData>
            </a:graphic>
          </p:graphicFrame>
          <p:graphicFrame>
            <p:nvGraphicFramePr>
              <p:cNvPr id="10291" name="Object 93"/>
              <p:cNvGraphicFramePr>
                <a:graphicFrameLocks noChangeAspect="1"/>
              </p:cNvGraphicFramePr>
              <p:nvPr/>
            </p:nvGraphicFramePr>
            <p:xfrm>
              <a:off x="5436" y="4032"/>
              <a:ext cx="162" cy="152"/>
            </p:xfrm>
            <a:graphic>
              <a:graphicData uri="http://schemas.openxmlformats.org/presentationml/2006/ole">
                <p:oleObj spid="_x0000_s10291" name="Equation" r:id="rId38" imgW="215640" imgH="203040" progId="Equation.3">
                  <p:embed/>
                </p:oleObj>
              </a:graphicData>
            </a:graphic>
          </p:graphicFrame>
          <p:graphicFrame>
            <p:nvGraphicFramePr>
              <p:cNvPr id="10292" name="Object 94"/>
              <p:cNvGraphicFramePr>
                <a:graphicFrameLocks noChangeAspect="1"/>
              </p:cNvGraphicFramePr>
              <p:nvPr/>
            </p:nvGraphicFramePr>
            <p:xfrm>
              <a:off x="5131" y="3956"/>
              <a:ext cx="323" cy="196"/>
            </p:xfrm>
            <a:graphic>
              <a:graphicData uri="http://schemas.openxmlformats.org/presentationml/2006/ole">
                <p:oleObj spid="_x0000_s10292" name="CS ChemDraw Drawing" r:id="rId39" imgW="337680" imgH="205560" progId="">
                  <p:embed/>
                </p:oleObj>
              </a:graphicData>
            </a:graphic>
          </p:graphicFrame>
        </p:grpSp>
        <p:pic>
          <p:nvPicPr>
            <p:cNvPr id="10320" name="Picture 95"/>
            <p:cNvPicPr>
              <a:picLocks noChangeAspect="1" noChangeArrowheads="1"/>
            </p:cNvPicPr>
            <p:nvPr/>
          </p:nvPicPr>
          <p:blipFill>
            <a:blip r:embed="rId40" cstate="print"/>
            <a:srcRect l="1459" t="17667" r="51875" b="20166"/>
            <a:stretch>
              <a:fillRect/>
            </a:stretch>
          </p:blipFill>
          <p:spPr bwMode="auto">
            <a:xfrm flipH="1">
              <a:off x="2911" y="2960"/>
              <a:ext cx="417" cy="347"/>
            </a:xfrm>
            <a:prstGeom prst="rect">
              <a:avLst/>
            </a:prstGeom>
            <a:noFill/>
            <a:ln w="9525">
              <a:noFill/>
              <a:miter lim="800000"/>
              <a:headEnd/>
              <a:tailEnd/>
            </a:ln>
          </p:spPr>
        </p:pic>
        <p:sp>
          <p:nvSpPr>
            <p:cNvPr id="10321" name="Freeform 96"/>
            <p:cNvSpPr>
              <a:spLocks/>
            </p:cNvSpPr>
            <p:nvPr/>
          </p:nvSpPr>
          <p:spPr bwMode="auto">
            <a:xfrm>
              <a:off x="2352" y="3328"/>
              <a:ext cx="1000" cy="368"/>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grpSp>
      <p:sp>
        <p:nvSpPr>
          <p:cNvPr id="10306" name="Text Box 97"/>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0307" name="Group 98"/>
          <p:cNvGrpSpPr>
            <a:grpSpLocks/>
          </p:cNvGrpSpPr>
          <p:nvPr/>
        </p:nvGrpSpPr>
        <p:grpSpPr bwMode="auto">
          <a:xfrm>
            <a:off x="6184900" y="1422400"/>
            <a:ext cx="241300" cy="241300"/>
            <a:chOff x="4232" y="2360"/>
            <a:chExt cx="416" cy="392"/>
          </a:xfrm>
        </p:grpSpPr>
        <p:sp>
          <p:nvSpPr>
            <p:cNvPr id="10317" name="Oval 99"/>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3588" name="Oval 100"/>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0272" name="Object 101"/>
          <p:cNvGraphicFramePr>
            <a:graphicFrameLocks noChangeAspect="1"/>
          </p:cNvGraphicFramePr>
          <p:nvPr/>
        </p:nvGraphicFramePr>
        <p:xfrm>
          <a:off x="6475413" y="1809750"/>
          <a:ext cx="463550" cy="268288"/>
        </p:xfrm>
        <a:graphic>
          <a:graphicData uri="http://schemas.openxmlformats.org/presentationml/2006/ole">
            <p:oleObj spid="_x0000_s10272" name="CS ChemDraw Drawing" r:id="rId41" imgW="304560" imgH="177480" progId="">
              <p:embed/>
            </p:oleObj>
          </a:graphicData>
        </a:graphic>
      </p:graphicFrame>
      <p:graphicFrame>
        <p:nvGraphicFramePr>
          <p:cNvPr id="10273" name="Object 102"/>
          <p:cNvGraphicFramePr>
            <a:graphicFrameLocks noChangeAspect="1"/>
          </p:cNvGraphicFramePr>
          <p:nvPr/>
        </p:nvGraphicFramePr>
        <p:xfrm>
          <a:off x="7153275" y="1827213"/>
          <a:ext cx="501650" cy="252412"/>
        </p:xfrm>
        <a:graphic>
          <a:graphicData uri="http://schemas.openxmlformats.org/presentationml/2006/ole">
            <p:oleObj spid="_x0000_s10273" name="CS ChemDraw Drawing" r:id="rId42" imgW="330120" imgH="167400" progId="">
              <p:embed/>
            </p:oleObj>
          </a:graphicData>
        </a:graphic>
      </p:graphicFrame>
      <p:grpSp>
        <p:nvGrpSpPr>
          <p:cNvPr id="10308" name="Group 103"/>
          <p:cNvGrpSpPr>
            <a:grpSpLocks/>
          </p:cNvGrpSpPr>
          <p:nvPr/>
        </p:nvGrpSpPr>
        <p:grpSpPr bwMode="auto">
          <a:xfrm>
            <a:off x="7812088" y="1797050"/>
            <a:ext cx="633412" cy="492125"/>
            <a:chOff x="3977" y="1748"/>
            <a:chExt cx="399" cy="310"/>
          </a:xfrm>
        </p:grpSpPr>
        <p:graphicFrame>
          <p:nvGraphicFramePr>
            <p:cNvPr id="10284" name="Object 104"/>
            <p:cNvGraphicFramePr>
              <a:graphicFrameLocks noChangeAspect="1"/>
            </p:cNvGraphicFramePr>
            <p:nvPr/>
          </p:nvGraphicFramePr>
          <p:xfrm>
            <a:off x="4011" y="1748"/>
            <a:ext cx="323" cy="196"/>
          </p:xfrm>
          <a:graphic>
            <a:graphicData uri="http://schemas.openxmlformats.org/presentationml/2006/ole">
              <p:oleObj spid="_x0000_s10284" name="CS ChemDraw Drawing" r:id="rId43" imgW="337680" imgH="205560" progId="">
                <p:embed/>
              </p:oleObj>
            </a:graphicData>
          </a:graphic>
        </p:graphicFrame>
        <p:graphicFrame>
          <p:nvGraphicFramePr>
            <p:cNvPr id="10285" name="Object 105"/>
            <p:cNvGraphicFramePr>
              <a:graphicFrameLocks noChangeAspect="1"/>
            </p:cNvGraphicFramePr>
            <p:nvPr/>
          </p:nvGraphicFramePr>
          <p:xfrm>
            <a:off x="3977" y="1940"/>
            <a:ext cx="399" cy="118"/>
          </p:xfrm>
          <a:graphic>
            <a:graphicData uri="http://schemas.openxmlformats.org/presentationml/2006/ole">
              <p:oleObj spid="_x0000_s10285" name="CS ChemDraw Drawing" r:id="rId44" imgW="576360" imgH="169920" progId="">
                <p:embed/>
              </p:oleObj>
            </a:graphicData>
          </a:graphic>
        </p:graphicFrame>
      </p:grpSp>
      <p:graphicFrame>
        <p:nvGraphicFramePr>
          <p:cNvPr id="10274" name="Object 106"/>
          <p:cNvGraphicFramePr>
            <a:graphicFrameLocks noChangeAspect="1"/>
          </p:cNvGraphicFramePr>
          <p:nvPr/>
        </p:nvGraphicFramePr>
        <p:xfrm>
          <a:off x="6529388" y="2360613"/>
          <a:ext cx="358775" cy="252412"/>
        </p:xfrm>
        <a:graphic>
          <a:graphicData uri="http://schemas.openxmlformats.org/presentationml/2006/ole">
            <p:oleObj spid="_x0000_s10274" name="CS ChemDraw Drawing" r:id="rId45" imgW="236160" imgH="167400" progId="">
              <p:embed/>
            </p:oleObj>
          </a:graphicData>
        </a:graphic>
      </p:graphicFrame>
      <p:grpSp>
        <p:nvGrpSpPr>
          <p:cNvPr id="10309" name="Group 107"/>
          <p:cNvGrpSpPr>
            <a:grpSpLocks/>
          </p:cNvGrpSpPr>
          <p:nvPr/>
        </p:nvGrpSpPr>
        <p:grpSpPr bwMode="auto">
          <a:xfrm>
            <a:off x="7046913" y="2305050"/>
            <a:ext cx="614362" cy="492125"/>
            <a:chOff x="3439" y="1748"/>
            <a:chExt cx="387" cy="310"/>
          </a:xfrm>
        </p:grpSpPr>
        <p:graphicFrame>
          <p:nvGraphicFramePr>
            <p:cNvPr id="10282" name="Object 108"/>
            <p:cNvGraphicFramePr>
              <a:graphicFrameLocks noChangeAspect="1"/>
            </p:cNvGraphicFramePr>
            <p:nvPr/>
          </p:nvGraphicFramePr>
          <p:xfrm>
            <a:off x="3467" y="1748"/>
            <a:ext cx="323" cy="196"/>
          </p:xfrm>
          <a:graphic>
            <a:graphicData uri="http://schemas.openxmlformats.org/presentationml/2006/ole">
              <p:oleObj spid="_x0000_s10282" name="CS ChemDraw Drawing" r:id="rId46" imgW="337680" imgH="205560" progId="">
                <p:embed/>
              </p:oleObj>
            </a:graphicData>
          </a:graphic>
        </p:graphicFrame>
        <p:graphicFrame>
          <p:nvGraphicFramePr>
            <p:cNvPr id="10283" name="Object 109"/>
            <p:cNvGraphicFramePr>
              <a:graphicFrameLocks noChangeAspect="1"/>
            </p:cNvGraphicFramePr>
            <p:nvPr/>
          </p:nvGraphicFramePr>
          <p:xfrm>
            <a:off x="3439" y="1940"/>
            <a:ext cx="387" cy="118"/>
          </p:xfrm>
          <a:graphic>
            <a:graphicData uri="http://schemas.openxmlformats.org/presentationml/2006/ole">
              <p:oleObj spid="_x0000_s10283" name="CS ChemDraw Drawing" r:id="rId47" imgW="558720" imgH="169920" progId="">
                <p:embed/>
              </p:oleObj>
            </a:graphicData>
          </a:graphic>
        </p:graphicFrame>
      </p:grpSp>
      <p:sp>
        <p:nvSpPr>
          <p:cNvPr id="10310" name="AutoShape 11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grpSp>
        <p:nvGrpSpPr>
          <p:cNvPr id="10311" name="Group 111"/>
          <p:cNvGrpSpPr>
            <a:grpSpLocks/>
          </p:cNvGrpSpPr>
          <p:nvPr/>
        </p:nvGrpSpPr>
        <p:grpSpPr bwMode="auto">
          <a:xfrm>
            <a:off x="5384800" y="5842000"/>
            <a:ext cx="3676650" cy="939800"/>
            <a:chOff x="3392" y="3680"/>
            <a:chExt cx="2316" cy="592"/>
          </a:xfrm>
        </p:grpSpPr>
        <p:sp>
          <p:nvSpPr>
            <p:cNvPr id="10312" name="Text Box 112"/>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0313" name="AutoShape 113"/>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3602" name="AutoShape 114"/>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0275" name="Object 115"/>
            <p:cNvGraphicFramePr>
              <a:graphicFrameLocks noChangeAspect="1"/>
            </p:cNvGraphicFramePr>
            <p:nvPr/>
          </p:nvGraphicFramePr>
          <p:xfrm>
            <a:off x="3537" y="3931"/>
            <a:ext cx="384" cy="208"/>
          </p:xfrm>
          <a:graphic>
            <a:graphicData uri="http://schemas.openxmlformats.org/presentationml/2006/ole">
              <p:oleObj spid="_x0000_s10275" name="CS ChemDraw Drawing" r:id="rId48" imgW="401040" imgH="218160" progId="">
                <p:embed/>
              </p:oleObj>
            </a:graphicData>
          </a:graphic>
        </p:graphicFrame>
        <p:graphicFrame>
          <p:nvGraphicFramePr>
            <p:cNvPr id="10276" name="Object 116"/>
            <p:cNvGraphicFramePr>
              <a:graphicFrameLocks noChangeAspect="1"/>
            </p:cNvGraphicFramePr>
            <p:nvPr/>
          </p:nvGraphicFramePr>
          <p:xfrm>
            <a:off x="4271" y="3951"/>
            <a:ext cx="316" cy="159"/>
          </p:xfrm>
          <a:graphic>
            <a:graphicData uri="http://schemas.openxmlformats.org/presentationml/2006/ole">
              <p:oleObj spid="_x0000_s10276" name="CS ChemDraw Drawing" r:id="rId49" imgW="330120" imgH="167400" progId="">
                <p:embed/>
              </p:oleObj>
            </a:graphicData>
          </a:graphic>
        </p:graphicFrame>
        <p:graphicFrame>
          <p:nvGraphicFramePr>
            <p:cNvPr id="10277" name="Object 117"/>
            <p:cNvGraphicFramePr>
              <a:graphicFrameLocks noChangeAspect="1"/>
            </p:cNvGraphicFramePr>
            <p:nvPr/>
          </p:nvGraphicFramePr>
          <p:xfrm>
            <a:off x="4952" y="3952"/>
            <a:ext cx="169" cy="196"/>
          </p:xfrm>
          <a:graphic>
            <a:graphicData uri="http://schemas.openxmlformats.org/presentationml/2006/ole">
              <p:oleObj spid="_x0000_s10277" name="CS ChemDraw Drawing" r:id="rId50" imgW="561240" imgH="205560" progId="">
                <p:embed/>
              </p:oleObj>
            </a:graphicData>
          </a:graphic>
        </p:graphicFrame>
        <p:sp>
          <p:nvSpPr>
            <p:cNvPr id="10315" name="Text Box 118"/>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0316" name="Text Box 119"/>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0278" name="Object 120"/>
            <p:cNvGraphicFramePr>
              <a:graphicFrameLocks noChangeAspect="1"/>
            </p:cNvGraphicFramePr>
            <p:nvPr/>
          </p:nvGraphicFramePr>
          <p:xfrm>
            <a:off x="3835" y="4053"/>
            <a:ext cx="204" cy="133"/>
          </p:xfrm>
          <a:graphic>
            <a:graphicData uri="http://schemas.openxmlformats.org/presentationml/2006/ole">
              <p:oleObj spid="_x0000_s10278" name="CS ChemDraw Drawing" r:id="rId51" imgW="314640" imgH="205560" progId="">
                <p:embed/>
              </p:oleObj>
            </a:graphicData>
          </a:graphic>
        </p:graphicFrame>
        <p:graphicFrame>
          <p:nvGraphicFramePr>
            <p:cNvPr id="10279" name="Object 121"/>
            <p:cNvGraphicFramePr>
              <a:graphicFrameLocks noChangeAspect="1"/>
            </p:cNvGraphicFramePr>
            <p:nvPr/>
          </p:nvGraphicFramePr>
          <p:xfrm>
            <a:off x="4499" y="4045"/>
            <a:ext cx="204" cy="133"/>
          </p:xfrm>
          <a:graphic>
            <a:graphicData uri="http://schemas.openxmlformats.org/presentationml/2006/ole">
              <p:oleObj spid="_x0000_s10279" name="CS ChemDraw Drawing" r:id="rId52" imgW="314640" imgH="205560" progId="">
                <p:embed/>
              </p:oleObj>
            </a:graphicData>
          </a:graphic>
        </p:graphicFrame>
        <p:graphicFrame>
          <p:nvGraphicFramePr>
            <p:cNvPr id="10280" name="Object 122"/>
            <p:cNvGraphicFramePr>
              <a:graphicFrameLocks noChangeAspect="1"/>
            </p:cNvGraphicFramePr>
            <p:nvPr/>
          </p:nvGraphicFramePr>
          <p:xfrm>
            <a:off x="5436" y="4032"/>
            <a:ext cx="162" cy="152"/>
          </p:xfrm>
          <a:graphic>
            <a:graphicData uri="http://schemas.openxmlformats.org/presentationml/2006/ole">
              <p:oleObj spid="_x0000_s10280" name="Equation" r:id="rId53" imgW="215640" imgH="203040" progId="Equation.3">
                <p:embed/>
              </p:oleObj>
            </a:graphicData>
          </a:graphic>
        </p:graphicFrame>
        <p:graphicFrame>
          <p:nvGraphicFramePr>
            <p:cNvPr id="10281" name="Object 123"/>
            <p:cNvGraphicFramePr>
              <a:graphicFrameLocks noChangeAspect="1"/>
            </p:cNvGraphicFramePr>
            <p:nvPr/>
          </p:nvGraphicFramePr>
          <p:xfrm>
            <a:off x="5131" y="3956"/>
            <a:ext cx="323" cy="196"/>
          </p:xfrm>
          <a:graphic>
            <a:graphicData uri="http://schemas.openxmlformats.org/presentationml/2006/ole">
              <p:oleObj spid="_x0000_s10281" name="CS ChemDraw Drawing" r:id="rId54" imgW="337680" imgH="205560" progId="">
                <p:embed/>
              </p:oleObj>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5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3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1266" name="Object 3"/>
          <p:cNvGraphicFramePr>
            <a:graphicFrameLocks noChangeAspect="1"/>
          </p:cNvGraphicFramePr>
          <p:nvPr/>
        </p:nvGraphicFramePr>
        <p:xfrm>
          <a:off x="455613" y="0"/>
          <a:ext cx="4191000" cy="3890963"/>
        </p:xfrm>
        <a:graphic>
          <a:graphicData uri="http://schemas.openxmlformats.org/presentationml/2006/ole">
            <p:oleObj spid="_x0000_s11266" name="Image bitmap" r:id="rId3" imgW="3591426" imgH="3333333" progId="PBrush">
              <p:embed/>
            </p:oleObj>
          </a:graphicData>
        </a:graphic>
      </p:graphicFrame>
      <p:sp>
        <p:nvSpPr>
          <p:cNvPr id="64516"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4517"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4518"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1314"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1267" name="Object 8"/>
          <p:cNvGraphicFramePr>
            <a:graphicFrameLocks noChangeAspect="1"/>
          </p:cNvGraphicFramePr>
          <p:nvPr/>
        </p:nvGraphicFramePr>
        <p:xfrm>
          <a:off x="25400" y="4406900"/>
          <a:ext cx="4619625" cy="1384300"/>
        </p:xfrm>
        <a:graphic>
          <a:graphicData uri="http://schemas.openxmlformats.org/presentationml/2006/ole">
            <p:oleObj spid="_x0000_s11267" name="Image bitmap" r:id="rId4" imgW="1457143" imgH="609524" progId="PBrush">
              <p:embed/>
            </p:oleObj>
          </a:graphicData>
        </a:graphic>
      </p:graphicFrame>
      <p:sp>
        <p:nvSpPr>
          <p:cNvPr id="11315"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1316"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1317" name="Group 11"/>
          <p:cNvGrpSpPr>
            <a:grpSpLocks/>
          </p:cNvGrpSpPr>
          <p:nvPr/>
        </p:nvGrpSpPr>
        <p:grpSpPr bwMode="auto">
          <a:xfrm>
            <a:off x="5373688" y="368300"/>
            <a:ext cx="436562" cy="5257800"/>
            <a:chOff x="3537" y="224"/>
            <a:chExt cx="275" cy="3768"/>
          </a:xfrm>
        </p:grpSpPr>
        <p:sp>
          <p:nvSpPr>
            <p:cNvPr id="1133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133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4526"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1268" name="Object 15"/>
          <p:cNvGraphicFramePr>
            <a:graphicFrameLocks noChangeAspect="1"/>
          </p:cNvGraphicFramePr>
          <p:nvPr/>
        </p:nvGraphicFramePr>
        <p:xfrm>
          <a:off x="1849438" y="3263900"/>
          <a:ext cx="609600" cy="330200"/>
        </p:xfrm>
        <a:graphic>
          <a:graphicData uri="http://schemas.openxmlformats.org/presentationml/2006/ole">
            <p:oleObj spid="_x0000_s11268" name="CS ChemDraw Drawing" r:id="rId5" imgW="401040" imgH="218160" progId="">
              <p:embed/>
            </p:oleObj>
          </a:graphicData>
        </a:graphic>
      </p:graphicFrame>
      <p:graphicFrame>
        <p:nvGraphicFramePr>
          <p:cNvPr id="11269" name="Object 16"/>
          <p:cNvGraphicFramePr>
            <a:graphicFrameLocks noChangeAspect="1"/>
          </p:cNvGraphicFramePr>
          <p:nvPr/>
        </p:nvGraphicFramePr>
        <p:xfrm>
          <a:off x="2249488" y="2132013"/>
          <a:ext cx="358775" cy="252412"/>
        </p:xfrm>
        <a:graphic>
          <a:graphicData uri="http://schemas.openxmlformats.org/presentationml/2006/ole">
            <p:oleObj spid="_x0000_s11269" name="CS ChemDraw Drawing" r:id="rId6" imgW="236160" imgH="167400" progId="">
              <p:embed/>
            </p:oleObj>
          </a:graphicData>
        </a:graphic>
      </p:graphicFrame>
      <p:graphicFrame>
        <p:nvGraphicFramePr>
          <p:cNvPr id="11270" name="Object 17"/>
          <p:cNvGraphicFramePr>
            <a:graphicFrameLocks noChangeAspect="1"/>
          </p:cNvGraphicFramePr>
          <p:nvPr/>
        </p:nvGraphicFramePr>
        <p:xfrm>
          <a:off x="2319338" y="228600"/>
          <a:ext cx="609600" cy="330200"/>
        </p:xfrm>
        <a:graphic>
          <a:graphicData uri="http://schemas.openxmlformats.org/presentationml/2006/ole">
            <p:oleObj spid="_x0000_s11270" name="CS ChemDraw Drawing" r:id="rId7" imgW="401040" imgH="218160" progId="">
              <p:embed/>
            </p:oleObj>
          </a:graphicData>
        </a:graphic>
      </p:graphicFrame>
      <p:graphicFrame>
        <p:nvGraphicFramePr>
          <p:cNvPr id="11271" name="Object 18"/>
          <p:cNvGraphicFramePr>
            <a:graphicFrameLocks noChangeAspect="1"/>
          </p:cNvGraphicFramePr>
          <p:nvPr/>
        </p:nvGraphicFramePr>
        <p:xfrm>
          <a:off x="2160588" y="2500313"/>
          <a:ext cx="358775" cy="252412"/>
        </p:xfrm>
        <a:graphic>
          <a:graphicData uri="http://schemas.openxmlformats.org/presentationml/2006/ole">
            <p:oleObj spid="_x0000_s11271" name="CS ChemDraw Drawing" r:id="rId8" imgW="236160" imgH="167400" progId="">
              <p:embed/>
            </p:oleObj>
          </a:graphicData>
        </a:graphic>
      </p:graphicFrame>
      <p:graphicFrame>
        <p:nvGraphicFramePr>
          <p:cNvPr id="11272" name="Object 19"/>
          <p:cNvGraphicFramePr>
            <a:graphicFrameLocks noChangeAspect="1"/>
          </p:cNvGraphicFramePr>
          <p:nvPr/>
        </p:nvGraphicFramePr>
        <p:xfrm>
          <a:off x="2103438" y="1231900"/>
          <a:ext cx="609600" cy="330200"/>
        </p:xfrm>
        <a:graphic>
          <a:graphicData uri="http://schemas.openxmlformats.org/presentationml/2006/ole">
            <p:oleObj spid="_x0000_s11272" name="CS ChemDraw Drawing" r:id="rId9" imgW="401040" imgH="218160" progId="">
              <p:embed/>
            </p:oleObj>
          </a:graphicData>
        </a:graphic>
      </p:graphicFrame>
      <p:graphicFrame>
        <p:nvGraphicFramePr>
          <p:cNvPr id="11273" name="Object 20"/>
          <p:cNvGraphicFramePr>
            <a:graphicFrameLocks noChangeAspect="1"/>
          </p:cNvGraphicFramePr>
          <p:nvPr/>
        </p:nvGraphicFramePr>
        <p:xfrm>
          <a:off x="1703388" y="1293813"/>
          <a:ext cx="358775" cy="252412"/>
        </p:xfrm>
        <a:graphic>
          <a:graphicData uri="http://schemas.openxmlformats.org/presentationml/2006/ole">
            <p:oleObj spid="_x0000_s11273" name="CS ChemDraw Drawing" r:id="rId10" imgW="236160" imgH="167400" progId="">
              <p:embed/>
            </p:oleObj>
          </a:graphicData>
        </a:graphic>
      </p:graphicFrame>
      <p:graphicFrame>
        <p:nvGraphicFramePr>
          <p:cNvPr id="11274" name="Object 21"/>
          <p:cNvGraphicFramePr>
            <a:graphicFrameLocks noChangeAspect="1"/>
          </p:cNvGraphicFramePr>
          <p:nvPr/>
        </p:nvGraphicFramePr>
        <p:xfrm>
          <a:off x="1487488" y="519113"/>
          <a:ext cx="358775" cy="252412"/>
        </p:xfrm>
        <a:graphic>
          <a:graphicData uri="http://schemas.openxmlformats.org/presentationml/2006/ole">
            <p:oleObj spid="_x0000_s11274" name="CS ChemDraw Drawing" r:id="rId11" imgW="236160" imgH="167400" progId="">
              <p:embed/>
            </p:oleObj>
          </a:graphicData>
        </a:graphic>
      </p:graphicFrame>
      <p:graphicFrame>
        <p:nvGraphicFramePr>
          <p:cNvPr id="11275" name="Object 22"/>
          <p:cNvGraphicFramePr>
            <a:graphicFrameLocks noChangeAspect="1"/>
          </p:cNvGraphicFramePr>
          <p:nvPr/>
        </p:nvGraphicFramePr>
        <p:xfrm>
          <a:off x="1303338" y="165100"/>
          <a:ext cx="609600" cy="330200"/>
        </p:xfrm>
        <a:graphic>
          <a:graphicData uri="http://schemas.openxmlformats.org/presentationml/2006/ole">
            <p:oleObj spid="_x0000_s11275" name="CS ChemDraw Drawing" r:id="rId12" imgW="401040" imgH="218160" progId="">
              <p:embed/>
            </p:oleObj>
          </a:graphicData>
        </a:graphic>
      </p:graphicFrame>
      <p:sp>
        <p:nvSpPr>
          <p:cNvPr id="11319"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1320"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1276" name="Object 25"/>
          <p:cNvGraphicFramePr>
            <a:graphicFrameLocks noChangeAspect="1"/>
          </p:cNvGraphicFramePr>
          <p:nvPr/>
        </p:nvGraphicFramePr>
        <p:xfrm>
          <a:off x="798513" y="6000750"/>
          <a:ext cx="463550" cy="268288"/>
        </p:xfrm>
        <a:graphic>
          <a:graphicData uri="http://schemas.openxmlformats.org/presentationml/2006/ole">
            <p:oleObj spid="_x0000_s11276" name="CS ChemDraw Drawing" r:id="rId13" imgW="304560" imgH="177480" progId="">
              <p:embed/>
            </p:oleObj>
          </a:graphicData>
        </a:graphic>
      </p:graphicFrame>
      <p:graphicFrame>
        <p:nvGraphicFramePr>
          <p:cNvPr id="11277" name="Object 27"/>
          <p:cNvGraphicFramePr>
            <a:graphicFrameLocks noChangeAspect="1"/>
          </p:cNvGraphicFramePr>
          <p:nvPr/>
        </p:nvGraphicFramePr>
        <p:xfrm>
          <a:off x="2581275" y="6386513"/>
          <a:ext cx="501650" cy="252412"/>
        </p:xfrm>
        <a:graphic>
          <a:graphicData uri="http://schemas.openxmlformats.org/presentationml/2006/ole">
            <p:oleObj spid="_x0000_s11277" name="CS ChemDraw Drawing" r:id="rId14" imgW="330120" imgH="167400" progId="">
              <p:embed/>
            </p:oleObj>
          </a:graphicData>
        </a:graphic>
      </p:graphicFrame>
      <p:graphicFrame>
        <p:nvGraphicFramePr>
          <p:cNvPr id="11278" name="Object 28"/>
          <p:cNvGraphicFramePr>
            <a:graphicFrameLocks noChangeAspect="1"/>
          </p:cNvGraphicFramePr>
          <p:nvPr/>
        </p:nvGraphicFramePr>
        <p:xfrm>
          <a:off x="803275" y="6424613"/>
          <a:ext cx="501650" cy="252412"/>
        </p:xfrm>
        <a:graphic>
          <a:graphicData uri="http://schemas.openxmlformats.org/presentationml/2006/ole">
            <p:oleObj spid="_x0000_s11278" name="CS ChemDraw Drawing" r:id="rId15" imgW="330120" imgH="167400" progId="">
              <p:embed/>
            </p:oleObj>
          </a:graphicData>
        </a:graphic>
      </p:graphicFrame>
      <p:graphicFrame>
        <p:nvGraphicFramePr>
          <p:cNvPr id="11279" name="Object 29"/>
          <p:cNvGraphicFramePr>
            <a:graphicFrameLocks noChangeAspect="1"/>
          </p:cNvGraphicFramePr>
          <p:nvPr/>
        </p:nvGraphicFramePr>
        <p:xfrm>
          <a:off x="1636713" y="6407150"/>
          <a:ext cx="463550" cy="268288"/>
        </p:xfrm>
        <a:graphic>
          <a:graphicData uri="http://schemas.openxmlformats.org/presentationml/2006/ole">
            <p:oleObj spid="_x0000_s11279" name="CS ChemDraw Drawing" r:id="rId16" imgW="304560" imgH="177480" progId="">
              <p:embed/>
            </p:oleObj>
          </a:graphicData>
        </a:graphic>
      </p:graphicFrame>
      <p:graphicFrame>
        <p:nvGraphicFramePr>
          <p:cNvPr id="11280" name="Object 30"/>
          <p:cNvGraphicFramePr>
            <a:graphicFrameLocks noChangeAspect="1"/>
          </p:cNvGraphicFramePr>
          <p:nvPr/>
        </p:nvGraphicFramePr>
        <p:xfrm>
          <a:off x="1836738" y="2832100"/>
          <a:ext cx="609600" cy="330200"/>
        </p:xfrm>
        <a:graphic>
          <a:graphicData uri="http://schemas.openxmlformats.org/presentationml/2006/ole">
            <p:oleObj spid="_x0000_s11280" name="CS ChemDraw Drawing" r:id="rId17" imgW="401040" imgH="218160" progId="">
              <p:embed/>
            </p:oleObj>
          </a:graphicData>
        </a:graphic>
      </p:graphicFrame>
      <p:graphicFrame>
        <p:nvGraphicFramePr>
          <p:cNvPr id="11281" name="Object 31"/>
          <p:cNvGraphicFramePr>
            <a:graphicFrameLocks noChangeAspect="1"/>
          </p:cNvGraphicFramePr>
          <p:nvPr/>
        </p:nvGraphicFramePr>
        <p:xfrm>
          <a:off x="2528888" y="709613"/>
          <a:ext cx="358775" cy="252412"/>
        </p:xfrm>
        <a:graphic>
          <a:graphicData uri="http://schemas.openxmlformats.org/presentationml/2006/ole">
            <p:oleObj spid="_x0000_s11281" name="CS ChemDraw Drawing" r:id="rId18" imgW="236160" imgH="167400" progId="">
              <p:embed/>
            </p:oleObj>
          </a:graphicData>
        </a:graphic>
      </p:graphicFrame>
      <p:graphicFrame>
        <p:nvGraphicFramePr>
          <p:cNvPr id="11282" name="Object 32"/>
          <p:cNvGraphicFramePr>
            <a:graphicFrameLocks noChangeAspect="1"/>
          </p:cNvGraphicFramePr>
          <p:nvPr/>
        </p:nvGraphicFramePr>
        <p:xfrm>
          <a:off x="1684338" y="2044700"/>
          <a:ext cx="609600" cy="330200"/>
        </p:xfrm>
        <a:graphic>
          <a:graphicData uri="http://schemas.openxmlformats.org/presentationml/2006/ole">
            <p:oleObj spid="_x0000_s11282" name="CS ChemDraw Drawing" r:id="rId19" imgW="401040" imgH="218160" progId="">
              <p:embed/>
            </p:oleObj>
          </a:graphicData>
        </a:graphic>
      </p:graphicFrame>
      <p:graphicFrame>
        <p:nvGraphicFramePr>
          <p:cNvPr id="11283" name="Object 33"/>
          <p:cNvGraphicFramePr>
            <a:graphicFrameLocks noChangeAspect="1"/>
          </p:cNvGraphicFramePr>
          <p:nvPr/>
        </p:nvGraphicFramePr>
        <p:xfrm>
          <a:off x="1366838" y="863600"/>
          <a:ext cx="609600" cy="330200"/>
        </p:xfrm>
        <a:graphic>
          <a:graphicData uri="http://schemas.openxmlformats.org/presentationml/2006/ole">
            <p:oleObj spid="_x0000_s11283" name="CS ChemDraw Drawing" r:id="rId20" imgW="401040" imgH="218160" progId="">
              <p:embed/>
            </p:oleObj>
          </a:graphicData>
        </a:graphic>
      </p:graphicFrame>
      <p:graphicFrame>
        <p:nvGraphicFramePr>
          <p:cNvPr id="11284" name="Object 34"/>
          <p:cNvGraphicFramePr>
            <a:graphicFrameLocks noChangeAspect="1"/>
          </p:cNvGraphicFramePr>
          <p:nvPr/>
        </p:nvGraphicFramePr>
        <p:xfrm>
          <a:off x="1881188" y="214313"/>
          <a:ext cx="358775" cy="252412"/>
        </p:xfrm>
        <a:graphic>
          <a:graphicData uri="http://schemas.openxmlformats.org/presentationml/2006/ole">
            <p:oleObj spid="_x0000_s11284" name="CS ChemDraw Drawing" r:id="rId21" imgW="236160" imgH="167400" progId="">
              <p:embed/>
            </p:oleObj>
          </a:graphicData>
        </a:graphic>
      </p:graphicFrame>
      <p:graphicFrame>
        <p:nvGraphicFramePr>
          <p:cNvPr id="11285" name="Object 35"/>
          <p:cNvGraphicFramePr>
            <a:graphicFrameLocks noChangeAspect="1"/>
          </p:cNvGraphicFramePr>
          <p:nvPr/>
        </p:nvGraphicFramePr>
        <p:xfrm>
          <a:off x="2122488" y="912813"/>
          <a:ext cx="358775" cy="252412"/>
        </p:xfrm>
        <a:graphic>
          <a:graphicData uri="http://schemas.openxmlformats.org/presentationml/2006/ole">
            <p:oleObj spid="_x0000_s11285" name="CS ChemDraw Drawing" r:id="rId22" imgW="236160" imgH="167400" progId="">
              <p:embed/>
            </p:oleObj>
          </a:graphicData>
        </a:graphic>
      </p:graphicFrame>
      <p:graphicFrame>
        <p:nvGraphicFramePr>
          <p:cNvPr id="11286" name="Object 36"/>
          <p:cNvGraphicFramePr>
            <a:graphicFrameLocks noChangeAspect="1"/>
          </p:cNvGraphicFramePr>
          <p:nvPr/>
        </p:nvGraphicFramePr>
        <p:xfrm>
          <a:off x="1900238" y="508000"/>
          <a:ext cx="609600" cy="330200"/>
        </p:xfrm>
        <a:graphic>
          <a:graphicData uri="http://schemas.openxmlformats.org/presentationml/2006/ole">
            <p:oleObj spid="_x0000_s11286" name="CS ChemDraw Drawing" r:id="rId23" imgW="401040" imgH="218160" progId="">
              <p:embed/>
            </p:oleObj>
          </a:graphicData>
        </a:graphic>
      </p:graphicFrame>
      <p:graphicFrame>
        <p:nvGraphicFramePr>
          <p:cNvPr id="11287" name="Object 37"/>
          <p:cNvGraphicFramePr>
            <a:graphicFrameLocks noChangeAspect="1"/>
          </p:cNvGraphicFramePr>
          <p:nvPr/>
        </p:nvGraphicFramePr>
        <p:xfrm>
          <a:off x="2071688" y="3605213"/>
          <a:ext cx="358775" cy="252412"/>
        </p:xfrm>
        <a:graphic>
          <a:graphicData uri="http://schemas.openxmlformats.org/presentationml/2006/ole">
            <p:oleObj spid="_x0000_s11287" name="CS ChemDraw Drawing" r:id="rId24" imgW="236160" imgH="167400" progId="">
              <p:embed/>
            </p:oleObj>
          </a:graphicData>
        </a:graphic>
      </p:graphicFrame>
      <p:graphicFrame>
        <p:nvGraphicFramePr>
          <p:cNvPr id="11288" name="Object 38"/>
          <p:cNvGraphicFramePr>
            <a:graphicFrameLocks noChangeAspect="1"/>
          </p:cNvGraphicFramePr>
          <p:nvPr/>
        </p:nvGraphicFramePr>
        <p:xfrm>
          <a:off x="2376488" y="5345113"/>
          <a:ext cx="358775" cy="252412"/>
        </p:xfrm>
        <a:graphic>
          <a:graphicData uri="http://schemas.openxmlformats.org/presentationml/2006/ole">
            <p:oleObj spid="_x0000_s11288" name="CS ChemDraw Drawing" r:id="rId25" imgW="236160" imgH="167400" progId="">
              <p:embed/>
            </p:oleObj>
          </a:graphicData>
        </a:graphic>
      </p:graphicFrame>
      <p:graphicFrame>
        <p:nvGraphicFramePr>
          <p:cNvPr id="11289" name="Object 39"/>
          <p:cNvGraphicFramePr>
            <a:graphicFrameLocks noChangeAspect="1"/>
          </p:cNvGraphicFramePr>
          <p:nvPr/>
        </p:nvGraphicFramePr>
        <p:xfrm>
          <a:off x="1490663" y="5886450"/>
          <a:ext cx="512762" cy="311150"/>
        </p:xfrm>
        <a:graphic>
          <a:graphicData uri="http://schemas.openxmlformats.org/presentationml/2006/ole">
            <p:oleObj spid="_x0000_s11289" name="CS ChemDraw Drawing" r:id="rId26" imgW="337680" imgH="205560" progId="">
              <p:embed/>
            </p:oleObj>
          </a:graphicData>
        </a:graphic>
      </p:graphicFrame>
      <p:graphicFrame>
        <p:nvGraphicFramePr>
          <p:cNvPr id="11290" name="Object 40"/>
          <p:cNvGraphicFramePr>
            <a:graphicFrameLocks noChangeAspect="1"/>
          </p:cNvGraphicFramePr>
          <p:nvPr/>
        </p:nvGraphicFramePr>
        <p:xfrm>
          <a:off x="1643063" y="5454650"/>
          <a:ext cx="512762" cy="311150"/>
        </p:xfrm>
        <a:graphic>
          <a:graphicData uri="http://schemas.openxmlformats.org/presentationml/2006/ole">
            <p:oleObj spid="_x0000_s11290" name="CS ChemDraw Drawing" r:id="rId27" imgW="337680" imgH="205560" progId="">
              <p:embed/>
            </p:oleObj>
          </a:graphicData>
        </a:graphic>
      </p:graphicFrame>
      <p:graphicFrame>
        <p:nvGraphicFramePr>
          <p:cNvPr id="11291" name="Object 41"/>
          <p:cNvGraphicFramePr>
            <a:graphicFrameLocks noChangeAspect="1"/>
          </p:cNvGraphicFramePr>
          <p:nvPr/>
        </p:nvGraphicFramePr>
        <p:xfrm>
          <a:off x="2198688" y="5751513"/>
          <a:ext cx="358775" cy="252412"/>
        </p:xfrm>
        <a:graphic>
          <a:graphicData uri="http://schemas.openxmlformats.org/presentationml/2006/ole">
            <p:oleObj spid="_x0000_s11291" name="CS ChemDraw Drawing" r:id="rId28" imgW="236160" imgH="167400" progId="">
              <p:embed/>
            </p:oleObj>
          </a:graphicData>
        </a:graphic>
      </p:graphicFrame>
      <p:sp>
        <p:nvSpPr>
          <p:cNvPr id="11321" name="Freeform 42"/>
          <p:cNvSpPr>
            <a:spLocks/>
          </p:cNvSpPr>
          <p:nvPr/>
        </p:nvSpPr>
        <p:spPr bwMode="auto">
          <a:xfrm>
            <a:off x="2724150" y="5270500"/>
            <a:ext cx="1522413" cy="768350"/>
          </a:xfrm>
          <a:custGeom>
            <a:avLst/>
            <a:gdLst>
              <a:gd name="T0" fmla="*/ 244 w 855"/>
              <a:gd name="T1" fmla="*/ 8 h 412"/>
              <a:gd name="T2" fmla="*/ 36 w 855"/>
              <a:gd name="T3" fmla="*/ 88 h 412"/>
              <a:gd name="T4" fmla="*/ 36 w 855"/>
              <a:gd name="T5" fmla="*/ 280 h 412"/>
              <a:gd name="T6" fmla="*/ 252 w 855"/>
              <a:gd name="T7" fmla="*/ 320 h 412"/>
              <a:gd name="T8" fmla="*/ 388 w 855"/>
              <a:gd name="T9" fmla="*/ 296 h 412"/>
              <a:gd name="T10" fmla="*/ 436 w 855"/>
              <a:gd name="T11" fmla="*/ 376 h 412"/>
              <a:gd name="T12" fmla="*/ 580 w 855"/>
              <a:gd name="T13" fmla="*/ 408 h 412"/>
              <a:gd name="T14" fmla="*/ 756 w 855"/>
              <a:gd name="T15" fmla="*/ 352 h 412"/>
              <a:gd name="T16" fmla="*/ 844 w 855"/>
              <a:gd name="T17" fmla="*/ 208 h 412"/>
              <a:gd name="T18" fmla="*/ 692 w 855"/>
              <a:gd name="T19" fmla="*/ 160 h 412"/>
              <a:gd name="T20" fmla="*/ 532 w 855"/>
              <a:gd name="T21" fmla="*/ 160 h 412"/>
              <a:gd name="T22" fmla="*/ 436 w 855"/>
              <a:gd name="T23" fmla="*/ 40 h 412"/>
              <a:gd name="T24" fmla="*/ 244 w 855"/>
              <a:gd name="T25" fmla="*/ 8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5"/>
              <a:gd name="T40" fmla="*/ 0 h 412"/>
              <a:gd name="T41" fmla="*/ 855 w 855"/>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5" h="412">
                <a:moveTo>
                  <a:pt x="244" y="8"/>
                </a:moveTo>
                <a:cubicBezTo>
                  <a:pt x="177" y="16"/>
                  <a:pt x="71" y="43"/>
                  <a:pt x="36" y="88"/>
                </a:cubicBezTo>
                <a:cubicBezTo>
                  <a:pt x="1" y="133"/>
                  <a:pt x="0" y="241"/>
                  <a:pt x="36" y="280"/>
                </a:cubicBezTo>
                <a:cubicBezTo>
                  <a:pt x="72" y="319"/>
                  <a:pt x="193" y="317"/>
                  <a:pt x="252" y="320"/>
                </a:cubicBezTo>
                <a:cubicBezTo>
                  <a:pt x="311" y="323"/>
                  <a:pt x="357" y="287"/>
                  <a:pt x="388" y="296"/>
                </a:cubicBezTo>
                <a:cubicBezTo>
                  <a:pt x="419" y="305"/>
                  <a:pt x="404" y="357"/>
                  <a:pt x="436" y="376"/>
                </a:cubicBezTo>
                <a:cubicBezTo>
                  <a:pt x="468" y="395"/>
                  <a:pt x="527" y="412"/>
                  <a:pt x="580" y="408"/>
                </a:cubicBezTo>
                <a:cubicBezTo>
                  <a:pt x="633" y="404"/>
                  <a:pt x="712" y="385"/>
                  <a:pt x="756" y="352"/>
                </a:cubicBezTo>
                <a:cubicBezTo>
                  <a:pt x="800" y="319"/>
                  <a:pt x="855" y="240"/>
                  <a:pt x="844" y="208"/>
                </a:cubicBezTo>
                <a:cubicBezTo>
                  <a:pt x="833" y="176"/>
                  <a:pt x="744" y="168"/>
                  <a:pt x="692" y="160"/>
                </a:cubicBezTo>
                <a:cubicBezTo>
                  <a:pt x="640" y="152"/>
                  <a:pt x="575" y="180"/>
                  <a:pt x="532" y="160"/>
                </a:cubicBezTo>
                <a:cubicBezTo>
                  <a:pt x="489" y="140"/>
                  <a:pt x="484" y="65"/>
                  <a:pt x="436" y="40"/>
                </a:cubicBezTo>
                <a:cubicBezTo>
                  <a:pt x="388" y="15"/>
                  <a:pt x="311" y="0"/>
                  <a:pt x="244" y="8"/>
                </a:cubicBezTo>
                <a:close/>
              </a:path>
            </a:pathLst>
          </a:custGeom>
          <a:gradFill rotWithShape="0">
            <a:gsLst>
              <a:gs pos="0">
                <a:srgbClr val="CACA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graphicFrame>
        <p:nvGraphicFramePr>
          <p:cNvPr id="11292" name="Object 44"/>
          <p:cNvGraphicFramePr>
            <a:graphicFrameLocks noChangeAspect="1"/>
          </p:cNvGraphicFramePr>
          <p:nvPr/>
        </p:nvGraphicFramePr>
        <p:xfrm>
          <a:off x="2640013" y="5822950"/>
          <a:ext cx="463550" cy="268288"/>
        </p:xfrm>
        <a:graphic>
          <a:graphicData uri="http://schemas.openxmlformats.org/presentationml/2006/ole">
            <p:oleObj spid="_x0000_s11292" name="CS ChemDraw Drawing" r:id="rId29" imgW="304560" imgH="177480" progId="">
              <p:embed/>
            </p:oleObj>
          </a:graphicData>
        </a:graphic>
      </p:graphicFrame>
      <p:graphicFrame>
        <p:nvGraphicFramePr>
          <p:cNvPr id="11293" name="Object 45"/>
          <p:cNvGraphicFramePr>
            <a:graphicFrameLocks noChangeAspect="1"/>
          </p:cNvGraphicFramePr>
          <p:nvPr/>
        </p:nvGraphicFramePr>
        <p:xfrm>
          <a:off x="3643313" y="6140450"/>
          <a:ext cx="463550" cy="268288"/>
        </p:xfrm>
        <a:graphic>
          <a:graphicData uri="http://schemas.openxmlformats.org/presentationml/2006/ole">
            <p:oleObj spid="_x0000_s11293" name="CS ChemDraw Drawing" r:id="rId30" imgW="304560" imgH="177480" progId="">
              <p:embed/>
            </p:oleObj>
          </a:graphicData>
        </a:graphic>
      </p:graphicFrame>
      <p:graphicFrame>
        <p:nvGraphicFramePr>
          <p:cNvPr id="11294" name="Object 47"/>
          <p:cNvGraphicFramePr>
            <a:graphicFrameLocks noChangeAspect="1"/>
          </p:cNvGraphicFramePr>
          <p:nvPr/>
        </p:nvGraphicFramePr>
        <p:xfrm>
          <a:off x="2900363" y="5429250"/>
          <a:ext cx="512762" cy="311150"/>
        </p:xfrm>
        <a:graphic>
          <a:graphicData uri="http://schemas.openxmlformats.org/presentationml/2006/ole">
            <p:oleObj spid="_x0000_s11294" name="CS ChemDraw Drawing" r:id="rId31" imgW="337680" imgH="205560" progId="">
              <p:embed/>
            </p:oleObj>
          </a:graphicData>
        </a:graphic>
      </p:graphicFrame>
      <p:graphicFrame>
        <p:nvGraphicFramePr>
          <p:cNvPr id="11295" name="Object 48"/>
          <p:cNvGraphicFramePr>
            <a:graphicFrameLocks noChangeAspect="1"/>
          </p:cNvGraphicFramePr>
          <p:nvPr/>
        </p:nvGraphicFramePr>
        <p:xfrm>
          <a:off x="3522663" y="5632450"/>
          <a:ext cx="512762" cy="311150"/>
        </p:xfrm>
        <a:graphic>
          <a:graphicData uri="http://schemas.openxmlformats.org/presentationml/2006/ole">
            <p:oleObj spid="_x0000_s11295" name="CS ChemDraw Drawing" r:id="rId32" imgW="337680" imgH="205560" progId="">
              <p:embed/>
            </p:oleObj>
          </a:graphicData>
        </a:graphic>
      </p:graphicFrame>
      <p:grpSp>
        <p:nvGrpSpPr>
          <p:cNvPr id="11322" name="Group 49"/>
          <p:cNvGrpSpPr>
            <a:grpSpLocks/>
          </p:cNvGrpSpPr>
          <p:nvPr/>
        </p:nvGrpSpPr>
        <p:grpSpPr bwMode="auto">
          <a:xfrm>
            <a:off x="3733800" y="4699000"/>
            <a:ext cx="5327650" cy="2082800"/>
            <a:chOff x="2352" y="2960"/>
            <a:chExt cx="3356" cy="1312"/>
          </a:xfrm>
        </p:grpSpPr>
        <p:grpSp>
          <p:nvGrpSpPr>
            <p:cNvPr id="11330" name="Group 50"/>
            <p:cNvGrpSpPr>
              <a:grpSpLocks/>
            </p:cNvGrpSpPr>
            <p:nvPr/>
          </p:nvGrpSpPr>
          <p:grpSpPr bwMode="auto">
            <a:xfrm>
              <a:off x="3392" y="3680"/>
              <a:ext cx="2316" cy="592"/>
              <a:chOff x="3392" y="3680"/>
              <a:chExt cx="2316" cy="592"/>
            </a:xfrm>
          </p:grpSpPr>
          <p:sp>
            <p:nvSpPr>
              <p:cNvPr id="11333" name="Text Box 51"/>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1334" name="AutoShape 52"/>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4565" name="AutoShape 53"/>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1303" name="Object 54"/>
              <p:cNvGraphicFramePr>
                <a:graphicFrameLocks noChangeAspect="1"/>
              </p:cNvGraphicFramePr>
              <p:nvPr/>
            </p:nvGraphicFramePr>
            <p:xfrm>
              <a:off x="3537" y="3931"/>
              <a:ext cx="384" cy="208"/>
            </p:xfrm>
            <a:graphic>
              <a:graphicData uri="http://schemas.openxmlformats.org/presentationml/2006/ole">
                <p:oleObj spid="_x0000_s11303" name="CS ChemDraw Drawing" r:id="rId33" imgW="401040" imgH="218160" progId="">
                  <p:embed/>
                </p:oleObj>
              </a:graphicData>
            </a:graphic>
          </p:graphicFrame>
          <p:graphicFrame>
            <p:nvGraphicFramePr>
              <p:cNvPr id="11304" name="Object 55"/>
              <p:cNvGraphicFramePr>
                <a:graphicFrameLocks noChangeAspect="1"/>
              </p:cNvGraphicFramePr>
              <p:nvPr/>
            </p:nvGraphicFramePr>
            <p:xfrm>
              <a:off x="4271" y="3951"/>
              <a:ext cx="316" cy="159"/>
            </p:xfrm>
            <a:graphic>
              <a:graphicData uri="http://schemas.openxmlformats.org/presentationml/2006/ole">
                <p:oleObj spid="_x0000_s11304" name="CS ChemDraw Drawing" r:id="rId34" imgW="330120" imgH="167400" progId="">
                  <p:embed/>
                </p:oleObj>
              </a:graphicData>
            </a:graphic>
          </p:graphicFrame>
          <p:graphicFrame>
            <p:nvGraphicFramePr>
              <p:cNvPr id="11305" name="Object 56"/>
              <p:cNvGraphicFramePr>
                <a:graphicFrameLocks noChangeAspect="1"/>
              </p:cNvGraphicFramePr>
              <p:nvPr/>
            </p:nvGraphicFramePr>
            <p:xfrm>
              <a:off x="4952" y="3952"/>
              <a:ext cx="169" cy="196"/>
            </p:xfrm>
            <a:graphic>
              <a:graphicData uri="http://schemas.openxmlformats.org/presentationml/2006/ole">
                <p:oleObj spid="_x0000_s11305" name="CS ChemDraw Drawing" r:id="rId35" imgW="561240" imgH="205560" progId="">
                  <p:embed/>
                </p:oleObj>
              </a:graphicData>
            </a:graphic>
          </p:graphicFrame>
          <p:sp>
            <p:nvSpPr>
              <p:cNvPr id="11336" name="Text Box 57"/>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1337" name="Text Box 58"/>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1306" name="Object 59"/>
              <p:cNvGraphicFramePr>
                <a:graphicFrameLocks noChangeAspect="1"/>
              </p:cNvGraphicFramePr>
              <p:nvPr/>
            </p:nvGraphicFramePr>
            <p:xfrm>
              <a:off x="3835" y="4053"/>
              <a:ext cx="204" cy="133"/>
            </p:xfrm>
            <a:graphic>
              <a:graphicData uri="http://schemas.openxmlformats.org/presentationml/2006/ole">
                <p:oleObj spid="_x0000_s11306" name="CS ChemDraw Drawing" r:id="rId36" imgW="314640" imgH="205560" progId="">
                  <p:embed/>
                </p:oleObj>
              </a:graphicData>
            </a:graphic>
          </p:graphicFrame>
          <p:graphicFrame>
            <p:nvGraphicFramePr>
              <p:cNvPr id="11307" name="Object 60"/>
              <p:cNvGraphicFramePr>
                <a:graphicFrameLocks noChangeAspect="1"/>
              </p:cNvGraphicFramePr>
              <p:nvPr/>
            </p:nvGraphicFramePr>
            <p:xfrm>
              <a:off x="4499" y="4045"/>
              <a:ext cx="204" cy="133"/>
            </p:xfrm>
            <a:graphic>
              <a:graphicData uri="http://schemas.openxmlformats.org/presentationml/2006/ole">
                <p:oleObj spid="_x0000_s11307" name="CS ChemDraw Drawing" r:id="rId37" imgW="314640" imgH="205560" progId="">
                  <p:embed/>
                </p:oleObj>
              </a:graphicData>
            </a:graphic>
          </p:graphicFrame>
          <p:graphicFrame>
            <p:nvGraphicFramePr>
              <p:cNvPr id="11308" name="Object 61"/>
              <p:cNvGraphicFramePr>
                <a:graphicFrameLocks noChangeAspect="1"/>
              </p:cNvGraphicFramePr>
              <p:nvPr/>
            </p:nvGraphicFramePr>
            <p:xfrm>
              <a:off x="5436" y="4032"/>
              <a:ext cx="162" cy="152"/>
            </p:xfrm>
            <a:graphic>
              <a:graphicData uri="http://schemas.openxmlformats.org/presentationml/2006/ole">
                <p:oleObj spid="_x0000_s11308" name="Equation" r:id="rId38" imgW="215640" imgH="203040" progId="Equation.3">
                  <p:embed/>
                </p:oleObj>
              </a:graphicData>
            </a:graphic>
          </p:graphicFrame>
          <p:graphicFrame>
            <p:nvGraphicFramePr>
              <p:cNvPr id="11309" name="Object 62"/>
              <p:cNvGraphicFramePr>
                <a:graphicFrameLocks noChangeAspect="1"/>
              </p:cNvGraphicFramePr>
              <p:nvPr/>
            </p:nvGraphicFramePr>
            <p:xfrm>
              <a:off x="5131" y="3956"/>
              <a:ext cx="323" cy="196"/>
            </p:xfrm>
            <a:graphic>
              <a:graphicData uri="http://schemas.openxmlformats.org/presentationml/2006/ole">
                <p:oleObj spid="_x0000_s11309" name="CS ChemDraw Drawing" r:id="rId39" imgW="337680" imgH="205560" progId="">
                  <p:embed/>
                </p:oleObj>
              </a:graphicData>
            </a:graphic>
          </p:graphicFrame>
        </p:grpSp>
        <p:pic>
          <p:nvPicPr>
            <p:cNvPr id="11331" name="Picture 63"/>
            <p:cNvPicPr>
              <a:picLocks noChangeAspect="1" noChangeArrowheads="1"/>
            </p:cNvPicPr>
            <p:nvPr/>
          </p:nvPicPr>
          <p:blipFill>
            <a:blip r:embed="rId40" cstate="print"/>
            <a:srcRect l="1459" t="17667" r="51875" b="20166"/>
            <a:stretch>
              <a:fillRect/>
            </a:stretch>
          </p:blipFill>
          <p:spPr bwMode="auto">
            <a:xfrm flipH="1">
              <a:off x="2911" y="2960"/>
              <a:ext cx="417" cy="347"/>
            </a:xfrm>
            <a:prstGeom prst="rect">
              <a:avLst/>
            </a:prstGeom>
            <a:noFill/>
            <a:ln w="9525">
              <a:noFill/>
              <a:miter lim="800000"/>
              <a:headEnd/>
              <a:tailEnd/>
            </a:ln>
          </p:spPr>
        </p:pic>
        <p:sp>
          <p:nvSpPr>
            <p:cNvPr id="11332" name="Freeform 64"/>
            <p:cNvSpPr>
              <a:spLocks/>
            </p:cNvSpPr>
            <p:nvPr/>
          </p:nvSpPr>
          <p:spPr bwMode="auto">
            <a:xfrm>
              <a:off x="2352" y="3328"/>
              <a:ext cx="1000" cy="368"/>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grpSp>
      <p:sp>
        <p:nvSpPr>
          <p:cNvPr id="11323" name="Text Box 65"/>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1324" name="Group 66"/>
          <p:cNvGrpSpPr>
            <a:grpSpLocks/>
          </p:cNvGrpSpPr>
          <p:nvPr/>
        </p:nvGrpSpPr>
        <p:grpSpPr bwMode="auto">
          <a:xfrm>
            <a:off x="6184900" y="1422400"/>
            <a:ext cx="241300" cy="241300"/>
            <a:chOff x="4232" y="2360"/>
            <a:chExt cx="416" cy="392"/>
          </a:xfrm>
        </p:grpSpPr>
        <p:sp>
          <p:nvSpPr>
            <p:cNvPr id="11328" name="Oval 67"/>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4580" name="Oval 68"/>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1296" name="Object 69"/>
          <p:cNvGraphicFramePr>
            <a:graphicFrameLocks noChangeAspect="1"/>
          </p:cNvGraphicFramePr>
          <p:nvPr/>
        </p:nvGraphicFramePr>
        <p:xfrm>
          <a:off x="6475413" y="1809750"/>
          <a:ext cx="463550" cy="268288"/>
        </p:xfrm>
        <a:graphic>
          <a:graphicData uri="http://schemas.openxmlformats.org/presentationml/2006/ole">
            <p:oleObj spid="_x0000_s11296" name="CS ChemDraw Drawing" r:id="rId41" imgW="304560" imgH="177480" progId="">
              <p:embed/>
            </p:oleObj>
          </a:graphicData>
        </a:graphic>
      </p:graphicFrame>
      <p:graphicFrame>
        <p:nvGraphicFramePr>
          <p:cNvPr id="11297" name="Object 70"/>
          <p:cNvGraphicFramePr>
            <a:graphicFrameLocks noChangeAspect="1"/>
          </p:cNvGraphicFramePr>
          <p:nvPr/>
        </p:nvGraphicFramePr>
        <p:xfrm>
          <a:off x="7153275" y="1827213"/>
          <a:ext cx="501650" cy="252412"/>
        </p:xfrm>
        <a:graphic>
          <a:graphicData uri="http://schemas.openxmlformats.org/presentationml/2006/ole">
            <p:oleObj spid="_x0000_s11297" name="CS ChemDraw Drawing" r:id="rId42" imgW="330120" imgH="167400" progId="">
              <p:embed/>
            </p:oleObj>
          </a:graphicData>
        </a:graphic>
      </p:graphicFrame>
      <p:grpSp>
        <p:nvGrpSpPr>
          <p:cNvPr id="11325" name="Group 71"/>
          <p:cNvGrpSpPr>
            <a:grpSpLocks/>
          </p:cNvGrpSpPr>
          <p:nvPr/>
        </p:nvGrpSpPr>
        <p:grpSpPr bwMode="auto">
          <a:xfrm>
            <a:off x="7812088" y="1797050"/>
            <a:ext cx="633412" cy="492125"/>
            <a:chOff x="3977" y="1748"/>
            <a:chExt cx="399" cy="310"/>
          </a:xfrm>
        </p:grpSpPr>
        <p:graphicFrame>
          <p:nvGraphicFramePr>
            <p:cNvPr id="11301" name="Object 72"/>
            <p:cNvGraphicFramePr>
              <a:graphicFrameLocks noChangeAspect="1"/>
            </p:cNvGraphicFramePr>
            <p:nvPr/>
          </p:nvGraphicFramePr>
          <p:xfrm>
            <a:off x="4011" y="1748"/>
            <a:ext cx="323" cy="196"/>
          </p:xfrm>
          <a:graphic>
            <a:graphicData uri="http://schemas.openxmlformats.org/presentationml/2006/ole">
              <p:oleObj spid="_x0000_s11301" name="CS ChemDraw Drawing" r:id="rId43" imgW="337680" imgH="205560" progId="">
                <p:embed/>
              </p:oleObj>
            </a:graphicData>
          </a:graphic>
        </p:graphicFrame>
        <p:graphicFrame>
          <p:nvGraphicFramePr>
            <p:cNvPr id="11302" name="Object 73"/>
            <p:cNvGraphicFramePr>
              <a:graphicFrameLocks noChangeAspect="1"/>
            </p:cNvGraphicFramePr>
            <p:nvPr/>
          </p:nvGraphicFramePr>
          <p:xfrm>
            <a:off x="3977" y="1940"/>
            <a:ext cx="399" cy="118"/>
          </p:xfrm>
          <a:graphic>
            <a:graphicData uri="http://schemas.openxmlformats.org/presentationml/2006/ole">
              <p:oleObj spid="_x0000_s11302" name="CS ChemDraw Drawing" r:id="rId44" imgW="576360" imgH="169920" progId="">
                <p:embed/>
              </p:oleObj>
            </a:graphicData>
          </a:graphic>
        </p:graphicFrame>
      </p:grpSp>
      <p:graphicFrame>
        <p:nvGraphicFramePr>
          <p:cNvPr id="11298" name="Object 74"/>
          <p:cNvGraphicFramePr>
            <a:graphicFrameLocks noChangeAspect="1"/>
          </p:cNvGraphicFramePr>
          <p:nvPr/>
        </p:nvGraphicFramePr>
        <p:xfrm>
          <a:off x="6529388" y="2360613"/>
          <a:ext cx="358775" cy="252412"/>
        </p:xfrm>
        <a:graphic>
          <a:graphicData uri="http://schemas.openxmlformats.org/presentationml/2006/ole">
            <p:oleObj spid="_x0000_s11298" name="CS ChemDraw Drawing" r:id="rId45" imgW="236160" imgH="167400" progId="">
              <p:embed/>
            </p:oleObj>
          </a:graphicData>
        </a:graphic>
      </p:graphicFrame>
      <p:grpSp>
        <p:nvGrpSpPr>
          <p:cNvPr id="11326" name="Group 75"/>
          <p:cNvGrpSpPr>
            <a:grpSpLocks/>
          </p:cNvGrpSpPr>
          <p:nvPr/>
        </p:nvGrpSpPr>
        <p:grpSpPr bwMode="auto">
          <a:xfrm>
            <a:off x="7046913" y="2305050"/>
            <a:ext cx="614362" cy="492125"/>
            <a:chOff x="3439" y="1748"/>
            <a:chExt cx="387" cy="310"/>
          </a:xfrm>
        </p:grpSpPr>
        <p:graphicFrame>
          <p:nvGraphicFramePr>
            <p:cNvPr id="11299" name="Object 76"/>
            <p:cNvGraphicFramePr>
              <a:graphicFrameLocks noChangeAspect="1"/>
            </p:cNvGraphicFramePr>
            <p:nvPr/>
          </p:nvGraphicFramePr>
          <p:xfrm>
            <a:off x="3467" y="1748"/>
            <a:ext cx="323" cy="196"/>
          </p:xfrm>
          <a:graphic>
            <a:graphicData uri="http://schemas.openxmlformats.org/presentationml/2006/ole">
              <p:oleObj spid="_x0000_s11299" name="CS ChemDraw Drawing" r:id="rId46" imgW="337680" imgH="205560" progId="">
                <p:embed/>
              </p:oleObj>
            </a:graphicData>
          </a:graphic>
        </p:graphicFrame>
        <p:graphicFrame>
          <p:nvGraphicFramePr>
            <p:cNvPr id="11300" name="Object 77"/>
            <p:cNvGraphicFramePr>
              <a:graphicFrameLocks noChangeAspect="1"/>
            </p:cNvGraphicFramePr>
            <p:nvPr/>
          </p:nvGraphicFramePr>
          <p:xfrm>
            <a:off x="3439" y="1940"/>
            <a:ext cx="387" cy="118"/>
          </p:xfrm>
          <a:graphic>
            <a:graphicData uri="http://schemas.openxmlformats.org/presentationml/2006/ole">
              <p:oleObj spid="_x0000_s11300" name="CS ChemDraw Drawing" r:id="rId47" imgW="558720" imgH="169920" progId="">
                <p:embed/>
              </p:oleObj>
            </a:graphicData>
          </a:graphic>
        </p:graphicFrame>
      </p:grpSp>
      <p:sp>
        <p:nvSpPr>
          <p:cNvPr id="11327" name="AutoShape 78"/>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2290" name="Object 3"/>
          <p:cNvGraphicFramePr>
            <a:graphicFrameLocks noChangeAspect="1"/>
          </p:cNvGraphicFramePr>
          <p:nvPr/>
        </p:nvGraphicFramePr>
        <p:xfrm>
          <a:off x="455613" y="0"/>
          <a:ext cx="4191000" cy="3890963"/>
        </p:xfrm>
        <a:graphic>
          <a:graphicData uri="http://schemas.openxmlformats.org/presentationml/2006/ole">
            <p:oleObj spid="_x0000_s12290" name="Image bitmap" r:id="rId3" imgW="3591426" imgH="3333333" progId="PBrush">
              <p:embed/>
            </p:oleObj>
          </a:graphicData>
        </a:graphic>
      </p:graphicFrame>
      <p:sp>
        <p:nvSpPr>
          <p:cNvPr id="91140"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91141"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91142"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2338"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2291" name="Object 8"/>
          <p:cNvGraphicFramePr>
            <a:graphicFrameLocks noChangeAspect="1"/>
          </p:cNvGraphicFramePr>
          <p:nvPr/>
        </p:nvGraphicFramePr>
        <p:xfrm>
          <a:off x="25400" y="4406900"/>
          <a:ext cx="4619625" cy="1384300"/>
        </p:xfrm>
        <a:graphic>
          <a:graphicData uri="http://schemas.openxmlformats.org/presentationml/2006/ole">
            <p:oleObj spid="_x0000_s12291" name="Image bitmap" r:id="rId4" imgW="1457143" imgH="609524" progId="PBrush">
              <p:embed/>
            </p:oleObj>
          </a:graphicData>
        </a:graphic>
      </p:graphicFrame>
      <p:sp>
        <p:nvSpPr>
          <p:cNvPr id="12339"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2340"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2341" name="Group 11"/>
          <p:cNvGrpSpPr>
            <a:grpSpLocks/>
          </p:cNvGrpSpPr>
          <p:nvPr/>
        </p:nvGrpSpPr>
        <p:grpSpPr bwMode="auto">
          <a:xfrm>
            <a:off x="5373688" y="368300"/>
            <a:ext cx="436562" cy="5257800"/>
            <a:chOff x="3537" y="224"/>
            <a:chExt cx="275" cy="3768"/>
          </a:xfrm>
        </p:grpSpPr>
        <p:sp>
          <p:nvSpPr>
            <p:cNvPr id="1235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235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91150"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2292" name="Object 15"/>
          <p:cNvGraphicFramePr>
            <a:graphicFrameLocks noChangeAspect="1"/>
          </p:cNvGraphicFramePr>
          <p:nvPr/>
        </p:nvGraphicFramePr>
        <p:xfrm>
          <a:off x="1849438" y="3263900"/>
          <a:ext cx="609600" cy="330200"/>
        </p:xfrm>
        <a:graphic>
          <a:graphicData uri="http://schemas.openxmlformats.org/presentationml/2006/ole">
            <p:oleObj spid="_x0000_s12292" name="CS ChemDraw Drawing" r:id="rId5" imgW="401040" imgH="218160" progId="">
              <p:embed/>
            </p:oleObj>
          </a:graphicData>
        </a:graphic>
      </p:graphicFrame>
      <p:graphicFrame>
        <p:nvGraphicFramePr>
          <p:cNvPr id="12293" name="Object 16"/>
          <p:cNvGraphicFramePr>
            <a:graphicFrameLocks noChangeAspect="1"/>
          </p:cNvGraphicFramePr>
          <p:nvPr/>
        </p:nvGraphicFramePr>
        <p:xfrm>
          <a:off x="2249488" y="2132013"/>
          <a:ext cx="358775" cy="252412"/>
        </p:xfrm>
        <a:graphic>
          <a:graphicData uri="http://schemas.openxmlformats.org/presentationml/2006/ole">
            <p:oleObj spid="_x0000_s12293" name="CS ChemDraw Drawing" r:id="rId6" imgW="236160" imgH="167400" progId="">
              <p:embed/>
            </p:oleObj>
          </a:graphicData>
        </a:graphic>
      </p:graphicFrame>
      <p:graphicFrame>
        <p:nvGraphicFramePr>
          <p:cNvPr id="12294" name="Object 17"/>
          <p:cNvGraphicFramePr>
            <a:graphicFrameLocks noChangeAspect="1"/>
          </p:cNvGraphicFramePr>
          <p:nvPr/>
        </p:nvGraphicFramePr>
        <p:xfrm>
          <a:off x="2319338" y="228600"/>
          <a:ext cx="609600" cy="330200"/>
        </p:xfrm>
        <a:graphic>
          <a:graphicData uri="http://schemas.openxmlformats.org/presentationml/2006/ole">
            <p:oleObj spid="_x0000_s12294" name="CS ChemDraw Drawing" r:id="rId7" imgW="401040" imgH="218160" progId="">
              <p:embed/>
            </p:oleObj>
          </a:graphicData>
        </a:graphic>
      </p:graphicFrame>
      <p:graphicFrame>
        <p:nvGraphicFramePr>
          <p:cNvPr id="12295" name="Object 18"/>
          <p:cNvGraphicFramePr>
            <a:graphicFrameLocks noChangeAspect="1"/>
          </p:cNvGraphicFramePr>
          <p:nvPr/>
        </p:nvGraphicFramePr>
        <p:xfrm>
          <a:off x="2160588" y="2500313"/>
          <a:ext cx="358775" cy="252412"/>
        </p:xfrm>
        <a:graphic>
          <a:graphicData uri="http://schemas.openxmlformats.org/presentationml/2006/ole">
            <p:oleObj spid="_x0000_s12295" name="CS ChemDraw Drawing" r:id="rId8" imgW="236160" imgH="167400" progId="">
              <p:embed/>
            </p:oleObj>
          </a:graphicData>
        </a:graphic>
      </p:graphicFrame>
      <p:graphicFrame>
        <p:nvGraphicFramePr>
          <p:cNvPr id="12296" name="Object 19"/>
          <p:cNvGraphicFramePr>
            <a:graphicFrameLocks noChangeAspect="1"/>
          </p:cNvGraphicFramePr>
          <p:nvPr/>
        </p:nvGraphicFramePr>
        <p:xfrm>
          <a:off x="2103438" y="1231900"/>
          <a:ext cx="609600" cy="330200"/>
        </p:xfrm>
        <a:graphic>
          <a:graphicData uri="http://schemas.openxmlformats.org/presentationml/2006/ole">
            <p:oleObj spid="_x0000_s12296" name="CS ChemDraw Drawing" r:id="rId9" imgW="401040" imgH="218160" progId="">
              <p:embed/>
            </p:oleObj>
          </a:graphicData>
        </a:graphic>
      </p:graphicFrame>
      <p:graphicFrame>
        <p:nvGraphicFramePr>
          <p:cNvPr id="12297" name="Object 20"/>
          <p:cNvGraphicFramePr>
            <a:graphicFrameLocks noChangeAspect="1"/>
          </p:cNvGraphicFramePr>
          <p:nvPr/>
        </p:nvGraphicFramePr>
        <p:xfrm>
          <a:off x="1703388" y="1293813"/>
          <a:ext cx="358775" cy="252412"/>
        </p:xfrm>
        <a:graphic>
          <a:graphicData uri="http://schemas.openxmlformats.org/presentationml/2006/ole">
            <p:oleObj spid="_x0000_s12297" name="CS ChemDraw Drawing" r:id="rId10" imgW="236160" imgH="167400" progId="">
              <p:embed/>
            </p:oleObj>
          </a:graphicData>
        </a:graphic>
      </p:graphicFrame>
      <p:graphicFrame>
        <p:nvGraphicFramePr>
          <p:cNvPr id="12298" name="Object 21"/>
          <p:cNvGraphicFramePr>
            <a:graphicFrameLocks noChangeAspect="1"/>
          </p:cNvGraphicFramePr>
          <p:nvPr/>
        </p:nvGraphicFramePr>
        <p:xfrm>
          <a:off x="1487488" y="519113"/>
          <a:ext cx="358775" cy="252412"/>
        </p:xfrm>
        <a:graphic>
          <a:graphicData uri="http://schemas.openxmlformats.org/presentationml/2006/ole">
            <p:oleObj spid="_x0000_s12298" name="CS ChemDraw Drawing" r:id="rId11" imgW="236160" imgH="167400" progId="">
              <p:embed/>
            </p:oleObj>
          </a:graphicData>
        </a:graphic>
      </p:graphicFrame>
      <p:graphicFrame>
        <p:nvGraphicFramePr>
          <p:cNvPr id="12299" name="Object 22"/>
          <p:cNvGraphicFramePr>
            <a:graphicFrameLocks noChangeAspect="1"/>
          </p:cNvGraphicFramePr>
          <p:nvPr/>
        </p:nvGraphicFramePr>
        <p:xfrm>
          <a:off x="1303338" y="165100"/>
          <a:ext cx="609600" cy="330200"/>
        </p:xfrm>
        <a:graphic>
          <a:graphicData uri="http://schemas.openxmlformats.org/presentationml/2006/ole">
            <p:oleObj spid="_x0000_s12299" name="CS ChemDraw Drawing" r:id="rId12" imgW="401040" imgH="218160" progId="">
              <p:embed/>
            </p:oleObj>
          </a:graphicData>
        </a:graphic>
      </p:graphicFrame>
      <p:sp>
        <p:nvSpPr>
          <p:cNvPr id="12343"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2344"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2300" name="Object 25"/>
          <p:cNvGraphicFramePr>
            <a:graphicFrameLocks noChangeAspect="1"/>
          </p:cNvGraphicFramePr>
          <p:nvPr/>
        </p:nvGraphicFramePr>
        <p:xfrm>
          <a:off x="798513" y="6000750"/>
          <a:ext cx="463550" cy="268288"/>
        </p:xfrm>
        <a:graphic>
          <a:graphicData uri="http://schemas.openxmlformats.org/presentationml/2006/ole">
            <p:oleObj spid="_x0000_s12300" name="CS ChemDraw Drawing" r:id="rId13" imgW="304560" imgH="177480" progId="">
              <p:embed/>
            </p:oleObj>
          </a:graphicData>
        </a:graphic>
      </p:graphicFrame>
      <p:graphicFrame>
        <p:nvGraphicFramePr>
          <p:cNvPr id="12301" name="Object 27"/>
          <p:cNvGraphicFramePr>
            <a:graphicFrameLocks noChangeAspect="1"/>
          </p:cNvGraphicFramePr>
          <p:nvPr/>
        </p:nvGraphicFramePr>
        <p:xfrm>
          <a:off x="2581275" y="6386513"/>
          <a:ext cx="501650" cy="252412"/>
        </p:xfrm>
        <a:graphic>
          <a:graphicData uri="http://schemas.openxmlformats.org/presentationml/2006/ole">
            <p:oleObj spid="_x0000_s12301" name="CS ChemDraw Drawing" r:id="rId14" imgW="330120" imgH="167400" progId="">
              <p:embed/>
            </p:oleObj>
          </a:graphicData>
        </a:graphic>
      </p:graphicFrame>
      <p:graphicFrame>
        <p:nvGraphicFramePr>
          <p:cNvPr id="12302" name="Object 28"/>
          <p:cNvGraphicFramePr>
            <a:graphicFrameLocks noChangeAspect="1"/>
          </p:cNvGraphicFramePr>
          <p:nvPr/>
        </p:nvGraphicFramePr>
        <p:xfrm>
          <a:off x="803275" y="6424613"/>
          <a:ext cx="501650" cy="252412"/>
        </p:xfrm>
        <a:graphic>
          <a:graphicData uri="http://schemas.openxmlformats.org/presentationml/2006/ole">
            <p:oleObj spid="_x0000_s12302" name="CS ChemDraw Drawing" r:id="rId15" imgW="330120" imgH="167400" progId="">
              <p:embed/>
            </p:oleObj>
          </a:graphicData>
        </a:graphic>
      </p:graphicFrame>
      <p:graphicFrame>
        <p:nvGraphicFramePr>
          <p:cNvPr id="12303" name="Object 29"/>
          <p:cNvGraphicFramePr>
            <a:graphicFrameLocks noChangeAspect="1"/>
          </p:cNvGraphicFramePr>
          <p:nvPr/>
        </p:nvGraphicFramePr>
        <p:xfrm>
          <a:off x="1636713" y="6407150"/>
          <a:ext cx="463550" cy="268288"/>
        </p:xfrm>
        <a:graphic>
          <a:graphicData uri="http://schemas.openxmlformats.org/presentationml/2006/ole">
            <p:oleObj spid="_x0000_s12303" name="CS ChemDraw Drawing" r:id="rId16" imgW="304560" imgH="177480" progId="">
              <p:embed/>
            </p:oleObj>
          </a:graphicData>
        </a:graphic>
      </p:graphicFrame>
      <p:graphicFrame>
        <p:nvGraphicFramePr>
          <p:cNvPr id="12304" name="Object 30"/>
          <p:cNvGraphicFramePr>
            <a:graphicFrameLocks noChangeAspect="1"/>
          </p:cNvGraphicFramePr>
          <p:nvPr/>
        </p:nvGraphicFramePr>
        <p:xfrm>
          <a:off x="1836738" y="2832100"/>
          <a:ext cx="609600" cy="330200"/>
        </p:xfrm>
        <a:graphic>
          <a:graphicData uri="http://schemas.openxmlformats.org/presentationml/2006/ole">
            <p:oleObj spid="_x0000_s12304" name="CS ChemDraw Drawing" r:id="rId17" imgW="401040" imgH="218160" progId="">
              <p:embed/>
            </p:oleObj>
          </a:graphicData>
        </a:graphic>
      </p:graphicFrame>
      <p:graphicFrame>
        <p:nvGraphicFramePr>
          <p:cNvPr id="12305" name="Object 31"/>
          <p:cNvGraphicFramePr>
            <a:graphicFrameLocks noChangeAspect="1"/>
          </p:cNvGraphicFramePr>
          <p:nvPr/>
        </p:nvGraphicFramePr>
        <p:xfrm>
          <a:off x="2528888" y="709613"/>
          <a:ext cx="358775" cy="252412"/>
        </p:xfrm>
        <a:graphic>
          <a:graphicData uri="http://schemas.openxmlformats.org/presentationml/2006/ole">
            <p:oleObj spid="_x0000_s12305" name="CS ChemDraw Drawing" r:id="rId18" imgW="236160" imgH="167400" progId="">
              <p:embed/>
            </p:oleObj>
          </a:graphicData>
        </a:graphic>
      </p:graphicFrame>
      <p:graphicFrame>
        <p:nvGraphicFramePr>
          <p:cNvPr id="12306" name="Object 32"/>
          <p:cNvGraphicFramePr>
            <a:graphicFrameLocks noChangeAspect="1"/>
          </p:cNvGraphicFramePr>
          <p:nvPr/>
        </p:nvGraphicFramePr>
        <p:xfrm>
          <a:off x="1684338" y="2044700"/>
          <a:ext cx="609600" cy="330200"/>
        </p:xfrm>
        <a:graphic>
          <a:graphicData uri="http://schemas.openxmlformats.org/presentationml/2006/ole">
            <p:oleObj spid="_x0000_s12306" name="CS ChemDraw Drawing" r:id="rId19" imgW="401040" imgH="218160" progId="">
              <p:embed/>
            </p:oleObj>
          </a:graphicData>
        </a:graphic>
      </p:graphicFrame>
      <p:graphicFrame>
        <p:nvGraphicFramePr>
          <p:cNvPr id="12307" name="Object 33"/>
          <p:cNvGraphicFramePr>
            <a:graphicFrameLocks noChangeAspect="1"/>
          </p:cNvGraphicFramePr>
          <p:nvPr/>
        </p:nvGraphicFramePr>
        <p:xfrm>
          <a:off x="1366838" y="863600"/>
          <a:ext cx="609600" cy="330200"/>
        </p:xfrm>
        <a:graphic>
          <a:graphicData uri="http://schemas.openxmlformats.org/presentationml/2006/ole">
            <p:oleObj spid="_x0000_s12307" name="CS ChemDraw Drawing" r:id="rId20" imgW="401040" imgH="218160" progId="">
              <p:embed/>
            </p:oleObj>
          </a:graphicData>
        </a:graphic>
      </p:graphicFrame>
      <p:graphicFrame>
        <p:nvGraphicFramePr>
          <p:cNvPr id="12308" name="Object 34"/>
          <p:cNvGraphicFramePr>
            <a:graphicFrameLocks noChangeAspect="1"/>
          </p:cNvGraphicFramePr>
          <p:nvPr/>
        </p:nvGraphicFramePr>
        <p:xfrm>
          <a:off x="1881188" y="214313"/>
          <a:ext cx="358775" cy="252412"/>
        </p:xfrm>
        <a:graphic>
          <a:graphicData uri="http://schemas.openxmlformats.org/presentationml/2006/ole">
            <p:oleObj spid="_x0000_s12308" name="CS ChemDraw Drawing" r:id="rId21" imgW="236160" imgH="167400" progId="">
              <p:embed/>
            </p:oleObj>
          </a:graphicData>
        </a:graphic>
      </p:graphicFrame>
      <p:graphicFrame>
        <p:nvGraphicFramePr>
          <p:cNvPr id="12309" name="Object 35"/>
          <p:cNvGraphicFramePr>
            <a:graphicFrameLocks noChangeAspect="1"/>
          </p:cNvGraphicFramePr>
          <p:nvPr/>
        </p:nvGraphicFramePr>
        <p:xfrm>
          <a:off x="2122488" y="912813"/>
          <a:ext cx="358775" cy="252412"/>
        </p:xfrm>
        <a:graphic>
          <a:graphicData uri="http://schemas.openxmlformats.org/presentationml/2006/ole">
            <p:oleObj spid="_x0000_s12309" name="CS ChemDraw Drawing" r:id="rId22" imgW="236160" imgH="167400" progId="">
              <p:embed/>
            </p:oleObj>
          </a:graphicData>
        </a:graphic>
      </p:graphicFrame>
      <p:graphicFrame>
        <p:nvGraphicFramePr>
          <p:cNvPr id="12310" name="Object 36"/>
          <p:cNvGraphicFramePr>
            <a:graphicFrameLocks noChangeAspect="1"/>
          </p:cNvGraphicFramePr>
          <p:nvPr/>
        </p:nvGraphicFramePr>
        <p:xfrm>
          <a:off x="1900238" y="508000"/>
          <a:ext cx="609600" cy="330200"/>
        </p:xfrm>
        <a:graphic>
          <a:graphicData uri="http://schemas.openxmlformats.org/presentationml/2006/ole">
            <p:oleObj spid="_x0000_s12310" name="CS ChemDraw Drawing" r:id="rId23" imgW="401040" imgH="218160" progId="">
              <p:embed/>
            </p:oleObj>
          </a:graphicData>
        </a:graphic>
      </p:graphicFrame>
      <p:graphicFrame>
        <p:nvGraphicFramePr>
          <p:cNvPr id="12311" name="Object 37"/>
          <p:cNvGraphicFramePr>
            <a:graphicFrameLocks noChangeAspect="1"/>
          </p:cNvGraphicFramePr>
          <p:nvPr/>
        </p:nvGraphicFramePr>
        <p:xfrm>
          <a:off x="2071688" y="3605213"/>
          <a:ext cx="358775" cy="252412"/>
        </p:xfrm>
        <a:graphic>
          <a:graphicData uri="http://schemas.openxmlformats.org/presentationml/2006/ole">
            <p:oleObj spid="_x0000_s12311" name="CS ChemDraw Drawing" r:id="rId24" imgW="236160" imgH="167400" progId="">
              <p:embed/>
            </p:oleObj>
          </a:graphicData>
        </a:graphic>
      </p:graphicFrame>
      <p:graphicFrame>
        <p:nvGraphicFramePr>
          <p:cNvPr id="12312" name="Object 38"/>
          <p:cNvGraphicFramePr>
            <a:graphicFrameLocks noChangeAspect="1"/>
          </p:cNvGraphicFramePr>
          <p:nvPr/>
        </p:nvGraphicFramePr>
        <p:xfrm>
          <a:off x="2376488" y="5345113"/>
          <a:ext cx="358775" cy="252412"/>
        </p:xfrm>
        <a:graphic>
          <a:graphicData uri="http://schemas.openxmlformats.org/presentationml/2006/ole">
            <p:oleObj spid="_x0000_s12312" name="CS ChemDraw Drawing" r:id="rId25" imgW="236160" imgH="167400" progId="">
              <p:embed/>
            </p:oleObj>
          </a:graphicData>
        </a:graphic>
      </p:graphicFrame>
      <p:graphicFrame>
        <p:nvGraphicFramePr>
          <p:cNvPr id="12313" name="Object 39"/>
          <p:cNvGraphicFramePr>
            <a:graphicFrameLocks noChangeAspect="1"/>
          </p:cNvGraphicFramePr>
          <p:nvPr/>
        </p:nvGraphicFramePr>
        <p:xfrm>
          <a:off x="1490663" y="5886450"/>
          <a:ext cx="512762" cy="311150"/>
        </p:xfrm>
        <a:graphic>
          <a:graphicData uri="http://schemas.openxmlformats.org/presentationml/2006/ole">
            <p:oleObj spid="_x0000_s12313" name="CS ChemDraw Drawing" r:id="rId26" imgW="337680" imgH="205560" progId="">
              <p:embed/>
            </p:oleObj>
          </a:graphicData>
        </a:graphic>
      </p:graphicFrame>
      <p:graphicFrame>
        <p:nvGraphicFramePr>
          <p:cNvPr id="12314" name="Object 40"/>
          <p:cNvGraphicFramePr>
            <a:graphicFrameLocks noChangeAspect="1"/>
          </p:cNvGraphicFramePr>
          <p:nvPr/>
        </p:nvGraphicFramePr>
        <p:xfrm>
          <a:off x="1643063" y="5454650"/>
          <a:ext cx="512762" cy="311150"/>
        </p:xfrm>
        <a:graphic>
          <a:graphicData uri="http://schemas.openxmlformats.org/presentationml/2006/ole">
            <p:oleObj spid="_x0000_s12314" name="CS ChemDraw Drawing" r:id="rId27" imgW="337680" imgH="205560" progId="">
              <p:embed/>
            </p:oleObj>
          </a:graphicData>
        </a:graphic>
      </p:graphicFrame>
      <p:graphicFrame>
        <p:nvGraphicFramePr>
          <p:cNvPr id="12315" name="Object 41"/>
          <p:cNvGraphicFramePr>
            <a:graphicFrameLocks noChangeAspect="1"/>
          </p:cNvGraphicFramePr>
          <p:nvPr/>
        </p:nvGraphicFramePr>
        <p:xfrm>
          <a:off x="2198688" y="5751513"/>
          <a:ext cx="358775" cy="252412"/>
        </p:xfrm>
        <a:graphic>
          <a:graphicData uri="http://schemas.openxmlformats.org/presentationml/2006/ole">
            <p:oleObj spid="_x0000_s12315" name="CS ChemDraw Drawing" r:id="rId28" imgW="236160" imgH="167400" progId="">
              <p:embed/>
            </p:oleObj>
          </a:graphicData>
        </a:graphic>
      </p:graphicFrame>
      <p:graphicFrame>
        <p:nvGraphicFramePr>
          <p:cNvPr id="12316" name="Object 43"/>
          <p:cNvGraphicFramePr>
            <a:graphicFrameLocks noChangeAspect="1"/>
          </p:cNvGraphicFramePr>
          <p:nvPr/>
        </p:nvGraphicFramePr>
        <p:xfrm>
          <a:off x="2640013" y="5822950"/>
          <a:ext cx="463550" cy="268288"/>
        </p:xfrm>
        <a:graphic>
          <a:graphicData uri="http://schemas.openxmlformats.org/presentationml/2006/ole">
            <p:oleObj spid="_x0000_s12316" name="CS ChemDraw Drawing" r:id="rId29" imgW="304560" imgH="177480" progId="">
              <p:embed/>
            </p:oleObj>
          </a:graphicData>
        </a:graphic>
      </p:graphicFrame>
      <p:graphicFrame>
        <p:nvGraphicFramePr>
          <p:cNvPr id="12317" name="Object 44"/>
          <p:cNvGraphicFramePr>
            <a:graphicFrameLocks noChangeAspect="1"/>
          </p:cNvGraphicFramePr>
          <p:nvPr/>
        </p:nvGraphicFramePr>
        <p:xfrm>
          <a:off x="3643313" y="6140450"/>
          <a:ext cx="463550" cy="268288"/>
        </p:xfrm>
        <a:graphic>
          <a:graphicData uri="http://schemas.openxmlformats.org/presentationml/2006/ole">
            <p:oleObj spid="_x0000_s12317" name="CS ChemDraw Drawing" r:id="rId30" imgW="304560" imgH="177480" progId="">
              <p:embed/>
            </p:oleObj>
          </a:graphicData>
        </a:graphic>
      </p:graphicFrame>
      <p:graphicFrame>
        <p:nvGraphicFramePr>
          <p:cNvPr id="12318" name="Object 45"/>
          <p:cNvGraphicFramePr>
            <a:graphicFrameLocks noChangeAspect="1"/>
          </p:cNvGraphicFramePr>
          <p:nvPr/>
        </p:nvGraphicFramePr>
        <p:xfrm>
          <a:off x="2900363" y="5429250"/>
          <a:ext cx="512762" cy="311150"/>
        </p:xfrm>
        <a:graphic>
          <a:graphicData uri="http://schemas.openxmlformats.org/presentationml/2006/ole">
            <p:oleObj spid="_x0000_s12318" name="CS ChemDraw Drawing" r:id="rId31" imgW="337680" imgH="205560" progId="">
              <p:embed/>
            </p:oleObj>
          </a:graphicData>
        </a:graphic>
      </p:graphicFrame>
      <p:graphicFrame>
        <p:nvGraphicFramePr>
          <p:cNvPr id="12319" name="Object 46"/>
          <p:cNvGraphicFramePr>
            <a:graphicFrameLocks noChangeAspect="1"/>
          </p:cNvGraphicFramePr>
          <p:nvPr/>
        </p:nvGraphicFramePr>
        <p:xfrm>
          <a:off x="3522663" y="5632450"/>
          <a:ext cx="512762" cy="311150"/>
        </p:xfrm>
        <a:graphic>
          <a:graphicData uri="http://schemas.openxmlformats.org/presentationml/2006/ole">
            <p:oleObj spid="_x0000_s12319" name="CS ChemDraw Drawing" r:id="rId32" imgW="337680" imgH="205560" progId="">
              <p:embed/>
            </p:oleObj>
          </a:graphicData>
        </a:graphic>
      </p:graphicFrame>
      <p:sp>
        <p:nvSpPr>
          <p:cNvPr id="12345" name="Text Box 63"/>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2346" name="Group 64"/>
          <p:cNvGrpSpPr>
            <a:grpSpLocks/>
          </p:cNvGrpSpPr>
          <p:nvPr/>
        </p:nvGrpSpPr>
        <p:grpSpPr bwMode="auto">
          <a:xfrm>
            <a:off x="6184900" y="1422400"/>
            <a:ext cx="241300" cy="241300"/>
            <a:chOff x="4232" y="2360"/>
            <a:chExt cx="416" cy="392"/>
          </a:xfrm>
        </p:grpSpPr>
        <p:sp>
          <p:nvSpPr>
            <p:cNvPr id="12356" name="Oval 65"/>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91202" name="Oval 66"/>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2320" name="Object 67"/>
          <p:cNvGraphicFramePr>
            <a:graphicFrameLocks noChangeAspect="1"/>
          </p:cNvGraphicFramePr>
          <p:nvPr/>
        </p:nvGraphicFramePr>
        <p:xfrm>
          <a:off x="6475413" y="1809750"/>
          <a:ext cx="463550" cy="268288"/>
        </p:xfrm>
        <a:graphic>
          <a:graphicData uri="http://schemas.openxmlformats.org/presentationml/2006/ole">
            <p:oleObj spid="_x0000_s12320" name="CS ChemDraw Drawing" r:id="rId33" imgW="304560" imgH="177480" progId="">
              <p:embed/>
            </p:oleObj>
          </a:graphicData>
        </a:graphic>
      </p:graphicFrame>
      <p:graphicFrame>
        <p:nvGraphicFramePr>
          <p:cNvPr id="12321" name="Object 68"/>
          <p:cNvGraphicFramePr>
            <a:graphicFrameLocks noChangeAspect="1"/>
          </p:cNvGraphicFramePr>
          <p:nvPr/>
        </p:nvGraphicFramePr>
        <p:xfrm>
          <a:off x="7153275" y="1827213"/>
          <a:ext cx="501650" cy="252412"/>
        </p:xfrm>
        <a:graphic>
          <a:graphicData uri="http://schemas.openxmlformats.org/presentationml/2006/ole">
            <p:oleObj spid="_x0000_s12321" name="CS ChemDraw Drawing" r:id="rId34" imgW="330120" imgH="167400" progId="">
              <p:embed/>
            </p:oleObj>
          </a:graphicData>
        </a:graphic>
      </p:graphicFrame>
      <p:grpSp>
        <p:nvGrpSpPr>
          <p:cNvPr id="12347" name="Group 69"/>
          <p:cNvGrpSpPr>
            <a:grpSpLocks/>
          </p:cNvGrpSpPr>
          <p:nvPr/>
        </p:nvGrpSpPr>
        <p:grpSpPr bwMode="auto">
          <a:xfrm>
            <a:off x="7812088" y="1797050"/>
            <a:ext cx="633412" cy="492125"/>
            <a:chOff x="3977" y="1748"/>
            <a:chExt cx="399" cy="310"/>
          </a:xfrm>
        </p:grpSpPr>
        <p:graphicFrame>
          <p:nvGraphicFramePr>
            <p:cNvPr id="12332" name="Object 70"/>
            <p:cNvGraphicFramePr>
              <a:graphicFrameLocks noChangeAspect="1"/>
            </p:cNvGraphicFramePr>
            <p:nvPr/>
          </p:nvGraphicFramePr>
          <p:xfrm>
            <a:off x="4011" y="1748"/>
            <a:ext cx="323" cy="196"/>
          </p:xfrm>
          <a:graphic>
            <a:graphicData uri="http://schemas.openxmlformats.org/presentationml/2006/ole">
              <p:oleObj spid="_x0000_s12332" name="CS ChemDraw Drawing" r:id="rId35" imgW="337680" imgH="205560" progId="">
                <p:embed/>
              </p:oleObj>
            </a:graphicData>
          </a:graphic>
        </p:graphicFrame>
        <p:graphicFrame>
          <p:nvGraphicFramePr>
            <p:cNvPr id="12333" name="Object 71"/>
            <p:cNvGraphicFramePr>
              <a:graphicFrameLocks noChangeAspect="1"/>
            </p:cNvGraphicFramePr>
            <p:nvPr/>
          </p:nvGraphicFramePr>
          <p:xfrm>
            <a:off x="3977" y="1940"/>
            <a:ext cx="399" cy="118"/>
          </p:xfrm>
          <a:graphic>
            <a:graphicData uri="http://schemas.openxmlformats.org/presentationml/2006/ole">
              <p:oleObj spid="_x0000_s12333" name="CS ChemDraw Drawing" r:id="rId36" imgW="576360" imgH="169920" progId="">
                <p:embed/>
              </p:oleObj>
            </a:graphicData>
          </a:graphic>
        </p:graphicFrame>
      </p:grpSp>
      <p:graphicFrame>
        <p:nvGraphicFramePr>
          <p:cNvPr id="12322" name="Object 72"/>
          <p:cNvGraphicFramePr>
            <a:graphicFrameLocks noChangeAspect="1"/>
          </p:cNvGraphicFramePr>
          <p:nvPr/>
        </p:nvGraphicFramePr>
        <p:xfrm>
          <a:off x="6529388" y="2360613"/>
          <a:ext cx="358775" cy="252412"/>
        </p:xfrm>
        <a:graphic>
          <a:graphicData uri="http://schemas.openxmlformats.org/presentationml/2006/ole">
            <p:oleObj spid="_x0000_s12322" name="CS ChemDraw Drawing" r:id="rId37" imgW="236160" imgH="167400" progId="">
              <p:embed/>
            </p:oleObj>
          </a:graphicData>
        </a:graphic>
      </p:graphicFrame>
      <p:grpSp>
        <p:nvGrpSpPr>
          <p:cNvPr id="12348" name="Group 73"/>
          <p:cNvGrpSpPr>
            <a:grpSpLocks/>
          </p:cNvGrpSpPr>
          <p:nvPr/>
        </p:nvGrpSpPr>
        <p:grpSpPr bwMode="auto">
          <a:xfrm>
            <a:off x="7046913" y="2305050"/>
            <a:ext cx="614362" cy="492125"/>
            <a:chOff x="3439" y="1748"/>
            <a:chExt cx="387" cy="310"/>
          </a:xfrm>
        </p:grpSpPr>
        <p:graphicFrame>
          <p:nvGraphicFramePr>
            <p:cNvPr id="12330" name="Object 74"/>
            <p:cNvGraphicFramePr>
              <a:graphicFrameLocks noChangeAspect="1"/>
            </p:cNvGraphicFramePr>
            <p:nvPr/>
          </p:nvGraphicFramePr>
          <p:xfrm>
            <a:off x="3467" y="1748"/>
            <a:ext cx="323" cy="196"/>
          </p:xfrm>
          <a:graphic>
            <a:graphicData uri="http://schemas.openxmlformats.org/presentationml/2006/ole">
              <p:oleObj spid="_x0000_s12330" name="CS ChemDraw Drawing" r:id="rId38" imgW="337680" imgH="205560" progId="">
                <p:embed/>
              </p:oleObj>
            </a:graphicData>
          </a:graphic>
        </p:graphicFrame>
        <p:graphicFrame>
          <p:nvGraphicFramePr>
            <p:cNvPr id="12331" name="Object 75"/>
            <p:cNvGraphicFramePr>
              <a:graphicFrameLocks noChangeAspect="1"/>
            </p:cNvGraphicFramePr>
            <p:nvPr/>
          </p:nvGraphicFramePr>
          <p:xfrm>
            <a:off x="3439" y="1940"/>
            <a:ext cx="387" cy="118"/>
          </p:xfrm>
          <a:graphic>
            <a:graphicData uri="http://schemas.openxmlformats.org/presentationml/2006/ole">
              <p:oleObj spid="_x0000_s12331" name="CS ChemDraw Drawing" r:id="rId39" imgW="558720" imgH="169920" progId="">
                <p:embed/>
              </p:oleObj>
            </a:graphicData>
          </a:graphic>
        </p:graphicFrame>
      </p:grpSp>
      <p:grpSp>
        <p:nvGrpSpPr>
          <p:cNvPr id="12349" name="Group 76"/>
          <p:cNvGrpSpPr>
            <a:grpSpLocks/>
          </p:cNvGrpSpPr>
          <p:nvPr/>
        </p:nvGrpSpPr>
        <p:grpSpPr bwMode="auto">
          <a:xfrm>
            <a:off x="5384800" y="5842000"/>
            <a:ext cx="3676650" cy="939800"/>
            <a:chOff x="3392" y="3680"/>
            <a:chExt cx="2316" cy="592"/>
          </a:xfrm>
        </p:grpSpPr>
        <p:sp>
          <p:nvSpPr>
            <p:cNvPr id="12351" name="Text Box 7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2352" name="AutoShape 7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91215" name="AutoShape 7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2323" name="Object 80"/>
            <p:cNvGraphicFramePr>
              <a:graphicFrameLocks noChangeAspect="1"/>
            </p:cNvGraphicFramePr>
            <p:nvPr/>
          </p:nvGraphicFramePr>
          <p:xfrm>
            <a:off x="3537" y="3931"/>
            <a:ext cx="384" cy="208"/>
          </p:xfrm>
          <a:graphic>
            <a:graphicData uri="http://schemas.openxmlformats.org/presentationml/2006/ole">
              <p:oleObj spid="_x0000_s12323" name="CS ChemDraw Drawing" r:id="rId40" imgW="401040" imgH="218160" progId="">
                <p:embed/>
              </p:oleObj>
            </a:graphicData>
          </a:graphic>
        </p:graphicFrame>
        <p:graphicFrame>
          <p:nvGraphicFramePr>
            <p:cNvPr id="12324" name="Object 81"/>
            <p:cNvGraphicFramePr>
              <a:graphicFrameLocks noChangeAspect="1"/>
            </p:cNvGraphicFramePr>
            <p:nvPr/>
          </p:nvGraphicFramePr>
          <p:xfrm>
            <a:off x="4271" y="3951"/>
            <a:ext cx="316" cy="159"/>
          </p:xfrm>
          <a:graphic>
            <a:graphicData uri="http://schemas.openxmlformats.org/presentationml/2006/ole">
              <p:oleObj spid="_x0000_s12324" name="CS ChemDraw Drawing" r:id="rId41" imgW="330120" imgH="167400" progId="">
                <p:embed/>
              </p:oleObj>
            </a:graphicData>
          </a:graphic>
        </p:graphicFrame>
        <p:graphicFrame>
          <p:nvGraphicFramePr>
            <p:cNvPr id="12325" name="Object 82"/>
            <p:cNvGraphicFramePr>
              <a:graphicFrameLocks noChangeAspect="1"/>
            </p:cNvGraphicFramePr>
            <p:nvPr/>
          </p:nvGraphicFramePr>
          <p:xfrm>
            <a:off x="4952" y="3952"/>
            <a:ext cx="169" cy="196"/>
          </p:xfrm>
          <a:graphic>
            <a:graphicData uri="http://schemas.openxmlformats.org/presentationml/2006/ole">
              <p:oleObj spid="_x0000_s12325" name="CS ChemDraw Drawing" r:id="rId42" imgW="561240" imgH="205560" progId="">
                <p:embed/>
              </p:oleObj>
            </a:graphicData>
          </a:graphic>
        </p:graphicFrame>
        <p:sp>
          <p:nvSpPr>
            <p:cNvPr id="12354" name="Text Box 8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2355" name="Text Box 8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2326" name="Object 85"/>
            <p:cNvGraphicFramePr>
              <a:graphicFrameLocks noChangeAspect="1"/>
            </p:cNvGraphicFramePr>
            <p:nvPr/>
          </p:nvGraphicFramePr>
          <p:xfrm>
            <a:off x="3835" y="4053"/>
            <a:ext cx="204" cy="133"/>
          </p:xfrm>
          <a:graphic>
            <a:graphicData uri="http://schemas.openxmlformats.org/presentationml/2006/ole">
              <p:oleObj spid="_x0000_s12326" name="CS ChemDraw Drawing" r:id="rId43" imgW="314640" imgH="205560" progId="">
                <p:embed/>
              </p:oleObj>
            </a:graphicData>
          </a:graphic>
        </p:graphicFrame>
        <p:graphicFrame>
          <p:nvGraphicFramePr>
            <p:cNvPr id="12327" name="Object 86"/>
            <p:cNvGraphicFramePr>
              <a:graphicFrameLocks noChangeAspect="1"/>
            </p:cNvGraphicFramePr>
            <p:nvPr/>
          </p:nvGraphicFramePr>
          <p:xfrm>
            <a:off x="4499" y="4045"/>
            <a:ext cx="204" cy="133"/>
          </p:xfrm>
          <a:graphic>
            <a:graphicData uri="http://schemas.openxmlformats.org/presentationml/2006/ole">
              <p:oleObj spid="_x0000_s12327" name="CS ChemDraw Drawing" r:id="rId44" imgW="314640" imgH="205560" progId="">
                <p:embed/>
              </p:oleObj>
            </a:graphicData>
          </a:graphic>
        </p:graphicFrame>
        <p:graphicFrame>
          <p:nvGraphicFramePr>
            <p:cNvPr id="12328" name="Object 87"/>
            <p:cNvGraphicFramePr>
              <a:graphicFrameLocks noChangeAspect="1"/>
            </p:cNvGraphicFramePr>
            <p:nvPr/>
          </p:nvGraphicFramePr>
          <p:xfrm>
            <a:off x="5436" y="4032"/>
            <a:ext cx="162" cy="152"/>
          </p:xfrm>
          <a:graphic>
            <a:graphicData uri="http://schemas.openxmlformats.org/presentationml/2006/ole">
              <p:oleObj spid="_x0000_s12328" name="Equation" r:id="rId45" imgW="215640" imgH="203040" progId="Equation.3">
                <p:embed/>
              </p:oleObj>
            </a:graphicData>
          </a:graphic>
        </p:graphicFrame>
        <p:graphicFrame>
          <p:nvGraphicFramePr>
            <p:cNvPr id="12329" name="Object 88"/>
            <p:cNvGraphicFramePr>
              <a:graphicFrameLocks noChangeAspect="1"/>
            </p:cNvGraphicFramePr>
            <p:nvPr/>
          </p:nvGraphicFramePr>
          <p:xfrm>
            <a:off x="5131" y="3956"/>
            <a:ext cx="323" cy="196"/>
          </p:xfrm>
          <a:graphic>
            <a:graphicData uri="http://schemas.openxmlformats.org/presentationml/2006/ole">
              <p:oleObj spid="_x0000_s12329" name="CS ChemDraw Drawing" r:id="rId46" imgW="337680" imgH="205560" progId="">
                <p:embed/>
              </p:oleObj>
            </a:graphicData>
          </a:graphic>
        </p:graphicFrame>
      </p:grpSp>
      <p:sp>
        <p:nvSpPr>
          <p:cNvPr id="12350" name="AutoShape 89"/>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3314" name="Object 3"/>
          <p:cNvGraphicFramePr>
            <a:graphicFrameLocks noChangeAspect="1"/>
          </p:cNvGraphicFramePr>
          <p:nvPr/>
        </p:nvGraphicFramePr>
        <p:xfrm>
          <a:off x="455613" y="0"/>
          <a:ext cx="4191000" cy="3890963"/>
        </p:xfrm>
        <a:graphic>
          <a:graphicData uri="http://schemas.openxmlformats.org/presentationml/2006/ole">
            <p:oleObj spid="_x0000_s13314" name="Image bitmap" r:id="rId3" imgW="3591426" imgH="3333333" progId="PBrush">
              <p:embed/>
            </p:oleObj>
          </a:graphicData>
        </a:graphic>
      </p:graphicFrame>
      <p:sp>
        <p:nvSpPr>
          <p:cNvPr id="66564"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6565"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6566"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3362"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3315" name="Object 8"/>
          <p:cNvGraphicFramePr>
            <a:graphicFrameLocks noChangeAspect="1"/>
          </p:cNvGraphicFramePr>
          <p:nvPr/>
        </p:nvGraphicFramePr>
        <p:xfrm>
          <a:off x="25400" y="4406900"/>
          <a:ext cx="4619625" cy="1384300"/>
        </p:xfrm>
        <a:graphic>
          <a:graphicData uri="http://schemas.openxmlformats.org/presentationml/2006/ole">
            <p:oleObj spid="_x0000_s13315" name="Image bitmap" r:id="rId4" imgW="1457143" imgH="609524" progId="PBrush">
              <p:embed/>
            </p:oleObj>
          </a:graphicData>
        </a:graphic>
      </p:graphicFrame>
      <p:sp>
        <p:nvSpPr>
          <p:cNvPr id="13363"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3364"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3365" name="Group 11"/>
          <p:cNvGrpSpPr>
            <a:grpSpLocks/>
          </p:cNvGrpSpPr>
          <p:nvPr/>
        </p:nvGrpSpPr>
        <p:grpSpPr bwMode="auto">
          <a:xfrm>
            <a:off x="5373688" y="368300"/>
            <a:ext cx="436562" cy="5257800"/>
            <a:chOff x="3537" y="224"/>
            <a:chExt cx="275" cy="3768"/>
          </a:xfrm>
        </p:grpSpPr>
        <p:sp>
          <p:nvSpPr>
            <p:cNvPr id="13382"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3383"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6574"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3316" name="Object 15"/>
          <p:cNvGraphicFramePr>
            <a:graphicFrameLocks noChangeAspect="1"/>
          </p:cNvGraphicFramePr>
          <p:nvPr/>
        </p:nvGraphicFramePr>
        <p:xfrm>
          <a:off x="1836738" y="3822700"/>
          <a:ext cx="609600" cy="330200"/>
        </p:xfrm>
        <a:graphic>
          <a:graphicData uri="http://schemas.openxmlformats.org/presentationml/2006/ole">
            <p:oleObj spid="_x0000_s13316" name="CS ChemDraw Drawing" r:id="rId5" imgW="401040" imgH="218160" progId="">
              <p:embed/>
            </p:oleObj>
          </a:graphicData>
        </a:graphic>
      </p:graphicFrame>
      <p:graphicFrame>
        <p:nvGraphicFramePr>
          <p:cNvPr id="13317" name="Object 16"/>
          <p:cNvGraphicFramePr>
            <a:graphicFrameLocks noChangeAspect="1"/>
          </p:cNvGraphicFramePr>
          <p:nvPr/>
        </p:nvGraphicFramePr>
        <p:xfrm>
          <a:off x="2249488" y="2474913"/>
          <a:ext cx="358775" cy="252412"/>
        </p:xfrm>
        <a:graphic>
          <a:graphicData uri="http://schemas.openxmlformats.org/presentationml/2006/ole">
            <p:oleObj spid="_x0000_s13317" name="CS ChemDraw Drawing" r:id="rId6" imgW="236160" imgH="167400" progId="">
              <p:embed/>
            </p:oleObj>
          </a:graphicData>
        </a:graphic>
      </p:graphicFrame>
      <p:graphicFrame>
        <p:nvGraphicFramePr>
          <p:cNvPr id="13318" name="Object 17"/>
          <p:cNvGraphicFramePr>
            <a:graphicFrameLocks noChangeAspect="1"/>
          </p:cNvGraphicFramePr>
          <p:nvPr/>
        </p:nvGraphicFramePr>
        <p:xfrm>
          <a:off x="2319338" y="228600"/>
          <a:ext cx="609600" cy="330200"/>
        </p:xfrm>
        <a:graphic>
          <a:graphicData uri="http://schemas.openxmlformats.org/presentationml/2006/ole">
            <p:oleObj spid="_x0000_s13318" name="CS ChemDraw Drawing" r:id="rId7" imgW="401040" imgH="218160" progId="">
              <p:embed/>
            </p:oleObj>
          </a:graphicData>
        </a:graphic>
      </p:graphicFrame>
      <p:graphicFrame>
        <p:nvGraphicFramePr>
          <p:cNvPr id="13319" name="Object 18"/>
          <p:cNvGraphicFramePr>
            <a:graphicFrameLocks noChangeAspect="1"/>
          </p:cNvGraphicFramePr>
          <p:nvPr/>
        </p:nvGraphicFramePr>
        <p:xfrm>
          <a:off x="2147888" y="2767013"/>
          <a:ext cx="358775" cy="252412"/>
        </p:xfrm>
        <a:graphic>
          <a:graphicData uri="http://schemas.openxmlformats.org/presentationml/2006/ole">
            <p:oleObj spid="_x0000_s13319" name="CS ChemDraw Drawing" r:id="rId8" imgW="236160" imgH="167400" progId="">
              <p:embed/>
            </p:oleObj>
          </a:graphicData>
        </a:graphic>
      </p:graphicFrame>
      <p:graphicFrame>
        <p:nvGraphicFramePr>
          <p:cNvPr id="13320" name="Object 19"/>
          <p:cNvGraphicFramePr>
            <a:graphicFrameLocks noChangeAspect="1"/>
          </p:cNvGraphicFramePr>
          <p:nvPr/>
        </p:nvGraphicFramePr>
        <p:xfrm>
          <a:off x="2103438" y="1231900"/>
          <a:ext cx="609600" cy="330200"/>
        </p:xfrm>
        <a:graphic>
          <a:graphicData uri="http://schemas.openxmlformats.org/presentationml/2006/ole">
            <p:oleObj spid="_x0000_s13320" name="CS ChemDraw Drawing" r:id="rId9" imgW="401040" imgH="218160" progId="">
              <p:embed/>
            </p:oleObj>
          </a:graphicData>
        </a:graphic>
      </p:graphicFrame>
      <p:graphicFrame>
        <p:nvGraphicFramePr>
          <p:cNvPr id="13321" name="Object 20"/>
          <p:cNvGraphicFramePr>
            <a:graphicFrameLocks noChangeAspect="1"/>
          </p:cNvGraphicFramePr>
          <p:nvPr/>
        </p:nvGraphicFramePr>
        <p:xfrm>
          <a:off x="1703388" y="1293813"/>
          <a:ext cx="358775" cy="252412"/>
        </p:xfrm>
        <a:graphic>
          <a:graphicData uri="http://schemas.openxmlformats.org/presentationml/2006/ole">
            <p:oleObj spid="_x0000_s13321" name="CS ChemDraw Drawing" r:id="rId10" imgW="236160" imgH="167400" progId="">
              <p:embed/>
            </p:oleObj>
          </a:graphicData>
        </a:graphic>
      </p:graphicFrame>
      <p:graphicFrame>
        <p:nvGraphicFramePr>
          <p:cNvPr id="13322" name="Object 21"/>
          <p:cNvGraphicFramePr>
            <a:graphicFrameLocks noChangeAspect="1"/>
          </p:cNvGraphicFramePr>
          <p:nvPr/>
        </p:nvGraphicFramePr>
        <p:xfrm>
          <a:off x="1487488" y="519113"/>
          <a:ext cx="358775" cy="252412"/>
        </p:xfrm>
        <a:graphic>
          <a:graphicData uri="http://schemas.openxmlformats.org/presentationml/2006/ole">
            <p:oleObj spid="_x0000_s13322" name="CS ChemDraw Drawing" r:id="rId11" imgW="236160" imgH="167400" progId="">
              <p:embed/>
            </p:oleObj>
          </a:graphicData>
        </a:graphic>
      </p:graphicFrame>
      <p:graphicFrame>
        <p:nvGraphicFramePr>
          <p:cNvPr id="13323" name="Object 22"/>
          <p:cNvGraphicFramePr>
            <a:graphicFrameLocks noChangeAspect="1"/>
          </p:cNvGraphicFramePr>
          <p:nvPr/>
        </p:nvGraphicFramePr>
        <p:xfrm>
          <a:off x="1303338" y="165100"/>
          <a:ext cx="609600" cy="330200"/>
        </p:xfrm>
        <a:graphic>
          <a:graphicData uri="http://schemas.openxmlformats.org/presentationml/2006/ole">
            <p:oleObj spid="_x0000_s13323" name="CS ChemDraw Drawing" r:id="rId12" imgW="401040" imgH="218160" progId="">
              <p:embed/>
            </p:oleObj>
          </a:graphicData>
        </a:graphic>
      </p:graphicFrame>
      <p:sp>
        <p:nvSpPr>
          <p:cNvPr id="13367"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3368"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3324" name="Object 25"/>
          <p:cNvGraphicFramePr>
            <a:graphicFrameLocks noChangeAspect="1"/>
          </p:cNvGraphicFramePr>
          <p:nvPr/>
        </p:nvGraphicFramePr>
        <p:xfrm>
          <a:off x="798513" y="6000750"/>
          <a:ext cx="463550" cy="268288"/>
        </p:xfrm>
        <a:graphic>
          <a:graphicData uri="http://schemas.openxmlformats.org/presentationml/2006/ole">
            <p:oleObj spid="_x0000_s13324" name="CS ChemDraw Drawing" r:id="rId13" imgW="304560" imgH="177480" progId="">
              <p:embed/>
            </p:oleObj>
          </a:graphicData>
        </a:graphic>
      </p:graphicFrame>
      <p:graphicFrame>
        <p:nvGraphicFramePr>
          <p:cNvPr id="13325" name="Object 27"/>
          <p:cNvGraphicFramePr>
            <a:graphicFrameLocks noChangeAspect="1"/>
          </p:cNvGraphicFramePr>
          <p:nvPr/>
        </p:nvGraphicFramePr>
        <p:xfrm>
          <a:off x="2581275" y="6386513"/>
          <a:ext cx="501650" cy="252412"/>
        </p:xfrm>
        <a:graphic>
          <a:graphicData uri="http://schemas.openxmlformats.org/presentationml/2006/ole">
            <p:oleObj spid="_x0000_s13325" name="CS ChemDraw Drawing" r:id="rId14" imgW="330120" imgH="167400" progId="">
              <p:embed/>
            </p:oleObj>
          </a:graphicData>
        </a:graphic>
      </p:graphicFrame>
      <p:graphicFrame>
        <p:nvGraphicFramePr>
          <p:cNvPr id="13326" name="Object 28"/>
          <p:cNvGraphicFramePr>
            <a:graphicFrameLocks noChangeAspect="1"/>
          </p:cNvGraphicFramePr>
          <p:nvPr/>
        </p:nvGraphicFramePr>
        <p:xfrm>
          <a:off x="803275" y="6424613"/>
          <a:ext cx="501650" cy="252412"/>
        </p:xfrm>
        <a:graphic>
          <a:graphicData uri="http://schemas.openxmlformats.org/presentationml/2006/ole">
            <p:oleObj spid="_x0000_s13326" name="CS ChemDraw Drawing" r:id="rId15" imgW="330120" imgH="167400" progId="">
              <p:embed/>
            </p:oleObj>
          </a:graphicData>
        </a:graphic>
      </p:graphicFrame>
      <p:graphicFrame>
        <p:nvGraphicFramePr>
          <p:cNvPr id="13327" name="Object 29"/>
          <p:cNvGraphicFramePr>
            <a:graphicFrameLocks noChangeAspect="1"/>
          </p:cNvGraphicFramePr>
          <p:nvPr/>
        </p:nvGraphicFramePr>
        <p:xfrm>
          <a:off x="1636713" y="6407150"/>
          <a:ext cx="463550" cy="268288"/>
        </p:xfrm>
        <a:graphic>
          <a:graphicData uri="http://schemas.openxmlformats.org/presentationml/2006/ole">
            <p:oleObj spid="_x0000_s13327" name="CS ChemDraw Drawing" r:id="rId16" imgW="304560" imgH="177480" progId="">
              <p:embed/>
            </p:oleObj>
          </a:graphicData>
        </a:graphic>
      </p:graphicFrame>
      <p:graphicFrame>
        <p:nvGraphicFramePr>
          <p:cNvPr id="13328" name="Object 30"/>
          <p:cNvGraphicFramePr>
            <a:graphicFrameLocks noChangeAspect="1"/>
          </p:cNvGraphicFramePr>
          <p:nvPr/>
        </p:nvGraphicFramePr>
        <p:xfrm>
          <a:off x="1836738" y="3162300"/>
          <a:ext cx="609600" cy="330200"/>
        </p:xfrm>
        <a:graphic>
          <a:graphicData uri="http://schemas.openxmlformats.org/presentationml/2006/ole">
            <p:oleObj spid="_x0000_s13328" name="CS ChemDraw Drawing" r:id="rId17" imgW="401040" imgH="218160" progId="">
              <p:embed/>
            </p:oleObj>
          </a:graphicData>
        </a:graphic>
      </p:graphicFrame>
      <p:graphicFrame>
        <p:nvGraphicFramePr>
          <p:cNvPr id="13329" name="Object 31"/>
          <p:cNvGraphicFramePr>
            <a:graphicFrameLocks noChangeAspect="1"/>
          </p:cNvGraphicFramePr>
          <p:nvPr/>
        </p:nvGraphicFramePr>
        <p:xfrm>
          <a:off x="2528888" y="709613"/>
          <a:ext cx="358775" cy="252412"/>
        </p:xfrm>
        <a:graphic>
          <a:graphicData uri="http://schemas.openxmlformats.org/presentationml/2006/ole">
            <p:oleObj spid="_x0000_s13329" name="CS ChemDraw Drawing" r:id="rId18" imgW="236160" imgH="167400" progId="">
              <p:embed/>
            </p:oleObj>
          </a:graphicData>
        </a:graphic>
      </p:graphicFrame>
      <p:graphicFrame>
        <p:nvGraphicFramePr>
          <p:cNvPr id="13330" name="Object 32"/>
          <p:cNvGraphicFramePr>
            <a:graphicFrameLocks noChangeAspect="1"/>
          </p:cNvGraphicFramePr>
          <p:nvPr/>
        </p:nvGraphicFramePr>
        <p:xfrm>
          <a:off x="1836738" y="2247900"/>
          <a:ext cx="609600" cy="330200"/>
        </p:xfrm>
        <a:graphic>
          <a:graphicData uri="http://schemas.openxmlformats.org/presentationml/2006/ole">
            <p:oleObj spid="_x0000_s13330" name="CS ChemDraw Drawing" r:id="rId19" imgW="401040" imgH="218160" progId="">
              <p:embed/>
            </p:oleObj>
          </a:graphicData>
        </a:graphic>
      </p:graphicFrame>
      <p:graphicFrame>
        <p:nvGraphicFramePr>
          <p:cNvPr id="13331" name="Object 33"/>
          <p:cNvGraphicFramePr>
            <a:graphicFrameLocks noChangeAspect="1"/>
          </p:cNvGraphicFramePr>
          <p:nvPr/>
        </p:nvGraphicFramePr>
        <p:xfrm>
          <a:off x="1366838" y="863600"/>
          <a:ext cx="609600" cy="330200"/>
        </p:xfrm>
        <a:graphic>
          <a:graphicData uri="http://schemas.openxmlformats.org/presentationml/2006/ole">
            <p:oleObj spid="_x0000_s13331" name="CS ChemDraw Drawing" r:id="rId20" imgW="401040" imgH="218160" progId="">
              <p:embed/>
            </p:oleObj>
          </a:graphicData>
        </a:graphic>
      </p:graphicFrame>
      <p:graphicFrame>
        <p:nvGraphicFramePr>
          <p:cNvPr id="13332" name="Object 34"/>
          <p:cNvGraphicFramePr>
            <a:graphicFrameLocks noChangeAspect="1"/>
          </p:cNvGraphicFramePr>
          <p:nvPr/>
        </p:nvGraphicFramePr>
        <p:xfrm>
          <a:off x="1881188" y="214313"/>
          <a:ext cx="358775" cy="252412"/>
        </p:xfrm>
        <a:graphic>
          <a:graphicData uri="http://schemas.openxmlformats.org/presentationml/2006/ole">
            <p:oleObj spid="_x0000_s13332" name="CS ChemDraw Drawing" r:id="rId21" imgW="236160" imgH="167400" progId="">
              <p:embed/>
            </p:oleObj>
          </a:graphicData>
        </a:graphic>
      </p:graphicFrame>
      <p:graphicFrame>
        <p:nvGraphicFramePr>
          <p:cNvPr id="13333" name="Object 35"/>
          <p:cNvGraphicFramePr>
            <a:graphicFrameLocks noChangeAspect="1"/>
          </p:cNvGraphicFramePr>
          <p:nvPr/>
        </p:nvGraphicFramePr>
        <p:xfrm>
          <a:off x="2122488" y="912813"/>
          <a:ext cx="358775" cy="252412"/>
        </p:xfrm>
        <a:graphic>
          <a:graphicData uri="http://schemas.openxmlformats.org/presentationml/2006/ole">
            <p:oleObj spid="_x0000_s13333" name="CS ChemDraw Drawing" r:id="rId22" imgW="236160" imgH="167400" progId="">
              <p:embed/>
            </p:oleObj>
          </a:graphicData>
        </a:graphic>
      </p:graphicFrame>
      <p:graphicFrame>
        <p:nvGraphicFramePr>
          <p:cNvPr id="13334" name="Object 36"/>
          <p:cNvGraphicFramePr>
            <a:graphicFrameLocks noChangeAspect="1"/>
          </p:cNvGraphicFramePr>
          <p:nvPr/>
        </p:nvGraphicFramePr>
        <p:xfrm>
          <a:off x="1900238" y="508000"/>
          <a:ext cx="609600" cy="330200"/>
        </p:xfrm>
        <a:graphic>
          <a:graphicData uri="http://schemas.openxmlformats.org/presentationml/2006/ole">
            <p:oleObj spid="_x0000_s13334" name="CS ChemDraw Drawing" r:id="rId23" imgW="401040" imgH="218160" progId="">
              <p:embed/>
            </p:oleObj>
          </a:graphicData>
        </a:graphic>
      </p:graphicFrame>
      <p:graphicFrame>
        <p:nvGraphicFramePr>
          <p:cNvPr id="13335" name="Object 37"/>
          <p:cNvGraphicFramePr>
            <a:graphicFrameLocks noChangeAspect="1"/>
          </p:cNvGraphicFramePr>
          <p:nvPr/>
        </p:nvGraphicFramePr>
        <p:xfrm>
          <a:off x="2211388" y="4405313"/>
          <a:ext cx="358775" cy="252412"/>
        </p:xfrm>
        <a:graphic>
          <a:graphicData uri="http://schemas.openxmlformats.org/presentationml/2006/ole">
            <p:oleObj spid="_x0000_s13335" name="CS ChemDraw Drawing" r:id="rId24" imgW="236160" imgH="167400" progId="">
              <p:embed/>
            </p:oleObj>
          </a:graphicData>
        </a:graphic>
      </p:graphicFrame>
      <p:graphicFrame>
        <p:nvGraphicFramePr>
          <p:cNvPr id="13336" name="Object 38"/>
          <p:cNvGraphicFramePr>
            <a:graphicFrameLocks noChangeAspect="1"/>
          </p:cNvGraphicFramePr>
          <p:nvPr/>
        </p:nvGraphicFramePr>
        <p:xfrm>
          <a:off x="2376488" y="5345113"/>
          <a:ext cx="358775" cy="252412"/>
        </p:xfrm>
        <a:graphic>
          <a:graphicData uri="http://schemas.openxmlformats.org/presentationml/2006/ole">
            <p:oleObj spid="_x0000_s13336" name="CS ChemDraw Drawing" r:id="rId25" imgW="236160" imgH="167400" progId="">
              <p:embed/>
            </p:oleObj>
          </a:graphicData>
        </a:graphic>
      </p:graphicFrame>
      <p:graphicFrame>
        <p:nvGraphicFramePr>
          <p:cNvPr id="13337" name="Object 39"/>
          <p:cNvGraphicFramePr>
            <a:graphicFrameLocks noChangeAspect="1"/>
          </p:cNvGraphicFramePr>
          <p:nvPr/>
        </p:nvGraphicFramePr>
        <p:xfrm>
          <a:off x="1490663" y="5886450"/>
          <a:ext cx="512762" cy="311150"/>
        </p:xfrm>
        <a:graphic>
          <a:graphicData uri="http://schemas.openxmlformats.org/presentationml/2006/ole">
            <p:oleObj spid="_x0000_s13337" name="CS ChemDraw Drawing" r:id="rId26" imgW="337680" imgH="205560" progId="">
              <p:embed/>
            </p:oleObj>
          </a:graphicData>
        </a:graphic>
      </p:graphicFrame>
      <p:graphicFrame>
        <p:nvGraphicFramePr>
          <p:cNvPr id="13338" name="Object 40"/>
          <p:cNvGraphicFramePr>
            <a:graphicFrameLocks noChangeAspect="1"/>
          </p:cNvGraphicFramePr>
          <p:nvPr/>
        </p:nvGraphicFramePr>
        <p:xfrm>
          <a:off x="1643063" y="5454650"/>
          <a:ext cx="512762" cy="311150"/>
        </p:xfrm>
        <a:graphic>
          <a:graphicData uri="http://schemas.openxmlformats.org/presentationml/2006/ole">
            <p:oleObj spid="_x0000_s13338" name="CS ChemDraw Drawing" r:id="rId27" imgW="337680" imgH="205560" progId="">
              <p:embed/>
            </p:oleObj>
          </a:graphicData>
        </a:graphic>
      </p:graphicFrame>
      <p:graphicFrame>
        <p:nvGraphicFramePr>
          <p:cNvPr id="13339" name="Object 41"/>
          <p:cNvGraphicFramePr>
            <a:graphicFrameLocks noChangeAspect="1"/>
          </p:cNvGraphicFramePr>
          <p:nvPr/>
        </p:nvGraphicFramePr>
        <p:xfrm>
          <a:off x="2198688" y="5751513"/>
          <a:ext cx="358775" cy="252412"/>
        </p:xfrm>
        <a:graphic>
          <a:graphicData uri="http://schemas.openxmlformats.org/presentationml/2006/ole">
            <p:oleObj spid="_x0000_s13339" name="CS ChemDraw Drawing" r:id="rId28" imgW="236160" imgH="167400" progId="">
              <p:embed/>
            </p:oleObj>
          </a:graphicData>
        </a:graphic>
      </p:graphicFrame>
      <p:graphicFrame>
        <p:nvGraphicFramePr>
          <p:cNvPr id="13340" name="Object 43"/>
          <p:cNvGraphicFramePr>
            <a:graphicFrameLocks noChangeAspect="1"/>
          </p:cNvGraphicFramePr>
          <p:nvPr/>
        </p:nvGraphicFramePr>
        <p:xfrm>
          <a:off x="2640013" y="5822950"/>
          <a:ext cx="463550" cy="268288"/>
        </p:xfrm>
        <a:graphic>
          <a:graphicData uri="http://schemas.openxmlformats.org/presentationml/2006/ole">
            <p:oleObj spid="_x0000_s13340" name="CS ChemDraw Drawing" r:id="rId29" imgW="304560" imgH="177480" progId="">
              <p:embed/>
            </p:oleObj>
          </a:graphicData>
        </a:graphic>
      </p:graphicFrame>
      <p:graphicFrame>
        <p:nvGraphicFramePr>
          <p:cNvPr id="13341" name="Object 44"/>
          <p:cNvGraphicFramePr>
            <a:graphicFrameLocks noChangeAspect="1"/>
          </p:cNvGraphicFramePr>
          <p:nvPr/>
        </p:nvGraphicFramePr>
        <p:xfrm>
          <a:off x="3643313" y="6140450"/>
          <a:ext cx="463550" cy="268288"/>
        </p:xfrm>
        <a:graphic>
          <a:graphicData uri="http://schemas.openxmlformats.org/presentationml/2006/ole">
            <p:oleObj spid="_x0000_s13341" name="CS ChemDraw Drawing" r:id="rId30" imgW="304560" imgH="177480" progId="">
              <p:embed/>
            </p:oleObj>
          </a:graphicData>
        </a:graphic>
      </p:graphicFrame>
      <p:graphicFrame>
        <p:nvGraphicFramePr>
          <p:cNvPr id="13342" name="Object 45"/>
          <p:cNvGraphicFramePr>
            <a:graphicFrameLocks noChangeAspect="1"/>
          </p:cNvGraphicFramePr>
          <p:nvPr/>
        </p:nvGraphicFramePr>
        <p:xfrm>
          <a:off x="2900363" y="5429250"/>
          <a:ext cx="512762" cy="311150"/>
        </p:xfrm>
        <a:graphic>
          <a:graphicData uri="http://schemas.openxmlformats.org/presentationml/2006/ole">
            <p:oleObj spid="_x0000_s13342" name="CS ChemDraw Drawing" r:id="rId31" imgW="337680" imgH="205560" progId="">
              <p:embed/>
            </p:oleObj>
          </a:graphicData>
        </a:graphic>
      </p:graphicFrame>
      <p:graphicFrame>
        <p:nvGraphicFramePr>
          <p:cNvPr id="13343" name="Object 46"/>
          <p:cNvGraphicFramePr>
            <a:graphicFrameLocks noChangeAspect="1"/>
          </p:cNvGraphicFramePr>
          <p:nvPr/>
        </p:nvGraphicFramePr>
        <p:xfrm>
          <a:off x="3522663" y="5632450"/>
          <a:ext cx="512762" cy="311150"/>
        </p:xfrm>
        <a:graphic>
          <a:graphicData uri="http://schemas.openxmlformats.org/presentationml/2006/ole">
            <p:oleObj spid="_x0000_s13343" name="CS ChemDraw Drawing" r:id="rId32" imgW="337680" imgH="205560" progId="">
              <p:embed/>
            </p:oleObj>
          </a:graphicData>
        </a:graphic>
      </p:graphicFrame>
      <p:grpSp>
        <p:nvGrpSpPr>
          <p:cNvPr id="13369" name="Group 63"/>
          <p:cNvGrpSpPr>
            <a:grpSpLocks/>
          </p:cNvGrpSpPr>
          <p:nvPr/>
        </p:nvGrpSpPr>
        <p:grpSpPr bwMode="auto">
          <a:xfrm>
            <a:off x="5384800" y="5842000"/>
            <a:ext cx="3676650" cy="939800"/>
            <a:chOff x="3392" y="3680"/>
            <a:chExt cx="2316" cy="592"/>
          </a:xfrm>
        </p:grpSpPr>
        <p:sp>
          <p:nvSpPr>
            <p:cNvPr id="13377" name="Text Box 64"/>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3378" name="AutoShape 65"/>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6626" name="AutoShape 66"/>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3351" name="Object 67"/>
            <p:cNvGraphicFramePr>
              <a:graphicFrameLocks noChangeAspect="1"/>
            </p:cNvGraphicFramePr>
            <p:nvPr/>
          </p:nvGraphicFramePr>
          <p:xfrm>
            <a:off x="3537" y="3931"/>
            <a:ext cx="384" cy="208"/>
          </p:xfrm>
          <a:graphic>
            <a:graphicData uri="http://schemas.openxmlformats.org/presentationml/2006/ole">
              <p:oleObj spid="_x0000_s13351" name="CS ChemDraw Drawing" r:id="rId33" imgW="401040" imgH="218160" progId="">
                <p:embed/>
              </p:oleObj>
            </a:graphicData>
          </a:graphic>
        </p:graphicFrame>
        <p:graphicFrame>
          <p:nvGraphicFramePr>
            <p:cNvPr id="13352" name="Object 68"/>
            <p:cNvGraphicFramePr>
              <a:graphicFrameLocks noChangeAspect="1"/>
            </p:cNvGraphicFramePr>
            <p:nvPr/>
          </p:nvGraphicFramePr>
          <p:xfrm>
            <a:off x="4271" y="3951"/>
            <a:ext cx="316" cy="159"/>
          </p:xfrm>
          <a:graphic>
            <a:graphicData uri="http://schemas.openxmlformats.org/presentationml/2006/ole">
              <p:oleObj spid="_x0000_s13352" name="CS ChemDraw Drawing" r:id="rId34" imgW="330120" imgH="167400" progId="">
                <p:embed/>
              </p:oleObj>
            </a:graphicData>
          </a:graphic>
        </p:graphicFrame>
        <p:graphicFrame>
          <p:nvGraphicFramePr>
            <p:cNvPr id="13353" name="Object 69"/>
            <p:cNvGraphicFramePr>
              <a:graphicFrameLocks noChangeAspect="1"/>
            </p:cNvGraphicFramePr>
            <p:nvPr/>
          </p:nvGraphicFramePr>
          <p:xfrm>
            <a:off x="4952" y="3952"/>
            <a:ext cx="169" cy="196"/>
          </p:xfrm>
          <a:graphic>
            <a:graphicData uri="http://schemas.openxmlformats.org/presentationml/2006/ole">
              <p:oleObj spid="_x0000_s13353" name="CS ChemDraw Drawing" r:id="rId35" imgW="561240" imgH="205560" progId="">
                <p:embed/>
              </p:oleObj>
            </a:graphicData>
          </a:graphic>
        </p:graphicFrame>
        <p:sp>
          <p:nvSpPr>
            <p:cNvPr id="13380" name="Text Box 70"/>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3381" name="Text Box 71"/>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3354" name="Object 72"/>
            <p:cNvGraphicFramePr>
              <a:graphicFrameLocks noChangeAspect="1"/>
            </p:cNvGraphicFramePr>
            <p:nvPr/>
          </p:nvGraphicFramePr>
          <p:xfrm>
            <a:off x="3835" y="4053"/>
            <a:ext cx="204" cy="133"/>
          </p:xfrm>
          <a:graphic>
            <a:graphicData uri="http://schemas.openxmlformats.org/presentationml/2006/ole">
              <p:oleObj spid="_x0000_s13354" name="CS ChemDraw Drawing" r:id="rId36" imgW="314640" imgH="205560" progId="">
                <p:embed/>
              </p:oleObj>
            </a:graphicData>
          </a:graphic>
        </p:graphicFrame>
        <p:graphicFrame>
          <p:nvGraphicFramePr>
            <p:cNvPr id="13355" name="Object 73"/>
            <p:cNvGraphicFramePr>
              <a:graphicFrameLocks noChangeAspect="1"/>
            </p:cNvGraphicFramePr>
            <p:nvPr/>
          </p:nvGraphicFramePr>
          <p:xfrm>
            <a:off x="4499" y="4045"/>
            <a:ext cx="204" cy="133"/>
          </p:xfrm>
          <a:graphic>
            <a:graphicData uri="http://schemas.openxmlformats.org/presentationml/2006/ole">
              <p:oleObj spid="_x0000_s13355" name="CS ChemDraw Drawing" r:id="rId37" imgW="314640" imgH="205560" progId="">
                <p:embed/>
              </p:oleObj>
            </a:graphicData>
          </a:graphic>
        </p:graphicFrame>
        <p:graphicFrame>
          <p:nvGraphicFramePr>
            <p:cNvPr id="13356" name="Object 74"/>
            <p:cNvGraphicFramePr>
              <a:graphicFrameLocks noChangeAspect="1"/>
            </p:cNvGraphicFramePr>
            <p:nvPr/>
          </p:nvGraphicFramePr>
          <p:xfrm>
            <a:off x="5436" y="4032"/>
            <a:ext cx="162" cy="152"/>
          </p:xfrm>
          <a:graphic>
            <a:graphicData uri="http://schemas.openxmlformats.org/presentationml/2006/ole">
              <p:oleObj spid="_x0000_s13356" name="Equation" r:id="rId38" imgW="215640" imgH="203040" progId="Equation.3">
                <p:embed/>
              </p:oleObj>
            </a:graphicData>
          </a:graphic>
        </p:graphicFrame>
        <p:graphicFrame>
          <p:nvGraphicFramePr>
            <p:cNvPr id="13357" name="Object 75"/>
            <p:cNvGraphicFramePr>
              <a:graphicFrameLocks noChangeAspect="1"/>
            </p:cNvGraphicFramePr>
            <p:nvPr/>
          </p:nvGraphicFramePr>
          <p:xfrm>
            <a:off x="5131" y="3956"/>
            <a:ext cx="323" cy="196"/>
          </p:xfrm>
          <a:graphic>
            <a:graphicData uri="http://schemas.openxmlformats.org/presentationml/2006/ole">
              <p:oleObj spid="_x0000_s13357" name="CS ChemDraw Drawing" r:id="rId39" imgW="337680" imgH="205560" progId="">
                <p:embed/>
              </p:oleObj>
            </a:graphicData>
          </a:graphic>
        </p:graphicFrame>
      </p:grpSp>
      <p:sp>
        <p:nvSpPr>
          <p:cNvPr id="13370" name="Text Box 76"/>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3371" name="Group 77"/>
          <p:cNvGrpSpPr>
            <a:grpSpLocks/>
          </p:cNvGrpSpPr>
          <p:nvPr/>
        </p:nvGrpSpPr>
        <p:grpSpPr bwMode="auto">
          <a:xfrm>
            <a:off x="6184900" y="1422400"/>
            <a:ext cx="241300" cy="241300"/>
            <a:chOff x="4232" y="2360"/>
            <a:chExt cx="416" cy="392"/>
          </a:xfrm>
        </p:grpSpPr>
        <p:sp>
          <p:nvSpPr>
            <p:cNvPr id="13375" name="Oval 7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6639" name="Oval 7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3344" name="Object 80"/>
          <p:cNvGraphicFramePr>
            <a:graphicFrameLocks noChangeAspect="1"/>
          </p:cNvGraphicFramePr>
          <p:nvPr/>
        </p:nvGraphicFramePr>
        <p:xfrm>
          <a:off x="6475413" y="1809750"/>
          <a:ext cx="463550" cy="268288"/>
        </p:xfrm>
        <a:graphic>
          <a:graphicData uri="http://schemas.openxmlformats.org/presentationml/2006/ole">
            <p:oleObj spid="_x0000_s13344" name="CS ChemDraw Drawing" r:id="rId40" imgW="304560" imgH="177480" progId="">
              <p:embed/>
            </p:oleObj>
          </a:graphicData>
        </a:graphic>
      </p:graphicFrame>
      <p:graphicFrame>
        <p:nvGraphicFramePr>
          <p:cNvPr id="13345" name="Object 81"/>
          <p:cNvGraphicFramePr>
            <a:graphicFrameLocks noChangeAspect="1"/>
          </p:cNvGraphicFramePr>
          <p:nvPr/>
        </p:nvGraphicFramePr>
        <p:xfrm>
          <a:off x="7153275" y="1827213"/>
          <a:ext cx="501650" cy="252412"/>
        </p:xfrm>
        <a:graphic>
          <a:graphicData uri="http://schemas.openxmlformats.org/presentationml/2006/ole">
            <p:oleObj spid="_x0000_s13345" name="CS ChemDraw Drawing" r:id="rId41" imgW="330120" imgH="167400" progId="">
              <p:embed/>
            </p:oleObj>
          </a:graphicData>
        </a:graphic>
      </p:graphicFrame>
      <p:grpSp>
        <p:nvGrpSpPr>
          <p:cNvPr id="13372" name="Group 82"/>
          <p:cNvGrpSpPr>
            <a:grpSpLocks/>
          </p:cNvGrpSpPr>
          <p:nvPr/>
        </p:nvGrpSpPr>
        <p:grpSpPr bwMode="auto">
          <a:xfrm>
            <a:off x="7812088" y="1797050"/>
            <a:ext cx="633412" cy="492125"/>
            <a:chOff x="3977" y="1748"/>
            <a:chExt cx="399" cy="310"/>
          </a:xfrm>
        </p:grpSpPr>
        <p:graphicFrame>
          <p:nvGraphicFramePr>
            <p:cNvPr id="13349" name="Object 83"/>
            <p:cNvGraphicFramePr>
              <a:graphicFrameLocks noChangeAspect="1"/>
            </p:cNvGraphicFramePr>
            <p:nvPr/>
          </p:nvGraphicFramePr>
          <p:xfrm>
            <a:off x="4011" y="1748"/>
            <a:ext cx="323" cy="196"/>
          </p:xfrm>
          <a:graphic>
            <a:graphicData uri="http://schemas.openxmlformats.org/presentationml/2006/ole">
              <p:oleObj spid="_x0000_s13349" name="CS ChemDraw Drawing" r:id="rId42" imgW="337680" imgH="205560" progId="">
                <p:embed/>
              </p:oleObj>
            </a:graphicData>
          </a:graphic>
        </p:graphicFrame>
        <p:graphicFrame>
          <p:nvGraphicFramePr>
            <p:cNvPr id="13350" name="Object 84"/>
            <p:cNvGraphicFramePr>
              <a:graphicFrameLocks noChangeAspect="1"/>
            </p:cNvGraphicFramePr>
            <p:nvPr/>
          </p:nvGraphicFramePr>
          <p:xfrm>
            <a:off x="3977" y="1940"/>
            <a:ext cx="399" cy="118"/>
          </p:xfrm>
          <a:graphic>
            <a:graphicData uri="http://schemas.openxmlformats.org/presentationml/2006/ole">
              <p:oleObj spid="_x0000_s13350" name="CS ChemDraw Drawing" r:id="rId43" imgW="576360" imgH="169920" progId="">
                <p:embed/>
              </p:oleObj>
            </a:graphicData>
          </a:graphic>
        </p:graphicFrame>
      </p:grpSp>
      <p:graphicFrame>
        <p:nvGraphicFramePr>
          <p:cNvPr id="13346" name="Object 85"/>
          <p:cNvGraphicFramePr>
            <a:graphicFrameLocks noChangeAspect="1"/>
          </p:cNvGraphicFramePr>
          <p:nvPr/>
        </p:nvGraphicFramePr>
        <p:xfrm>
          <a:off x="6529388" y="2360613"/>
          <a:ext cx="358775" cy="252412"/>
        </p:xfrm>
        <a:graphic>
          <a:graphicData uri="http://schemas.openxmlformats.org/presentationml/2006/ole">
            <p:oleObj spid="_x0000_s13346" name="CS ChemDraw Drawing" r:id="rId44" imgW="236160" imgH="167400" progId="">
              <p:embed/>
            </p:oleObj>
          </a:graphicData>
        </a:graphic>
      </p:graphicFrame>
      <p:grpSp>
        <p:nvGrpSpPr>
          <p:cNvPr id="13373" name="Group 86"/>
          <p:cNvGrpSpPr>
            <a:grpSpLocks/>
          </p:cNvGrpSpPr>
          <p:nvPr/>
        </p:nvGrpSpPr>
        <p:grpSpPr bwMode="auto">
          <a:xfrm>
            <a:off x="7046913" y="2305050"/>
            <a:ext cx="614362" cy="492125"/>
            <a:chOff x="3439" y="1748"/>
            <a:chExt cx="387" cy="310"/>
          </a:xfrm>
        </p:grpSpPr>
        <p:graphicFrame>
          <p:nvGraphicFramePr>
            <p:cNvPr id="13347" name="Object 87"/>
            <p:cNvGraphicFramePr>
              <a:graphicFrameLocks noChangeAspect="1"/>
            </p:cNvGraphicFramePr>
            <p:nvPr/>
          </p:nvGraphicFramePr>
          <p:xfrm>
            <a:off x="3467" y="1748"/>
            <a:ext cx="323" cy="196"/>
          </p:xfrm>
          <a:graphic>
            <a:graphicData uri="http://schemas.openxmlformats.org/presentationml/2006/ole">
              <p:oleObj spid="_x0000_s13347" name="CS ChemDraw Drawing" r:id="rId45" imgW="337680" imgH="205560" progId="">
                <p:embed/>
              </p:oleObj>
            </a:graphicData>
          </a:graphic>
        </p:graphicFrame>
        <p:graphicFrame>
          <p:nvGraphicFramePr>
            <p:cNvPr id="13348" name="Object 88"/>
            <p:cNvGraphicFramePr>
              <a:graphicFrameLocks noChangeAspect="1"/>
            </p:cNvGraphicFramePr>
            <p:nvPr/>
          </p:nvGraphicFramePr>
          <p:xfrm>
            <a:off x="3439" y="1940"/>
            <a:ext cx="387" cy="118"/>
          </p:xfrm>
          <a:graphic>
            <a:graphicData uri="http://schemas.openxmlformats.org/presentationml/2006/ole">
              <p:oleObj spid="_x0000_s13348" name="CS ChemDraw Drawing" r:id="rId46" imgW="558720" imgH="169920" progId="">
                <p:embed/>
              </p:oleObj>
            </a:graphicData>
          </a:graphic>
        </p:graphicFrame>
      </p:grpSp>
      <p:sp>
        <p:nvSpPr>
          <p:cNvPr id="13374" name="AutoShape 89"/>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4338" name="Object 3"/>
          <p:cNvGraphicFramePr>
            <a:graphicFrameLocks noChangeAspect="1"/>
          </p:cNvGraphicFramePr>
          <p:nvPr/>
        </p:nvGraphicFramePr>
        <p:xfrm>
          <a:off x="455613" y="0"/>
          <a:ext cx="4191000" cy="3890963"/>
        </p:xfrm>
        <a:graphic>
          <a:graphicData uri="http://schemas.openxmlformats.org/presentationml/2006/ole">
            <p:oleObj spid="_x0000_s14338" name="Image bitmap" r:id="rId3" imgW="3591426" imgH="3333333" progId="PBrush">
              <p:embed/>
            </p:oleObj>
          </a:graphicData>
        </a:graphic>
      </p:graphicFrame>
      <p:sp>
        <p:nvSpPr>
          <p:cNvPr id="68612"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8613"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8614"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4386"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4339" name="Object 8"/>
          <p:cNvGraphicFramePr>
            <a:graphicFrameLocks noChangeAspect="1"/>
          </p:cNvGraphicFramePr>
          <p:nvPr/>
        </p:nvGraphicFramePr>
        <p:xfrm>
          <a:off x="25400" y="4406900"/>
          <a:ext cx="4619625" cy="1384300"/>
        </p:xfrm>
        <a:graphic>
          <a:graphicData uri="http://schemas.openxmlformats.org/presentationml/2006/ole">
            <p:oleObj spid="_x0000_s14339" name="Image bitmap" r:id="rId4" imgW="1457143" imgH="609524" progId="PBrush">
              <p:embed/>
            </p:oleObj>
          </a:graphicData>
        </a:graphic>
      </p:graphicFrame>
      <p:sp>
        <p:nvSpPr>
          <p:cNvPr id="14387"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4388"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4389" name="Group 11"/>
          <p:cNvGrpSpPr>
            <a:grpSpLocks/>
          </p:cNvGrpSpPr>
          <p:nvPr/>
        </p:nvGrpSpPr>
        <p:grpSpPr bwMode="auto">
          <a:xfrm>
            <a:off x="5373688" y="368300"/>
            <a:ext cx="436562" cy="5257800"/>
            <a:chOff x="3537" y="224"/>
            <a:chExt cx="275" cy="3768"/>
          </a:xfrm>
        </p:grpSpPr>
        <p:sp>
          <p:nvSpPr>
            <p:cNvPr id="14406"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4407"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8622"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4340" name="Object 15"/>
          <p:cNvGraphicFramePr>
            <a:graphicFrameLocks noChangeAspect="1"/>
          </p:cNvGraphicFramePr>
          <p:nvPr/>
        </p:nvGraphicFramePr>
        <p:xfrm>
          <a:off x="1862138" y="4292600"/>
          <a:ext cx="609600" cy="330200"/>
        </p:xfrm>
        <a:graphic>
          <a:graphicData uri="http://schemas.openxmlformats.org/presentationml/2006/ole">
            <p:oleObj spid="_x0000_s14340" name="CS ChemDraw Drawing" r:id="rId5" imgW="401040" imgH="218160" progId="">
              <p:embed/>
            </p:oleObj>
          </a:graphicData>
        </a:graphic>
      </p:graphicFrame>
      <p:graphicFrame>
        <p:nvGraphicFramePr>
          <p:cNvPr id="14341" name="Object 16"/>
          <p:cNvGraphicFramePr>
            <a:graphicFrameLocks noChangeAspect="1"/>
          </p:cNvGraphicFramePr>
          <p:nvPr/>
        </p:nvGraphicFramePr>
        <p:xfrm>
          <a:off x="2249488" y="2474913"/>
          <a:ext cx="358775" cy="252412"/>
        </p:xfrm>
        <a:graphic>
          <a:graphicData uri="http://schemas.openxmlformats.org/presentationml/2006/ole">
            <p:oleObj spid="_x0000_s14341" name="CS ChemDraw Drawing" r:id="rId6" imgW="236160" imgH="167400" progId="">
              <p:embed/>
            </p:oleObj>
          </a:graphicData>
        </a:graphic>
      </p:graphicFrame>
      <p:graphicFrame>
        <p:nvGraphicFramePr>
          <p:cNvPr id="14342" name="Object 17"/>
          <p:cNvGraphicFramePr>
            <a:graphicFrameLocks noChangeAspect="1"/>
          </p:cNvGraphicFramePr>
          <p:nvPr/>
        </p:nvGraphicFramePr>
        <p:xfrm>
          <a:off x="2319338" y="228600"/>
          <a:ext cx="609600" cy="330200"/>
        </p:xfrm>
        <a:graphic>
          <a:graphicData uri="http://schemas.openxmlformats.org/presentationml/2006/ole">
            <p:oleObj spid="_x0000_s14342" name="CS ChemDraw Drawing" r:id="rId7" imgW="401040" imgH="218160" progId="">
              <p:embed/>
            </p:oleObj>
          </a:graphicData>
        </a:graphic>
      </p:graphicFrame>
      <p:graphicFrame>
        <p:nvGraphicFramePr>
          <p:cNvPr id="14343" name="Object 18"/>
          <p:cNvGraphicFramePr>
            <a:graphicFrameLocks noChangeAspect="1"/>
          </p:cNvGraphicFramePr>
          <p:nvPr/>
        </p:nvGraphicFramePr>
        <p:xfrm>
          <a:off x="2147888" y="2767013"/>
          <a:ext cx="358775" cy="252412"/>
        </p:xfrm>
        <a:graphic>
          <a:graphicData uri="http://schemas.openxmlformats.org/presentationml/2006/ole">
            <p:oleObj spid="_x0000_s14343" name="CS ChemDraw Drawing" r:id="rId8" imgW="236160" imgH="167400" progId="">
              <p:embed/>
            </p:oleObj>
          </a:graphicData>
        </a:graphic>
      </p:graphicFrame>
      <p:graphicFrame>
        <p:nvGraphicFramePr>
          <p:cNvPr id="14344" name="Object 19"/>
          <p:cNvGraphicFramePr>
            <a:graphicFrameLocks noChangeAspect="1"/>
          </p:cNvGraphicFramePr>
          <p:nvPr/>
        </p:nvGraphicFramePr>
        <p:xfrm>
          <a:off x="2103438" y="1231900"/>
          <a:ext cx="609600" cy="330200"/>
        </p:xfrm>
        <a:graphic>
          <a:graphicData uri="http://schemas.openxmlformats.org/presentationml/2006/ole">
            <p:oleObj spid="_x0000_s14344" name="CS ChemDraw Drawing" r:id="rId9" imgW="401040" imgH="218160" progId="">
              <p:embed/>
            </p:oleObj>
          </a:graphicData>
        </a:graphic>
      </p:graphicFrame>
      <p:graphicFrame>
        <p:nvGraphicFramePr>
          <p:cNvPr id="14345" name="Object 20"/>
          <p:cNvGraphicFramePr>
            <a:graphicFrameLocks noChangeAspect="1"/>
          </p:cNvGraphicFramePr>
          <p:nvPr/>
        </p:nvGraphicFramePr>
        <p:xfrm>
          <a:off x="1703388" y="1293813"/>
          <a:ext cx="358775" cy="252412"/>
        </p:xfrm>
        <a:graphic>
          <a:graphicData uri="http://schemas.openxmlformats.org/presentationml/2006/ole">
            <p:oleObj spid="_x0000_s14345" name="CS ChemDraw Drawing" r:id="rId10" imgW="236160" imgH="167400" progId="">
              <p:embed/>
            </p:oleObj>
          </a:graphicData>
        </a:graphic>
      </p:graphicFrame>
      <p:graphicFrame>
        <p:nvGraphicFramePr>
          <p:cNvPr id="14346" name="Object 21"/>
          <p:cNvGraphicFramePr>
            <a:graphicFrameLocks noChangeAspect="1"/>
          </p:cNvGraphicFramePr>
          <p:nvPr/>
        </p:nvGraphicFramePr>
        <p:xfrm>
          <a:off x="1487488" y="519113"/>
          <a:ext cx="358775" cy="252412"/>
        </p:xfrm>
        <a:graphic>
          <a:graphicData uri="http://schemas.openxmlformats.org/presentationml/2006/ole">
            <p:oleObj spid="_x0000_s14346" name="CS ChemDraw Drawing" r:id="rId11" imgW="236160" imgH="167400" progId="">
              <p:embed/>
            </p:oleObj>
          </a:graphicData>
        </a:graphic>
      </p:graphicFrame>
      <p:graphicFrame>
        <p:nvGraphicFramePr>
          <p:cNvPr id="14347" name="Object 22"/>
          <p:cNvGraphicFramePr>
            <a:graphicFrameLocks noChangeAspect="1"/>
          </p:cNvGraphicFramePr>
          <p:nvPr/>
        </p:nvGraphicFramePr>
        <p:xfrm>
          <a:off x="1303338" y="165100"/>
          <a:ext cx="609600" cy="330200"/>
        </p:xfrm>
        <a:graphic>
          <a:graphicData uri="http://schemas.openxmlformats.org/presentationml/2006/ole">
            <p:oleObj spid="_x0000_s14347" name="CS ChemDraw Drawing" r:id="rId12" imgW="401040" imgH="218160" progId="">
              <p:embed/>
            </p:oleObj>
          </a:graphicData>
        </a:graphic>
      </p:graphicFrame>
      <p:sp>
        <p:nvSpPr>
          <p:cNvPr id="14391"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4392"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4348" name="Object 25"/>
          <p:cNvGraphicFramePr>
            <a:graphicFrameLocks noChangeAspect="1"/>
          </p:cNvGraphicFramePr>
          <p:nvPr/>
        </p:nvGraphicFramePr>
        <p:xfrm>
          <a:off x="798513" y="6000750"/>
          <a:ext cx="463550" cy="268288"/>
        </p:xfrm>
        <a:graphic>
          <a:graphicData uri="http://schemas.openxmlformats.org/presentationml/2006/ole">
            <p:oleObj spid="_x0000_s14348" name="CS ChemDraw Drawing" r:id="rId13" imgW="304560" imgH="177480" progId="">
              <p:embed/>
            </p:oleObj>
          </a:graphicData>
        </a:graphic>
      </p:graphicFrame>
      <p:graphicFrame>
        <p:nvGraphicFramePr>
          <p:cNvPr id="14349" name="Object 27"/>
          <p:cNvGraphicFramePr>
            <a:graphicFrameLocks noChangeAspect="1"/>
          </p:cNvGraphicFramePr>
          <p:nvPr/>
        </p:nvGraphicFramePr>
        <p:xfrm>
          <a:off x="2581275" y="6386513"/>
          <a:ext cx="501650" cy="252412"/>
        </p:xfrm>
        <a:graphic>
          <a:graphicData uri="http://schemas.openxmlformats.org/presentationml/2006/ole">
            <p:oleObj spid="_x0000_s14349" name="CS ChemDraw Drawing" r:id="rId14" imgW="330120" imgH="167400" progId="">
              <p:embed/>
            </p:oleObj>
          </a:graphicData>
        </a:graphic>
      </p:graphicFrame>
      <p:graphicFrame>
        <p:nvGraphicFramePr>
          <p:cNvPr id="14350" name="Object 28"/>
          <p:cNvGraphicFramePr>
            <a:graphicFrameLocks noChangeAspect="1"/>
          </p:cNvGraphicFramePr>
          <p:nvPr/>
        </p:nvGraphicFramePr>
        <p:xfrm>
          <a:off x="803275" y="6424613"/>
          <a:ext cx="501650" cy="252412"/>
        </p:xfrm>
        <a:graphic>
          <a:graphicData uri="http://schemas.openxmlformats.org/presentationml/2006/ole">
            <p:oleObj spid="_x0000_s14350" name="CS ChemDraw Drawing" r:id="rId15" imgW="330120" imgH="167400" progId="">
              <p:embed/>
            </p:oleObj>
          </a:graphicData>
        </a:graphic>
      </p:graphicFrame>
      <p:graphicFrame>
        <p:nvGraphicFramePr>
          <p:cNvPr id="14351" name="Object 29"/>
          <p:cNvGraphicFramePr>
            <a:graphicFrameLocks noChangeAspect="1"/>
          </p:cNvGraphicFramePr>
          <p:nvPr/>
        </p:nvGraphicFramePr>
        <p:xfrm>
          <a:off x="1636713" y="6407150"/>
          <a:ext cx="463550" cy="268288"/>
        </p:xfrm>
        <a:graphic>
          <a:graphicData uri="http://schemas.openxmlformats.org/presentationml/2006/ole">
            <p:oleObj spid="_x0000_s14351" name="CS ChemDraw Drawing" r:id="rId16" imgW="304560" imgH="177480" progId="">
              <p:embed/>
            </p:oleObj>
          </a:graphicData>
        </a:graphic>
      </p:graphicFrame>
      <p:graphicFrame>
        <p:nvGraphicFramePr>
          <p:cNvPr id="14352" name="Object 30"/>
          <p:cNvGraphicFramePr>
            <a:graphicFrameLocks noChangeAspect="1"/>
          </p:cNvGraphicFramePr>
          <p:nvPr/>
        </p:nvGraphicFramePr>
        <p:xfrm>
          <a:off x="1836738" y="3162300"/>
          <a:ext cx="609600" cy="330200"/>
        </p:xfrm>
        <a:graphic>
          <a:graphicData uri="http://schemas.openxmlformats.org/presentationml/2006/ole">
            <p:oleObj spid="_x0000_s14352" name="CS ChemDraw Drawing" r:id="rId17" imgW="401040" imgH="218160" progId="">
              <p:embed/>
            </p:oleObj>
          </a:graphicData>
        </a:graphic>
      </p:graphicFrame>
      <p:graphicFrame>
        <p:nvGraphicFramePr>
          <p:cNvPr id="14353" name="Object 31"/>
          <p:cNvGraphicFramePr>
            <a:graphicFrameLocks noChangeAspect="1"/>
          </p:cNvGraphicFramePr>
          <p:nvPr/>
        </p:nvGraphicFramePr>
        <p:xfrm>
          <a:off x="2528888" y="709613"/>
          <a:ext cx="358775" cy="252412"/>
        </p:xfrm>
        <a:graphic>
          <a:graphicData uri="http://schemas.openxmlformats.org/presentationml/2006/ole">
            <p:oleObj spid="_x0000_s14353" name="CS ChemDraw Drawing" r:id="rId18" imgW="236160" imgH="167400" progId="">
              <p:embed/>
            </p:oleObj>
          </a:graphicData>
        </a:graphic>
      </p:graphicFrame>
      <p:graphicFrame>
        <p:nvGraphicFramePr>
          <p:cNvPr id="14354" name="Object 32"/>
          <p:cNvGraphicFramePr>
            <a:graphicFrameLocks noChangeAspect="1"/>
          </p:cNvGraphicFramePr>
          <p:nvPr/>
        </p:nvGraphicFramePr>
        <p:xfrm>
          <a:off x="1836738" y="2247900"/>
          <a:ext cx="609600" cy="330200"/>
        </p:xfrm>
        <a:graphic>
          <a:graphicData uri="http://schemas.openxmlformats.org/presentationml/2006/ole">
            <p:oleObj spid="_x0000_s14354" name="CS ChemDraw Drawing" r:id="rId19" imgW="401040" imgH="218160" progId="">
              <p:embed/>
            </p:oleObj>
          </a:graphicData>
        </a:graphic>
      </p:graphicFrame>
      <p:graphicFrame>
        <p:nvGraphicFramePr>
          <p:cNvPr id="14355" name="Object 33"/>
          <p:cNvGraphicFramePr>
            <a:graphicFrameLocks noChangeAspect="1"/>
          </p:cNvGraphicFramePr>
          <p:nvPr/>
        </p:nvGraphicFramePr>
        <p:xfrm>
          <a:off x="1366838" y="863600"/>
          <a:ext cx="609600" cy="330200"/>
        </p:xfrm>
        <a:graphic>
          <a:graphicData uri="http://schemas.openxmlformats.org/presentationml/2006/ole">
            <p:oleObj spid="_x0000_s14355" name="CS ChemDraw Drawing" r:id="rId20" imgW="401040" imgH="218160" progId="">
              <p:embed/>
            </p:oleObj>
          </a:graphicData>
        </a:graphic>
      </p:graphicFrame>
      <p:graphicFrame>
        <p:nvGraphicFramePr>
          <p:cNvPr id="14356" name="Object 34"/>
          <p:cNvGraphicFramePr>
            <a:graphicFrameLocks noChangeAspect="1"/>
          </p:cNvGraphicFramePr>
          <p:nvPr/>
        </p:nvGraphicFramePr>
        <p:xfrm>
          <a:off x="1881188" y="214313"/>
          <a:ext cx="358775" cy="252412"/>
        </p:xfrm>
        <a:graphic>
          <a:graphicData uri="http://schemas.openxmlformats.org/presentationml/2006/ole">
            <p:oleObj spid="_x0000_s14356" name="CS ChemDraw Drawing" r:id="rId21" imgW="236160" imgH="167400" progId="">
              <p:embed/>
            </p:oleObj>
          </a:graphicData>
        </a:graphic>
      </p:graphicFrame>
      <p:graphicFrame>
        <p:nvGraphicFramePr>
          <p:cNvPr id="14357" name="Object 35"/>
          <p:cNvGraphicFramePr>
            <a:graphicFrameLocks noChangeAspect="1"/>
          </p:cNvGraphicFramePr>
          <p:nvPr/>
        </p:nvGraphicFramePr>
        <p:xfrm>
          <a:off x="2122488" y="912813"/>
          <a:ext cx="358775" cy="252412"/>
        </p:xfrm>
        <a:graphic>
          <a:graphicData uri="http://schemas.openxmlformats.org/presentationml/2006/ole">
            <p:oleObj spid="_x0000_s14357" name="CS ChemDraw Drawing" r:id="rId22" imgW="236160" imgH="167400" progId="">
              <p:embed/>
            </p:oleObj>
          </a:graphicData>
        </a:graphic>
      </p:graphicFrame>
      <p:graphicFrame>
        <p:nvGraphicFramePr>
          <p:cNvPr id="14358" name="Object 36"/>
          <p:cNvGraphicFramePr>
            <a:graphicFrameLocks noChangeAspect="1"/>
          </p:cNvGraphicFramePr>
          <p:nvPr/>
        </p:nvGraphicFramePr>
        <p:xfrm>
          <a:off x="1900238" y="508000"/>
          <a:ext cx="609600" cy="330200"/>
        </p:xfrm>
        <a:graphic>
          <a:graphicData uri="http://schemas.openxmlformats.org/presentationml/2006/ole">
            <p:oleObj spid="_x0000_s14358" name="CS ChemDraw Drawing" r:id="rId23" imgW="401040" imgH="218160" progId="">
              <p:embed/>
            </p:oleObj>
          </a:graphicData>
        </a:graphic>
      </p:graphicFrame>
      <p:graphicFrame>
        <p:nvGraphicFramePr>
          <p:cNvPr id="14359" name="Object 37"/>
          <p:cNvGraphicFramePr>
            <a:graphicFrameLocks noChangeAspect="1"/>
          </p:cNvGraphicFramePr>
          <p:nvPr/>
        </p:nvGraphicFramePr>
        <p:xfrm>
          <a:off x="2312988" y="4900613"/>
          <a:ext cx="358775" cy="252412"/>
        </p:xfrm>
        <a:graphic>
          <a:graphicData uri="http://schemas.openxmlformats.org/presentationml/2006/ole">
            <p:oleObj spid="_x0000_s14359" name="CS ChemDraw Drawing" r:id="rId24" imgW="236160" imgH="167400" progId="">
              <p:embed/>
            </p:oleObj>
          </a:graphicData>
        </a:graphic>
      </p:graphicFrame>
      <p:graphicFrame>
        <p:nvGraphicFramePr>
          <p:cNvPr id="14360" name="Object 38"/>
          <p:cNvGraphicFramePr>
            <a:graphicFrameLocks noChangeAspect="1"/>
          </p:cNvGraphicFramePr>
          <p:nvPr/>
        </p:nvGraphicFramePr>
        <p:xfrm>
          <a:off x="2376488" y="5345113"/>
          <a:ext cx="358775" cy="252412"/>
        </p:xfrm>
        <a:graphic>
          <a:graphicData uri="http://schemas.openxmlformats.org/presentationml/2006/ole">
            <p:oleObj spid="_x0000_s14360" name="CS ChemDraw Drawing" r:id="rId25" imgW="236160" imgH="167400" progId="">
              <p:embed/>
            </p:oleObj>
          </a:graphicData>
        </a:graphic>
      </p:graphicFrame>
      <p:graphicFrame>
        <p:nvGraphicFramePr>
          <p:cNvPr id="14361" name="Object 39"/>
          <p:cNvGraphicFramePr>
            <a:graphicFrameLocks noChangeAspect="1"/>
          </p:cNvGraphicFramePr>
          <p:nvPr/>
        </p:nvGraphicFramePr>
        <p:xfrm>
          <a:off x="1490663" y="5886450"/>
          <a:ext cx="512762" cy="311150"/>
        </p:xfrm>
        <a:graphic>
          <a:graphicData uri="http://schemas.openxmlformats.org/presentationml/2006/ole">
            <p:oleObj spid="_x0000_s14361" name="CS ChemDraw Drawing" r:id="rId26" imgW="337680" imgH="205560" progId="">
              <p:embed/>
            </p:oleObj>
          </a:graphicData>
        </a:graphic>
      </p:graphicFrame>
      <p:graphicFrame>
        <p:nvGraphicFramePr>
          <p:cNvPr id="14362" name="Object 40"/>
          <p:cNvGraphicFramePr>
            <a:graphicFrameLocks noChangeAspect="1"/>
          </p:cNvGraphicFramePr>
          <p:nvPr/>
        </p:nvGraphicFramePr>
        <p:xfrm>
          <a:off x="1643063" y="5454650"/>
          <a:ext cx="512762" cy="311150"/>
        </p:xfrm>
        <a:graphic>
          <a:graphicData uri="http://schemas.openxmlformats.org/presentationml/2006/ole">
            <p:oleObj spid="_x0000_s14362" name="CS ChemDraw Drawing" r:id="rId27" imgW="337680" imgH="205560" progId="">
              <p:embed/>
            </p:oleObj>
          </a:graphicData>
        </a:graphic>
      </p:graphicFrame>
      <p:graphicFrame>
        <p:nvGraphicFramePr>
          <p:cNvPr id="14363" name="Object 41"/>
          <p:cNvGraphicFramePr>
            <a:graphicFrameLocks noChangeAspect="1"/>
          </p:cNvGraphicFramePr>
          <p:nvPr/>
        </p:nvGraphicFramePr>
        <p:xfrm>
          <a:off x="2198688" y="5751513"/>
          <a:ext cx="358775" cy="252412"/>
        </p:xfrm>
        <a:graphic>
          <a:graphicData uri="http://schemas.openxmlformats.org/presentationml/2006/ole">
            <p:oleObj spid="_x0000_s14363" name="CS ChemDraw Drawing" r:id="rId28" imgW="236160" imgH="167400" progId="">
              <p:embed/>
            </p:oleObj>
          </a:graphicData>
        </a:graphic>
      </p:graphicFrame>
      <p:graphicFrame>
        <p:nvGraphicFramePr>
          <p:cNvPr id="14364" name="Object 42"/>
          <p:cNvGraphicFramePr>
            <a:graphicFrameLocks noChangeAspect="1"/>
          </p:cNvGraphicFramePr>
          <p:nvPr/>
        </p:nvGraphicFramePr>
        <p:xfrm>
          <a:off x="2640013" y="5822950"/>
          <a:ext cx="463550" cy="268288"/>
        </p:xfrm>
        <a:graphic>
          <a:graphicData uri="http://schemas.openxmlformats.org/presentationml/2006/ole">
            <p:oleObj spid="_x0000_s14364" name="CS ChemDraw Drawing" r:id="rId29" imgW="304560" imgH="177480" progId="">
              <p:embed/>
            </p:oleObj>
          </a:graphicData>
        </a:graphic>
      </p:graphicFrame>
      <p:graphicFrame>
        <p:nvGraphicFramePr>
          <p:cNvPr id="14365" name="Object 43"/>
          <p:cNvGraphicFramePr>
            <a:graphicFrameLocks noChangeAspect="1"/>
          </p:cNvGraphicFramePr>
          <p:nvPr/>
        </p:nvGraphicFramePr>
        <p:xfrm>
          <a:off x="3643313" y="6140450"/>
          <a:ext cx="463550" cy="268288"/>
        </p:xfrm>
        <a:graphic>
          <a:graphicData uri="http://schemas.openxmlformats.org/presentationml/2006/ole">
            <p:oleObj spid="_x0000_s14365" name="CS ChemDraw Drawing" r:id="rId30" imgW="304560" imgH="177480" progId="">
              <p:embed/>
            </p:oleObj>
          </a:graphicData>
        </a:graphic>
      </p:graphicFrame>
      <p:graphicFrame>
        <p:nvGraphicFramePr>
          <p:cNvPr id="14366" name="Object 44"/>
          <p:cNvGraphicFramePr>
            <a:graphicFrameLocks noChangeAspect="1"/>
          </p:cNvGraphicFramePr>
          <p:nvPr/>
        </p:nvGraphicFramePr>
        <p:xfrm>
          <a:off x="2900363" y="5429250"/>
          <a:ext cx="512762" cy="311150"/>
        </p:xfrm>
        <a:graphic>
          <a:graphicData uri="http://schemas.openxmlformats.org/presentationml/2006/ole">
            <p:oleObj spid="_x0000_s14366" name="CS ChemDraw Drawing" r:id="rId31" imgW="337680" imgH="205560" progId="">
              <p:embed/>
            </p:oleObj>
          </a:graphicData>
        </a:graphic>
      </p:graphicFrame>
      <p:graphicFrame>
        <p:nvGraphicFramePr>
          <p:cNvPr id="14367" name="Object 45"/>
          <p:cNvGraphicFramePr>
            <a:graphicFrameLocks noChangeAspect="1"/>
          </p:cNvGraphicFramePr>
          <p:nvPr/>
        </p:nvGraphicFramePr>
        <p:xfrm>
          <a:off x="3522663" y="5632450"/>
          <a:ext cx="512762" cy="311150"/>
        </p:xfrm>
        <a:graphic>
          <a:graphicData uri="http://schemas.openxmlformats.org/presentationml/2006/ole">
            <p:oleObj spid="_x0000_s14367" name="CS ChemDraw Drawing" r:id="rId32" imgW="337680" imgH="205560" progId="">
              <p:embed/>
            </p:oleObj>
          </a:graphicData>
        </a:graphic>
      </p:graphicFrame>
      <p:grpSp>
        <p:nvGrpSpPr>
          <p:cNvPr id="14393" name="Group 46"/>
          <p:cNvGrpSpPr>
            <a:grpSpLocks/>
          </p:cNvGrpSpPr>
          <p:nvPr/>
        </p:nvGrpSpPr>
        <p:grpSpPr bwMode="auto">
          <a:xfrm>
            <a:off x="5384800" y="5842000"/>
            <a:ext cx="3676650" cy="939800"/>
            <a:chOff x="3392" y="3680"/>
            <a:chExt cx="2316" cy="592"/>
          </a:xfrm>
        </p:grpSpPr>
        <p:sp>
          <p:nvSpPr>
            <p:cNvPr id="14401" name="Text Box 4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4402" name="AutoShape 4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8657" name="AutoShape 4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4375" name="Object 50"/>
            <p:cNvGraphicFramePr>
              <a:graphicFrameLocks noChangeAspect="1"/>
            </p:cNvGraphicFramePr>
            <p:nvPr/>
          </p:nvGraphicFramePr>
          <p:xfrm>
            <a:off x="3537" y="3931"/>
            <a:ext cx="384" cy="208"/>
          </p:xfrm>
          <a:graphic>
            <a:graphicData uri="http://schemas.openxmlformats.org/presentationml/2006/ole">
              <p:oleObj spid="_x0000_s14375" name="CS ChemDraw Drawing" r:id="rId33" imgW="401040" imgH="218160" progId="">
                <p:embed/>
              </p:oleObj>
            </a:graphicData>
          </a:graphic>
        </p:graphicFrame>
        <p:graphicFrame>
          <p:nvGraphicFramePr>
            <p:cNvPr id="14376" name="Object 51"/>
            <p:cNvGraphicFramePr>
              <a:graphicFrameLocks noChangeAspect="1"/>
            </p:cNvGraphicFramePr>
            <p:nvPr/>
          </p:nvGraphicFramePr>
          <p:xfrm>
            <a:off x="4271" y="3951"/>
            <a:ext cx="316" cy="159"/>
          </p:xfrm>
          <a:graphic>
            <a:graphicData uri="http://schemas.openxmlformats.org/presentationml/2006/ole">
              <p:oleObj spid="_x0000_s14376" name="CS ChemDraw Drawing" r:id="rId34" imgW="330120" imgH="167400" progId="">
                <p:embed/>
              </p:oleObj>
            </a:graphicData>
          </a:graphic>
        </p:graphicFrame>
        <p:graphicFrame>
          <p:nvGraphicFramePr>
            <p:cNvPr id="14377" name="Object 52"/>
            <p:cNvGraphicFramePr>
              <a:graphicFrameLocks noChangeAspect="1"/>
            </p:cNvGraphicFramePr>
            <p:nvPr/>
          </p:nvGraphicFramePr>
          <p:xfrm>
            <a:off x="4952" y="3952"/>
            <a:ext cx="169" cy="196"/>
          </p:xfrm>
          <a:graphic>
            <a:graphicData uri="http://schemas.openxmlformats.org/presentationml/2006/ole">
              <p:oleObj spid="_x0000_s14377" name="CS ChemDraw Drawing" r:id="rId35" imgW="561240" imgH="205560" progId="">
                <p:embed/>
              </p:oleObj>
            </a:graphicData>
          </a:graphic>
        </p:graphicFrame>
        <p:sp>
          <p:nvSpPr>
            <p:cNvPr id="14404" name="Text Box 5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4405" name="Text Box 5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4378" name="Object 55"/>
            <p:cNvGraphicFramePr>
              <a:graphicFrameLocks noChangeAspect="1"/>
            </p:cNvGraphicFramePr>
            <p:nvPr/>
          </p:nvGraphicFramePr>
          <p:xfrm>
            <a:off x="3835" y="4053"/>
            <a:ext cx="204" cy="133"/>
          </p:xfrm>
          <a:graphic>
            <a:graphicData uri="http://schemas.openxmlformats.org/presentationml/2006/ole">
              <p:oleObj spid="_x0000_s14378" name="CS ChemDraw Drawing" r:id="rId36" imgW="314640" imgH="205560" progId="">
                <p:embed/>
              </p:oleObj>
            </a:graphicData>
          </a:graphic>
        </p:graphicFrame>
        <p:graphicFrame>
          <p:nvGraphicFramePr>
            <p:cNvPr id="14379" name="Object 56"/>
            <p:cNvGraphicFramePr>
              <a:graphicFrameLocks noChangeAspect="1"/>
            </p:cNvGraphicFramePr>
            <p:nvPr/>
          </p:nvGraphicFramePr>
          <p:xfrm>
            <a:off x="4499" y="4045"/>
            <a:ext cx="204" cy="133"/>
          </p:xfrm>
          <a:graphic>
            <a:graphicData uri="http://schemas.openxmlformats.org/presentationml/2006/ole">
              <p:oleObj spid="_x0000_s14379" name="CS ChemDraw Drawing" r:id="rId37" imgW="314640" imgH="205560" progId="">
                <p:embed/>
              </p:oleObj>
            </a:graphicData>
          </a:graphic>
        </p:graphicFrame>
        <p:graphicFrame>
          <p:nvGraphicFramePr>
            <p:cNvPr id="14380" name="Object 57"/>
            <p:cNvGraphicFramePr>
              <a:graphicFrameLocks noChangeAspect="1"/>
            </p:cNvGraphicFramePr>
            <p:nvPr/>
          </p:nvGraphicFramePr>
          <p:xfrm>
            <a:off x="5436" y="4032"/>
            <a:ext cx="162" cy="152"/>
          </p:xfrm>
          <a:graphic>
            <a:graphicData uri="http://schemas.openxmlformats.org/presentationml/2006/ole">
              <p:oleObj spid="_x0000_s14380" name="Equation" r:id="rId38" imgW="215640" imgH="203040" progId="Equation.3">
                <p:embed/>
              </p:oleObj>
            </a:graphicData>
          </a:graphic>
        </p:graphicFrame>
        <p:graphicFrame>
          <p:nvGraphicFramePr>
            <p:cNvPr id="14381" name="Object 58"/>
            <p:cNvGraphicFramePr>
              <a:graphicFrameLocks noChangeAspect="1"/>
            </p:cNvGraphicFramePr>
            <p:nvPr/>
          </p:nvGraphicFramePr>
          <p:xfrm>
            <a:off x="5131" y="3956"/>
            <a:ext cx="323" cy="196"/>
          </p:xfrm>
          <a:graphic>
            <a:graphicData uri="http://schemas.openxmlformats.org/presentationml/2006/ole">
              <p:oleObj spid="_x0000_s14381" name="CS ChemDraw Drawing" r:id="rId39" imgW="337680" imgH="205560" progId="">
                <p:embed/>
              </p:oleObj>
            </a:graphicData>
          </a:graphic>
        </p:graphicFrame>
      </p:grpSp>
      <p:sp>
        <p:nvSpPr>
          <p:cNvPr id="14394" name="Text Box 59"/>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4395" name="Group 60"/>
          <p:cNvGrpSpPr>
            <a:grpSpLocks/>
          </p:cNvGrpSpPr>
          <p:nvPr/>
        </p:nvGrpSpPr>
        <p:grpSpPr bwMode="auto">
          <a:xfrm>
            <a:off x="6184900" y="1422400"/>
            <a:ext cx="241300" cy="241300"/>
            <a:chOff x="4232" y="2360"/>
            <a:chExt cx="416" cy="392"/>
          </a:xfrm>
        </p:grpSpPr>
        <p:sp>
          <p:nvSpPr>
            <p:cNvPr id="14399" name="Oval 61"/>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8670" name="Oval 62"/>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4368" name="Object 63"/>
          <p:cNvGraphicFramePr>
            <a:graphicFrameLocks noChangeAspect="1"/>
          </p:cNvGraphicFramePr>
          <p:nvPr/>
        </p:nvGraphicFramePr>
        <p:xfrm>
          <a:off x="6475413" y="1809750"/>
          <a:ext cx="463550" cy="268288"/>
        </p:xfrm>
        <a:graphic>
          <a:graphicData uri="http://schemas.openxmlformats.org/presentationml/2006/ole">
            <p:oleObj spid="_x0000_s14368" name="CS ChemDraw Drawing" r:id="rId40" imgW="304560" imgH="177480" progId="">
              <p:embed/>
            </p:oleObj>
          </a:graphicData>
        </a:graphic>
      </p:graphicFrame>
      <p:graphicFrame>
        <p:nvGraphicFramePr>
          <p:cNvPr id="14369" name="Object 64"/>
          <p:cNvGraphicFramePr>
            <a:graphicFrameLocks noChangeAspect="1"/>
          </p:cNvGraphicFramePr>
          <p:nvPr/>
        </p:nvGraphicFramePr>
        <p:xfrm>
          <a:off x="7153275" y="1827213"/>
          <a:ext cx="501650" cy="252412"/>
        </p:xfrm>
        <a:graphic>
          <a:graphicData uri="http://schemas.openxmlformats.org/presentationml/2006/ole">
            <p:oleObj spid="_x0000_s14369" name="CS ChemDraw Drawing" r:id="rId41" imgW="330120" imgH="167400" progId="">
              <p:embed/>
            </p:oleObj>
          </a:graphicData>
        </a:graphic>
      </p:graphicFrame>
      <p:grpSp>
        <p:nvGrpSpPr>
          <p:cNvPr id="14396" name="Group 65"/>
          <p:cNvGrpSpPr>
            <a:grpSpLocks/>
          </p:cNvGrpSpPr>
          <p:nvPr/>
        </p:nvGrpSpPr>
        <p:grpSpPr bwMode="auto">
          <a:xfrm>
            <a:off x="7812088" y="1797050"/>
            <a:ext cx="633412" cy="492125"/>
            <a:chOff x="3977" y="1748"/>
            <a:chExt cx="399" cy="310"/>
          </a:xfrm>
        </p:grpSpPr>
        <p:graphicFrame>
          <p:nvGraphicFramePr>
            <p:cNvPr id="14373" name="Object 66"/>
            <p:cNvGraphicFramePr>
              <a:graphicFrameLocks noChangeAspect="1"/>
            </p:cNvGraphicFramePr>
            <p:nvPr/>
          </p:nvGraphicFramePr>
          <p:xfrm>
            <a:off x="4011" y="1748"/>
            <a:ext cx="323" cy="196"/>
          </p:xfrm>
          <a:graphic>
            <a:graphicData uri="http://schemas.openxmlformats.org/presentationml/2006/ole">
              <p:oleObj spid="_x0000_s14373" name="CS ChemDraw Drawing" r:id="rId42" imgW="337680" imgH="205560" progId="">
                <p:embed/>
              </p:oleObj>
            </a:graphicData>
          </a:graphic>
        </p:graphicFrame>
        <p:graphicFrame>
          <p:nvGraphicFramePr>
            <p:cNvPr id="14374" name="Object 67"/>
            <p:cNvGraphicFramePr>
              <a:graphicFrameLocks noChangeAspect="1"/>
            </p:cNvGraphicFramePr>
            <p:nvPr/>
          </p:nvGraphicFramePr>
          <p:xfrm>
            <a:off x="3977" y="1940"/>
            <a:ext cx="399" cy="118"/>
          </p:xfrm>
          <a:graphic>
            <a:graphicData uri="http://schemas.openxmlformats.org/presentationml/2006/ole">
              <p:oleObj spid="_x0000_s14374" name="CS ChemDraw Drawing" r:id="rId43" imgW="576360" imgH="169920" progId="">
                <p:embed/>
              </p:oleObj>
            </a:graphicData>
          </a:graphic>
        </p:graphicFrame>
      </p:grpSp>
      <p:graphicFrame>
        <p:nvGraphicFramePr>
          <p:cNvPr id="14370" name="Object 68"/>
          <p:cNvGraphicFramePr>
            <a:graphicFrameLocks noChangeAspect="1"/>
          </p:cNvGraphicFramePr>
          <p:nvPr/>
        </p:nvGraphicFramePr>
        <p:xfrm>
          <a:off x="6529388" y="2360613"/>
          <a:ext cx="358775" cy="252412"/>
        </p:xfrm>
        <a:graphic>
          <a:graphicData uri="http://schemas.openxmlformats.org/presentationml/2006/ole">
            <p:oleObj spid="_x0000_s14370" name="CS ChemDraw Drawing" r:id="rId44" imgW="236160" imgH="167400" progId="">
              <p:embed/>
            </p:oleObj>
          </a:graphicData>
        </a:graphic>
      </p:graphicFrame>
      <p:grpSp>
        <p:nvGrpSpPr>
          <p:cNvPr id="14397" name="Group 69"/>
          <p:cNvGrpSpPr>
            <a:grpSpLocks/>
          </p:cNvGrpSpPr>
          <p:nvPr/>
        </p:nvGrpSpPr>
        <p:grpSpPr bwMode="auto">
          <a:xfrm>
            <a:off x="7046913" y="2305050"/>
            <a:ext cx="614362" cy="492125"/>
            <a:chOff x="3439" y="1748"/>
            <a:chExt cx="387" cy="310"/>
          </a:xfrm>
        </p:grpSpPr>
        <p:graphicFrame>
          <p:nvGraphicFramePr>
            <p:cNvPr id="14371" name="Object 70"/>
            <p:cNvGraphicFramePr>
              <a:graphicFrameLocks noChangeAspect="1"/>
            </p:cNvGraphicFramePr>
            <p:nvPr/>
          </p:nvGraphicFramePr>
          <p:xfrm>
            <a:off x="3467" y="1748"/>
            <a:ext cx="323" cy="196"/>
          </p:xfrm>
          <a:graphic>
            <a:graphicData uri="http://schemas.openxmlformats.org/presentationml/2006/ole">
              <p:oleObj spid="_x0000_s14371" name="CS ChemDraw Drawing" r:id="rId45" imgW="337680" imgH="205560" progId="">
                <p:embed/>
              </p:oleObj>
            </a:graphicData>
          </a:graphic>
        </p:graphicFrame>
        <p:graphicFrame>
          <p:nvGraphicFramePr>
            <p:cNvPr id="14372" name="Object 71"/>
            <p:cNvGraphicFramePr>
              <a:graphicFrameLocks noChangeAspect="1"/>
            </p:cNvGraphicFramePr>
            <p:nvPr/>
          </p:nvGraphicFramePr>
          <p:xfrm>
            <a:off x="3439" y="1940"/>
            <a:ext cx="387" cy="118"/>
          </p:xfrm>
          <a:graphic>
            <a:graphicData uri="http://schemas.openxmlformats.org/presentationml/2006/ole">
              <p:oleObj spid="_x0000_s14372" name="CS ChemDraw Drawing" r:id="rId46" imgW="558720" imgH="169920" progId="">
                <p:embed/>
              </p:oleObj>
            </a:graphicData>
          </a:graphic>
        </p:graphicFrame>
      </p:grpSp>
      <p:sp>
        <p:nvSpPr>
          <p:cNvPr id="14398" name="AutoShape 72"/>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0" name="Freeform 46"/>
          <p:cNvSpPr>
            <a:spLocks/>
          </p:cNvSpPr>
          <p:nvPr/>
        </p:nvSpPr>
        <p:spPr bwMode="auto">
          <a:xfrm>
            <a:off x="1978025" y="5994400"/>
            <a:ext cx="1239838" cy="757238"/>
          </a:xfrm>
          <a:custGeom>
            <a:avLst/>
            <a:gdLst>
              <a:gd name="T0" fmla="*/ 202 w 781"/>
              <a:gd name="T1" fmla="*/ 0 h 477"/>
              <a:gd name="T2" fmla="*/ 38 w 781"/>
              <a:gd name="T3" fmla="*/ 63 h 477"/>
              <a:gd name="T4" fmla="*/ 42 w 781"/>
              <a:gd name="T5" fmla="*/ 248 h 477"/>
              <a:gd name="T6" fmla="*/ 290 w 781"/>
              <a:gd name="T7" fmla="*/ 288 h 477"/>
              <a:gd name="T8" fmla="*/ 346 w 781"/>
              <a:gd name="T9" fmla="*/ 392 h 477"/>
              <a:gd name="T10" fmla="*/ 434 w 781"/>
              <a:gd name="T11" fmla="*/ 448 h 477"/>
              <a:gd name="T12" fmla="*/ 634 w 781"/>
              <a:gd name="T13" fmla="*/ 464 h 477"/>
              <a:gd name="T14" fmla="*/ 762 w 781"/>
              <a:gd name="T15" fmla="*/ 368 h 477"/>
              <a:gd name="T16" fmla="*/ 746 w 781"/>
              <a:gd name="T17" fmla="*/ 224 h 477"/>
              <a:gd name="T18" fmla="*/ 658 w 781"/>
              <a:gd name="T19" fmla="*/ 144 h 477"/>
              <a:gd name="T20" fmla="*/ 546 w 781"/>
              <a:gd name="T21" fmla="*/ 144 h 477"/>
              <a:gd name="T22" fmla="*/ 466 w 781"/>
              <a:gd name="T23" fmla="*/ 32 h 477"/>
              <a:gd name="T24" fmla="*/ 202 w 781"/>
              <a:gd name="T25" fmla="*/ 0 h 4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1"/>
              <a:gd name="T40" fmla="*/ 0 h 477"/>
              <a:gd name="T41" fmla="*/ 781 w 781"/>
              <a:gd name="T42" fmla="*/ 477 h 4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1" h="477">
                <a:moveTo>
                  <a:pt x="202" y="0"/>
                </a:moveTo>
                <a:cubicBezTo>
                  <a:pt x="127" y="9"/>
                  <a:pt x="65" y="22"/>
                  <a:pt x="38" y="63"/>
                </a:cubicBezTo>
                <a:cubicBezTo>
                  <a:pt x="11" y="104"/>
                  <a:pt x="0" y="210"/>
                  <a:pt x="42" y="248"/>
                </a:cubicBezTo>
                <a:cubicBezTo>
                  <a:pt x="84" y="286"/>
                  <a:pt x="239" y="264"/>
                  <a:pt x="290" y="288"/>
                </a:cubicBezTo>
                <a:cubicBezTo>
                  <a:pt x="341" y="312"/>
                  <a:pt x="322" y="365"/>
                  <a:pt x="346" y="392"/>
                </a:cubicBezTo>
                <a:cubicBezTo>
                  <a:pt x="370" y="419"/>
                  <a:pt x="386" y="436"/>
                  <a:pt x="434" y="448"/>
                </a:cubicBezTo>
                <a:cubicBezTo>
                  <a:pt x="482" y="460"/>
                  <a:pt x="579" y="477"/>
                  <a:pt x="634" y="464"/>
                </a:cubicBezTo>
                <a:cubicBezTo>
                  <a:pt x="689" y="451"/>
                  <a:pt x="743" y="408"/>
                  <a:pt x="762" y="368"/>
                </a:cubicBezTo>
                <a:cubicBezTo>
                  <a:pt x="781" y="328"/>
                  <a:pt x="763" y="261"/>
                  <a:pt x="746" y="224"/>
                </a:cubicBezTo>
                <a:cubicBezTo>
                  <a:pt x="729" y="187"/>
                  <a:pt x="691" y="157"/>
                  <a:pt x="658" y="144"/>
                </a:cubicBezTo>
                <a:cubicBezTo>
                  <a:pt x="625" y="131"/>
                  <a:pt x="578" y="163"/>
                  <a:pt x="546" y="144"/>
                </a:cubicBezTo>
                <a:cubicBezTo>
                  <a:pt x="514" y="125"/>
                  <a:pt x="523" y="56"/>
                  <a:pt x="466" y="32"/>
                </a:cubicBezTo>
                <a:cubicBezTo>
                  <a:pt x="409" y="8"/>
                  <a:pt x="257" y="7"/>
                  <a:pt x="202" y="0"/>
                </a:cubicBezTo>
                <a:close/>
              </a:path>
            </a:pathLst>
          </a:custGeom>
          <a:gradFill rotWithShape="0">
            <a:gsLst>
              <a:gs pos="0">
                <a:srgbClr val="C3C3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sp>
        <p:nvSpPr>
          <p:cNvPr id="67586"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5362" name="Object 3"/>
          <p:cNvGraphicFramePr>
            <a:graphicFrameLocks noChangeAspect="1"/>
          </p:cNvGraphicFramePr>
          <p:nvPr/>
        </p:nvGraphicFramePr>
        <p:xfrm>
          <a:off x="455613" y="0"/>
          <a:ext cx="4191000" cy="3890963"/>
        </p:xfrm>
        <a:graphic>
          <a:graphicData uri="http://schemas.openxmlformats.org/presentationml/2006/ole">
            <p:oleObj spid="_x0000_s15362" name="Image bitmap" r:id="rId3" imgW="3591426" imgH="3333333" progId="PBrush">
              <p:embed/>
            </p:oleObj>
          </a:graphicData>
        </a:graphic>
      </p:graphicFrame>
      <p:sp>
        <p:nvSpPr>
          <p:cNvPr id="67588"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7589"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7590"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5418"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5363" name="Object 8"/>
          <p:cNvGraphicFramePr>
            <a:graphicFrameLocks noChangeAspect="1"/>
          </p:cNvGraphicFramePr>
          <p:nvPr/>
        </p:nvGraphicFramePr>
        <p:xfrm>
          <a:off x="25400" y="4406900"/>
          <a:ext cx="4619625" cy="1384300"/>
        </p:xfrm>
        <a:graphic>
          <a:graphicData uri="http://schemas.openxmlformats.org/presentationml/2006/ole">
            <p:oleObj spid="_x0000_s15363" name="Image bitmap" r:id="rId4" imgW="1457143" imgH="609524" progId="PBrush">
              <p:embed/>
            </p:oleObj>
          </a:graphicData>
        </a:graphic>
      </p:graphicFrame>
      <p:sp>
        <p:nvSpPr>
          <p:cNvPr id="15419"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5420"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5421" name="Group 11"/>
          <p:cNvGrpSpPr>
            <a:grpSpLocks/>
          </p:cNvGrpSpPr>
          <p:nvPr/>
        </p:nvGrpSpPr>
        <p:grpSpPr bwMode="auto">
          <a:xfrm>
            <a:off x="5373688" y="368300"/>
            <a:ext cx="436562" cy="5257800"/>
            <a:chOff x="3537" y="224"/>
            <a:chExt cx="275" cy="3768"/>
          </a:xfrm>
        </p:grpSpPr>
        <p:sp>
          <p:nvSpPr>
            <p:cNvPr id="15447"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5448"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7598"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5364" name="Object 15"/>
          <p:cNvGraphicFramePr>
            <a:graphicFrameLocks noChangeAspect="1"/>
          </p:cNvGraphicFramePr>
          <p:nvPr/>
        </p:nvGraphicFramePr>
        <p:xfrm>
          <a:off x="2090738" y="6070600"/>
          <a:ext cx="609600" cy="330200"/>
        </p:xfrm>
        <a:graphic>
          <a:graphicData uri="http://schemas.openxmlformats.org/presentationml/2006/ole">
            <p:oleObj spid="_x0000_s15364" name="CS ChemDraw Drawing" r:id="rId5" imgW="401040" imgH="218160" progId="">
              <p:embed/>
            </p:oleObj>
          </a:graphicData>
        </a:graphic>
      </p:graphicFrame>
      <p:graphicFrame>
        <p:nvGraphicFramePr>
          <p:cNvPr id="15365" name="Object 16"/>
          <p:cNvGraphicFramePr>
            <a:graphicFrameLocks noChangeAspect="1"/>
          </p:cNvGraphicFramePr>
          <p:nvPr/>
        </p:nvGraphicFramePr>
        <p:xfrm>
          <a:off x="2249488" y="2474913"/>
          <a:ext cx="358775" cy="252412"/>
        </p:xfrm>
        <a:graphic>
          <a:graphicData uri="http://schemas.openxmlformats.org/presentationml/2006/ole">
            <p:oleObj spid="_x0000_s15365" name="CS ChemDraw Drawing" r:id="rId6" imgW="236160" imgH="167400" progId="">
              <p:embed/>
            </p:oleObj>
          </a:graphicData>
        </a:graphic>
      </p:graphicFrame>
      <p:graphicFrame>
        <p:nvGraphicFramePr>
          <p:cNvPr id="15366" name="Object 17"/>
          <p:cNvGraphicFramePr>
            <a:graphicFrameLocks noChangeAspect="1"/>
          </p:cNvGraphicFramePr>
          <p:nvPr/>
        </p:nvGraphicFramePr>
        <p:xfrm>
          <a:off x="2319338" y="228600"/>
          <a:ext cx="609600" cy="330200"/>
        </p:xfrm>
        <a:graphic>
          <a:graphicData uri="http://schemas.openxmlformats.org/presentationml/2006/ole">
            <p:oleObj spid="_x0000_s15366" name="CS ChemDraw Drawing" r:id="rId7" imgW="401040" imgH="218160" progId="">
              <p:embed/>
            </p:oleObj>
          </a:graphicData>
        </a:graphic>
      </p:graphicFrame>
      <p:graphicFrame>
        <p:nvGraphicFramePr>
          <p:cNvPr id="15367" name="Object 18"/>
          <p:cNvGraphicFramePr>
            <a:graphicFrameLocks noChangeAspect="1"/>
          </p:cNvGraphicFramePr>
          <p:nvPr/>
        </p:nvGraphicFramePr>
        <p:xfrm>
          <a:off x="2147888" y="2767013"/>
          <a:ext cx="358775" cy="252412"/>
        </p:xfrm>
        <a:graphic>
          <a:graphicData uri="http://schemas.openxmlformats.org/presentationml/2006/ole">
            <p:oleObj spid="_x0000_s15367" name="CS ChemDraw Drawing" r:id="rId8" imgW="236160" imgH="167400" progId="">
              <p:embed/>
            </p:oleObj>
          </a:graphicData>
        </a:graphic>
      </p:graphicFrame>
      <p:graphicFrame>
        <p:nvGraphicFramePr>
          <p:cNvPr id="15368" name="Object 19"/>
          <p:cNvGraphicFramePr>
            <a:graphicFrameLocks noChangeAspect="1"/>
          </p:cNvGraphicFramePr>
          <p:nvPr/>
        </p:nvGraphicFramePr>
        <p:xfrm>
          <a:off x="2103438" y="1231900"/>
          <a:ext cx="609600" cy="330200"/>
        </p:xfrm>
        <a:graphic>
          <a:graphicData uri="http://schemas.openxmlformats.org/presentationml/2006/ole">
            <p:oleObj spid="_x0000_s15368" name="CS ChemDraw Drawing" r:id="rId9" imgW="401040" imgH="218160" progId="">
              <p:embed/>
            </p:oleObj>
          </a:graphicData>
        </a:graphic>
      </p:graphicFrame>
      <p:graphicFrame>
        <p:nvGraphicFramePr>
          <p:cNvPr id="15369" name="Object 20"/>
          <p:cNvGraphicFramePr>
            <a:graphicFrameLocks noChangeAspect="1"/>
          </p:cNvGraphicFramePr>
          <p:nvPr/>
        </p:nvGraphicFramePr>
        <p:xfrm>
          <a:off x="1703388" y="1293813"/>
          <a:ext cx="358775" cy="252412"/>
        </p:xfrm>
        <a:graphic>
          <a:graphicData uri="http://schemas.openxmlformats.org/presentationml/2006/ole">
            <p:oleObj spid="_x0000_s15369" name="CS ChemDraw Drawing" r:id="rId10" imgW="236160" imgH="167400" progId="">
              <p:embed/>
            </p:oleObj>
          </a:graphicData>
        </a:graphic>
      </p:graphicFrame>
      <p:graphicFrame>
        <p:nvGraphicFramePr>
          <p:cNvPr id="15370" name="Object 21"/>
          <p:cNvGraphicFramePr>
            <a:graphicFrameLocks noChangeAspect="1"/>
          </p:cNvGraphicFramePr>
          <p:nvPr/>
        </p:nvGraphicFramePr>
        <p:xfrm>
          <a:off x="1487488" y="519113"/>
          <a:ext cx="358775" cy="252412"/>
        </p:xfrm>
        <a:graphic>
          <a:graphicData uri="http://schemas.openxmlformats.org/presentationml/2006/ole">
            <p:oleObj spid="_x0000_s15370" name="CS ChemDraw Drawing" r:id="rId11" imgW="236160" imgH="167400" progId="">
              <p:embed/>
            </p:oleObj>
          </a:graphicData>
        </a:graphic>
      </p:graphicFrame>
      <p:graphicFrame>
        <p:nvGraphicFramePr>
          <p:cNvPr id="15371" name="Object 22"/>
          <p:cNvGraphicFramePr>
            <a:graphicFrameLocks noChangeAspect="1"/>
          </p:cNvGraphicFramePr>
          <p:nvPr/>
        </p:nvGraphicFramePr>
        <p:xfrm>
          <a:off x="1303338" y="165100"/>
          <a:ext cx="609600" cy="330200"/>
        </p:xfrm>
        <a:graphic>
          <a:graphicData uri="http://schemas.openxmlformats.org/presentationml/2006/ole">
            <p:oleObj spid="_x0000_s15371" name="CS ChemDraw Drawing" r:id="rId12" imgW="401040" imgH="218160" progId="">
              <p:embed/>
            </p:oleObj>
          </a:graphicData>
        </a:graphic>
      </p:graphicFrame>
      <p:sp>
        <p:nvSpPr>
          <p:cNvPr id="15423"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5424"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5372" name="Object 25"/>
          <p:cNvGraphicFramePr>
            <a:graphicFrameLocks noChangeAspect="1"/>
          </p:cNvGraphicFramePr>
          <p:nvPr/>
        </p:nvGraphicFramePr>
        <p:xfrm>
          <a:off x="798513" y="6000750"/>
          <a:ext cx="463550" cy="268288"/>
        </p:xfrm>
        <a:graphic>
          <a:graphicData uri="http://schemas.openxmlformats.org/presentationml/2006/ole">
            <p:oleObj spid="_x0000_s15372" name="CS ChemDraw Drawing" r:id="rId13" imgW="304560" imgH="177480" progId="">
              <p:embed/>
            </p:oleObj>
          </a:graphicData>
        </a:graphic>
      </p:graphicFrame>
      <p:graphicFrame>
        <p:nvGraphicFramePr>
          <p:cNvPr id="15373" name="Object 27"/>
          <p:cNvGraphicFramePr>
            <a:graphicFrameLocks noChangeAspect="1"/>
          </p:cNvGraphicFramePr>
          <p:nvPr/>
        </p:nvGraphicFramePr>
        <p:xfrm>
          <a:off x="2581275" y="6386513"/>
          <a:ext cx="501650" cy="252412"/>
        </p:xfrm>
        <a:graphic>
          <a:graphicData uri="http://schemas.openxmlformats.org/presentationml/2006/ole">
            <p:oleObj spid="_x0000_s15373" name="CS ChemDraw Drawing" r:id="rId14" imgW="330120" imgH="167400" progId="">
              <p:embed/>
            </p:oleObj>
          </a:graphicData>
        </a:graphic>
      </p:graphicFrame>
      <p:graphicFrame>
        <p:nvGraphicFramePr>
          <p:cNvPr id="15374" name="Object 28"/>
          <p:cNvGraphicFramePr>
            <a:graphicFrameLocks noChangeAspect="1"/>
          </p:cNvGraphicFramePr>
          <p:nvPr/>
        </p:nvGraphicFramePr>
        <p:xfrm>
          <a:off x="803275" y="6424613"/>
          <a:ext cx="501650" cy="252412"/>
        </p:xfrm>
        <a:graphic>
          <a:graphicData uri="http://schemas.openxmlformats.org/presentationml/2006/ole">
            <p:oleObj spid="_x0000_s15374" name="CS ChemDraw Drawing" r:id="rId15" imgW="330120" imgH="167400" progId="">
              <p:embed/>
            </p:oleObj>
          </a:graphicData>
        </a:graphic>
      </p:graphicFrame>
      <p:graphicFrame>
        <p:nvGraphicFramePr>
          <p:cNvPr id="15375" name="Object 29"/>
          <p:cNvGraphicFramePr>
            <a:graphicFrameLocks noChangeAspect="1"/>
          </p:cNvGraphicFramePr>
          <p:nvPr/>
        </p:nvGraphicFramePr>
        <p:xfrm>
          <a:off x="1636713" y="6407150"/>
          <a:ext cx="463550" cy="268288"/>
        </p:xfrm>
        <a:graphic>
          <a:graphicData uri="http://schemas.openxmlformats.org/presentationml/2006/ole">
            <p:oleObj spid="_x0000_s15375" name="CS ChemDraw Drawing" r:id="rId16" imgW="304560" imgH="177480" progId="">
              <p:embed/>
            </p:oleObj>
          </a:graphicData>
        </a:graphic>
      </p:graphicFrame>
      <p:graphicFrame>
        <p:nvGraphicFramePr>
          <p:cNvPr id="15376" name="Object 30"/>
          <p:cNvGraphicFramePr>
            <a:graphicFrameLocks noChangeAspect="1"/>
          </p:cNvGraphicFramePr>
          <p:nvPr/>
        </p:nvGraphicFramePr>
        <p:xfrm>
          <a:off x="1836738" y="3162300"/>
          <a:ext cx="609600" cy="330200"/>
        </p:xfrm>
        <a:graphic>
          <a:graphicData uri="http://schemas.openxmlformats.org/presentationml/2006/ole">
            <p:oleObj spid="_x0000_s15376" name="CS ChemDraw Drawing" r:id="rId17" imgW="401040" imgH="218160" progId="">
              <p:embed/>
            </p:oleObj>
          </a:graphicData>
        </a:graphic>
      </p:graphicFrame>
      <p:graphicFrame>
        <p:nvGraphicFramePr>
          <p:cNvPr id="15377" name="Object 31"/>
          <p:cNvGraphicFramePr>
            <a:graphicFrameLocks noChangeAspect="1"/>
          </p:cNvGraphicFramePr>
          <p:nvPr/>
        </p:nvGraphicFramePr>
        <p:xfrm>
          <a:off x="2528888" y="709613"/>
          <a:ext cx="358775" cy="252412"/>
        </p:xfrm>
        <a:graphic>
          <a:graphicData uri="http://schemas.openxmlformats.org/presentationml/2006/ole">
            <p:oleObj spid="_x0000_s15377" name="CS ChemDraw Drawing" r:id="rId18" imgW="236160" imgH="167400" progId="">
              <p:embed/>
            </p:oleObj>
          </a:graphicData>
        </a:graphic>
      </p:graphicFrame>
      <p:graphicFrame>
        <p:nvGraphicFramePr>
          <p:cNvPr id="15378" name="Object 32"/>
          <p:cNvGraphicFramePr>
            <a:graphicFrameLocks noChangeAspect="1"/>
          </p:cNvGraphicFramePr>
          <p:nvPr/>
        </p:nvGraphicFramePr>
        <p:xfrm>
          <a:off x="1836738" y="2247900"/>
          <a:ext cx="609600" cy="330200"/>
        </p:xfrm>
        <a:graphic>
          <a:graphicData uri="http://schemas.openxmlformats.org/presentationml/2006/ole">
            <p:oleObj spid="_x0000_s15378" name="CS ChemDraw Drawing" r:id="rId19" imgW="401040" imgH="218160" progId="">
              <p:embed/>
            </p:oleObj>
          </a:graphicData>
        </a:graphic>
      </p:graphicFrame>
      <p:graphicFrame>
        <p:nvGraphicFramePr>
          <p:cNvPr id="15379" name="Object 33"/>
          <p:cNvGraphicFramePr>
            <a:graphicFrameLocks noChangeAspect="1"/>
          </p:cNvGraphicFramePr>
          <p:nvPr/>
        </p:nvGraphicFramePr>
        <p:xfrm>
          <a:off x="1366838" y="863600"/>
          <a:ext cx="609600" cy="330200"/>
        </p:xfrm>
        <a:graphic>
          <a:graphicData uri="http://schemas.openxmlformats.org/presentationml/2006/ole">
            <p:oleObj spid="_x0000_s15379" name="CS ChemDraw Drawing" r:id="rId20" imgW="401040" imgH="218160" progId="">
              <p:embed/>
            </p:oleObj>
          </a:graphicData>
        </a:graphic>
      </p:graphicFrame>
      <p:graphicFrame>
        <p:nvGraphicFramePr>
          <p:cNvPr id="15380" name="Object 34"/>
          <p:cNvGraphicFramePr>
            <a:graphicFrameLocks noChangeAspect="1"/>
          </p:cNvGraphicFramePr>
          <p:nvPr/>
        </p:nvGraphicFramePr>
        <p:xfrm>
          <a:off x="1881188" y="214313"/>
          <a:ext cx="358775" cy="252412"/>
        </p:xfrm>
        <a:graphic>
          <a:graphicData uri="http://schemas.openxmlformats.org/presentationml/2006/ole">
            <p:oleObj spid="_x0000_s15380" name="CS ChemDraw Drawing" r:id="rId21" imgW="236160" imgH="167400" progId="">
              <p:embed/>
            </p:oleObj>
          </a:graphicData>
        </a:graphic>
      </p:graphicFrame>
      <p:graphicFrame>
        <p:nvGraphicFramePr>
          <p:cNvPr id="15381" name="Object 35"/>
          <p:cNvGraphicFramePr>
            <a:graphicFrameLocks noChangeAspect="1"/>
          </p:cNvGraphicFramePr>
          <p:nvPr/>
        </p:nvGraphicFramePr>
        <p:xfrm>
          <a:off x="2122488" y="912813"/>
          <a:ext cx="358775" cy="252412"/>
        </p:xfrm>
        <a:graphic>
          <a:graphicData uri="http://schemas.openxmlformats.org/presentationml/2006/ole">
            <p:oleObj spid="_x0000_s15381" name="CS ChemDraw Drawing" r:id="rId22" imgW="236160" imgH="167400" progId="">
              <p:embed/>
            </p:oleObj>
          </a:graphicData>
        </a:graphic>
      </p:graphicFrame>
      <p:graphicFrame>
        <p:nvGraphicFramePr>
          <p:cNvPr id="15382" name="Object 36"/>
          <p:cNvGraphicFramePr>
            <a:graphicFrameLocks noChangeAspect="1"/>
          </p:cNvGraphicFramePr>
          <p:nvPr/>
        </p:nvGraphicFramePr>
        <p:xfrm>
          <a:off x="1900238" y="508000"/>
          <a:ext cx="609600" cy="330200"/>
        </p:xfrm>
        <a:graphic>
          <a:graphicData uri="http://schemas.openxmlformats.org/presentationml/2006/ole">
            <p:oleObj spid="_x0000_s15382" name="CS ChemDraw Drawing" r:id="rId23" imgW="401040" imgH="218160" progId="">
              <p:embed/>
            </p:oleObj>
          </a:graphicData>
        </a:graphic>
      </p:graphicFrame>
      <p:graphicFrame>
        <p:nvGraphicFramePr>
          <p:cNvPr id="15383" name="Object 37"/>
          <p:cNvGraphicFramePr>
            <a:graphicFrameLocks noChangeAspect="1"/>
          </p:cNvGraphicFramePr>
          <p:nvPr/>
        </p:nvGraphicFramePr>
        <p:xfrm>
          <a:off x="2160588" y="6488113"/>
          <a:ext cx="358775" cy="252412"/>
        </p:xfrm>
        <a:graphic>
          <a:graphicData uri="http://schemas.openxmlformats.org/presentationml/2006/ole">
            <p:oleObj spid="_x0000_s15383" name="CS ChemDraw Drawing" r:id="rId24" imgW="236160" imgH="167400" progId="">
              <p:embed/>
            </p:oleObj>
          </a:graphicData>
        </a:graphic>
      </p:graphicFrame>
      <p:graphicFrame>
        <p:nvGraphicFramePr>
          <p:cNvPr id="15384" name="Object 38"/>
          <p:cNvGraphicFramePr>
            <a:graphicFrameLocks noChangeAspect="1"/>
          </p:cNvGraphicFramePr>
          <p:nvPr/>
        </p:nvGraphicFramePr>
        <p:xfrm>
          <a:off x="2376488" y="5345113"/>
          <a:ext cx="358775" cy="252412"/>
        </p:xfrm>
        <a:graphic>
          <a:graphicData uri="http://schemas.openxmlformats.org/presentationml/2006/ole">
            <p:oleObj spid="_x0000_s15384" name="CS ChemDraw Drawing" r:id="rId25" imgW="236160" imgH="167400" progId="">
              <p:embed/>
            </p:oleObj>
          </a:graphicData>
        </a:graphic>
      </p:graphicFrame>
      <p:graphicFrame>
        <p:nvGraphicFramePr>
          <p:cNvPr id="15385" name="Object 39"/>
          <p:cNvGraphicFramePr>
            <a:graphicFrameLocks noChangeAspect="1"/>
          </p:cNvGraphicFramePr>
          <p:nvPr/>
        </p:nvGraphicFramePr>
        <p:xfrm>
          <a:off x="1490663" y="5886450"/>
          <a:ext cx="512762" cy="311150"/>
        </p:xfrm>
        <a:graphic>
          <a:graphicData uri="http://schemas.openxmlformats.org/presentationml/2006/ole">
            <p:oleObj spid="_x0000_s15385" name="CS ChemDraw Drawing" r:id="rId26" imgW="337680" imgH="205560" progId="">
              <p:embed/>
            </p:oleObj>
          </a:graphicData>
        </a:graphic>
      </p:graphicFrame>
      <p:graphicFrame>
        <p:nvGraphicFramePr>
          <p:cNvPr id="15386" name="Object 40"/>
          <p:cNvGraphicFramePr>
            <a:graphicFrameLocks noChangeAspect="1"/>
          </p:cNvGraphicFramePr>
          <p:nvPr/>
        </p:nvGraphicFramePr>
        <p:xfrm>
          <a:off x="1643063" y="5454650"/>
          <a:ext cx="512762" cy="311150"/>
        </p:xfrm>
        <a:graphic>
          <a:graphicData uri="http://schemas.openxmlformats.org/presentationml/2006/ole">
            <p:oleObj spid="_x0000_s15386" name="CS ChemDraw Drawing" r:id="rId27" imgW="337680" imgH="205560" progId="">
              <p:embed/>
            </p:oleObj>
          </a:graphicData>
        </a:graphic>
      </p:graphicFrame>
      <p:graphicFrame>
        <p:nvGraphicFramePr>
          <p:cNvPr id="15387" name="Object 41"/>
          <p:cNvGraphicFramePr>
            <a:graphicFrameLocks noChangeAspect="1"/>
          </p:cNvGraphicFramePr>
          <p:nvPr/>
        </p:nvGraphicFramePr>
        <p:xfrm>
          <a:off x="2198688" y="5751513"/>
          <a:ext cx="358775" cy="252412"/>
        </p:xfrm>
        <a:graphic>
          <a:graphicData uri="http://schemas.openxmlformats.org/presentationml/2006/ole">
            <p:oleObj spid="_x0000_s15387" name="CS ChemDraw Drawing" r:id="rId28" imgW="236160" imgH="167400" progId="">
              <p:embed/>
            </p:oleObj>
          </a:graphicData>
        </a:graphic>
      </p:graphicFrame>
      <p:graphicFrame>
        <p:nvGraphicFramePr>
          <p:cNvPr id="15388" name="Object 42"/>
          <p:cNvGraphicFramePr>
            <a:graphicFrameLocks noChangeAspect="1"/>
          </p:cNvGraphicFramePr>
          <p:nvPr/>
        </p:nvGraphicFramePr>
        <p:xfrm>
          <a:off x="2640013" y="5822950"/>
          <a:ext cx="463550" cy="268288"/>
        </p:xfrm>
        <a:graphic>
          <a:graphicData uri="http://schemas.openxmlformats.org/presentationml/2006/ole">
            <p:oleObj spid="_x0000_s15388" name="CS ChemDraw Drawing" r:id="rId29" imgW="304560" imgH="177480" progId="">
              <p:embed/>
            </p:oleObj>
          </a:graphicData>
        </a:graphic>
      </p:graphicFrame>
      <p:graphicFrame>
        <p:nvGraphicFramePr>
          <p:cNvPr id="15389" name="Object 43"/>
          <p:cNvGraphicFramePr>
            <a:graphicFrameLocks noChangeAspect="1"/>
          </p:cNvGraphicFramePr>
          <p:nvPr/>
        </p:nvGraphicFramePr>
        <p:xfrm>
          <a:off x="3643313" y="6140450"/>
          <a:ext cx="463550" cy="268288"/>
        </p:xfrm>
        <a:graphic>
          <a:graphicData uri="http://schemas.openxmlformats.org/presentationml/2006/ole">
            <p:oleObj spid="_x0000_s15389" name="CS ChemDraw Drawing" r:id="rId30" imgW="304560" imgH="177480" progId="">
              <p:embed/>
            </p:oleObj>
          </a:graphicData>
        </a:graphic>
      </p:graphicFrame>
      <p:graphicFrame>
        <p:nvGraphicFramePr>
          <p:cNvPr id="15390" name="Object 44"/>
          <p:cNvGraphicFramePr>
            <a:graphicFrameLocks noChangeAspect="1"/>
          </p:cNvGraphicFramePr>
          <p:nvPr/>
        </p:nvGraphicFramePr>
        <p:xfrm>
          <a:off x="2900363" y="5429250"/>
          <a:ext cx="512762" cy="311150"/>
        </p:xfrm>
        <a:graphic>
          <a:graphicData uri="http://schemas.openxmlformats.org/presentationml/2006/ole">
            <p:oleObj spid="_x0000_s15390" name="CS ChemDraw Drawing" r:id="rId31" imgW="337680" imgH="205560" progId="">
              <p:embed/>
            </p:oleObj>
          </a:graphicData>
        </a:graphic>
      </p:graphicFrame>
      <p:graphicFrame>
        <p:nvGraphicFramePr>
          <p:cNvPr id="15391" name="Object 45"/>
          <p:cNvGraphicFramePr>
            <a:graphicFrameLocks noChangeAspect="1"/>
          </p:cNvGraphicFramePr>
          <p:nvPr/>
        </p:nvGraphicFramePr>
        <p:xfrm>
          <a:off x="3522663" y="5632450"/>
          <a:ext cx="512762" cy="311150"/>
        </p:xfrm>
        <a:graphic>
          <a:graphicData uri="http://schemas.openxmlformats.org/presentationml/2006/ole">
            <p:oleObj spid="_x0000_s15391" name="CS ChemDraw Drawing" r:id="rId32" imgW="337680" imgH="205560" progId="">
              <p:embed/>
            </p:oleObj>
          </a:graphicData>
        </a:graphic>
      </p:graphicFrame>
      <p:grpSp>
        <p:nvGrpSpPr>
          <p:cNvPr id="3" name="Group 63"/>
          <p:cNvGrpSpPr>
            <a:grpSpLocks/>
          </p:cNvGrpSpPr>
          <p:nvPr/>
        </p:nvGrpSpPr>
        <p:grpSpPr bwMode="auto">
          <a:xfrm>
            <a:off x="3195638" y="5168900"/>
            <a:ext cx="5865812" cy="1612900"/>
            <a:chOff x="2013" y="3256"/>
            <a:chExt cx="3695" cy="1016"/>
          </a:xfrm>
        </p:grpSpPr>
        <p:grpSp>
          <p:nvGrpSpPr>
            <p:cNvPr id="15439" name="Group 64"/>
            <p:cNvGrpSpPr>
              <a:grpSpLocks/>
            </p:cNvGrpSpPr>
            <p:nvPr/>
          </p:nvGrpSpPr>
          <p:grpSpPr bwMode="auto">
            <a:xfrm>
              <a:off x="3392" y="3680"/>
              <a:ext cx="2316" cy="592"/>
              <a:chOff x="3392" y="3680"/>
              <a:chExt cx="2316" cy="592"/>
            </a:xfrm>
          </p:grpSpPr>
          <p:sp>
            <p:nvSpPr>
              <p:cNvPr id="15442" name="Text Box 65"/>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5443" name="AutoShape 66"/>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7651" name="AutoShape 67"/>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5406" name="Object 68"/>
              <p:cNvGraphicFramePr>
                <a:graphicFrameLocks noChangeAspect="1"/>
              </p:cNvGraphicFramePr>
              <p:nvPr/>
            </p:nvGraphicFramePr>
            <p:xfrm>
              <a:off x="3537" y="3931"/>
              <a:ext cx="384" cy="208"/>
            </p:xfrm>
            <a:graphic>
              <a:graphicData uri="http://schemas.openxmlformats.org/presentationml/2006/ole">
                <p:oleObj spid="_x0000_s15406" name="CS ChemDraw Drawing" r:id="rId33" imgW="401040" imgH="218160" progId="">
                  <p:embed/>
                </p:oleObj>
              </a:graphicData>
            </a:graphic>
          </p:graphicFrame>
          <p:graphicFrame>
            <p:nvGraphicFramePr>
              <p:cNvPr id="15407" name="Object 69"/>
              <p:cNvGraphicFramePr>
                <a:graphicFrameLocks noChangeAspect="1"/>
              </p:cNvGraphicFramePr>
              <p:nvPr/>
            </p:nvGraphicFramePr>
            <p:xfrm>
              <a:off x="4271" y="3951"/>
              <a:ext cx="316" cy="159"/>
            </p:xfrm>
            <a:graphic>
              <a:graphicData uri="http://schemas.openxmlformats.org/presentationml/2006/ole">
                <p:oleObj spid="_x0000_s15407" name="CS ChemDraw Drawing" r:id="rId34" imgW="330120" imgH="167400" progId="">
                  <p:embed/>
                </p:oleObj>
              </a:graphicData>
            </a:graphic>
          </p:graphicFrame>
          <p:graphicFrame>
            <p:nvGraphicFramePr>
              <p:cNvPr id="15408" name="Object 70"/>
              <p:cNvGraphicFramePr>
                <a:graphicFrameLocks noChangeAspect="1"/>
              </p:cNvGraphicFramePr>
              <p:nvPr/>
            </p:nvGraphicFramePr>
            <p:xfrm>
              <a:off x="4952" y="3952"/>
              <a:ext cx="169" cy="196"/>
            </p:xfrm>
            <a:graphic>
              <a:graphicData uri="http://schemas.openxmlformats.org/presentationml/2006/ole">
                <p:oleObj spid="_x0000_s15408" name="CS ChemDraw Drawing" r:id="rId35" imgW="561240" imgH="205560" progId="">
                  <p:embed/>
                </p:oleObj>
              </a:graphicData>
            </a:graphic>
          </p:graphicFrame>
          <p:sp>
            <p:nvSpPr>
              <p:cNvPr id="15445" name="Text Box 71"/>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5446" name="Text Box 72"/>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5409" name="Object 73"/>
              <p:cNvGraphicFramePr>
                <a:graphicFrameLocks noChangeAspect="1"/>
              </p:cNvGraphicFramePr>
              <p:nvPr/>
            </p:nvGraphicFramePr>
            <p:xfrm>
              <a:off x="3835" y="4053"/>
              <a:ext cx="204" cy="133"/>
            </p:xfrm>
            <a:graphic>
              <a:graphicData uri="http://schemas.openxmlformats.org/presentationml/2006/ole">
                <p:oleObj spid="_x0000_s15409" name="CS ChemDraw Drawing" r:id="rId36" imgW="314640" imgH="205560" progId="">
                  <p:embed/>
                </p:oleObj>
              </a:graphicData>
            </a:graphic>
          </p:graphicFrame>
          <p:graphicFrame>
            <p:nvGraphicFramePr>
              <p:cNvPr id="15410" name="Object 74"/>
              <p:cNvGraphicFramePr>
                <a:graphicFrameLocks noChangeAspect="1"/>
              </p:cNvGraphicFramePr>
              <p:nvPr/>
            </p:nvGraphicFramePr>
            <p:xfrm>
              <a:off x="4499" y="4045"/>
              <a:ext cx="204" cy="133"/>
            </p:xfrm>
            <a:graphic>
              <a:graphicData uri="http://schemas.openxmlformats.org/presentationml/2006/ole">
                <p:oleObj spid="_x0000_s15410" name="CS ChemDraw Drawing" r:id="rId37" imgW="314640" imgH="205560" progId="">
                  <p:embed/>
                </p:oleObj>
              </a:graphicData>
            </a:graphic>
          </p:graphicFrame>
          <p:graphicFrame>
            <p:nvGraphicFramePr>
              <p:cNvPr id="15411" name="Object 75"/>
              <p:cNvGraphicFramePr>
                <a:graphicFrameLocks noChangeAspect="1"/>
              </p:cNvGraphicFramePr>
              <p:nvPr/>
            </p:nvGraphicFramePr>
            <p:xfrm>
              <a:off x="5436" y="4032"/>
              <a:ext cx="162" cy="152"/>
            </p:xfrm>
            <a:graphic>
              <a:graphicData uri="http://schemas.openxmlformats.org/presentationml/2006/ole">
                <p:oleObj spid="_x0000_s15411" name="Equation" r:id="rId38" imgW="215640" imgH="203040" progId="Equation.3">
                  <p:embed/>
                </p:oleObj>
              </a:graphicData>
            </a:graphic>
          </p:graphicFrame>
          <p:graphicFrame>
            <p:nvGraphicFramePr>
              <p:cNvPr id="15412" name="Object 76"/>
              <p:cNvGraphicFramePr>
                <a:graphicFrameLocks noChangeAspect="1"/>
              </p:cNvGraphicFramePr>
              <p:nvPr/>
            </p:nvGraphicFramePr>
            <p:xfrm>
              <a:off x="5131" y="3956"/>
              <a:ext cx="323" cy="196"/>
            </p:xfrm>
            <a:graphic>
              <a:graphicData uri="http://schemas.openxmlformats.org/presentationml/2006/ole">
                <p:oleObj spid="_x0000_s15412" name="CS ChemDraw Drawing" r:id="rId39" imgW="337680" imgH="205560" progId="">
                  <p:embed/>
                </p:oleObj>
              </a:graphicData>
            </a:graphic>
          </p:graphicFrame>
        </p:grpSp>
        <p:sp>
          <p:nvSpPr>
            <p:cNvPr id="15440" name="Freeform 77"/>
            <p:cNvSpPr>
              <a:spLocks/>
            </p:cNvSpPr>
            <p:nvPr/>
          </p:nvSpPr>
          <p:spPr bwMode="auto">
            <a:xfrm rot="-997071">
              <a:off x="2013" y="3651"/>
              <a:ext cx="1347" cy="298"/>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pic>
          <p:nvPicPr>
            <p:cNvPr id="15441" name="Picture 78"/>
            <p:cNvPicPr>
              <a:picLocks noChangeAspect="1" noChangeArrowheads="1"/>
            </p:cNvPicPr>
            <p:nvPr/>
          </p:nvPicPr>
          <p:blipFill>
            <a:blip r:embed="rId40" cstate="print"/>
            <a:srcRect l="1459" t="17667" r="51875" b="20166"/>
            <a:stretch>
              <a:fillRect/>
            </a:stretch>
          </p:blipFill>
          <p:spPr bwMode="auto">
            <a:xfrm flipH="1">
              <a:off x="2863" y="3256"/>
              <a:ext cx="417" cy="347"/>
            </a:xfrm>
            <a:prstGeom prst="rect">
              <a:avLst/>
            </a:prstGeom>
            <a:noFill/>
            <a:ln w="9525">
              <a:noFill/>
              <a:miter lim="800000"/>
              <a:headEnd/>
              <a:tailEnd/>
            </a:ln>
          </p:spPr>
        </p:pic>
      </p:grpSp>
      <p:sp>
        <p:nvSpPr>
          <p:cNvPr id="15426" name="Text Box 79"/>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5427" name="Group 80"/>
          <p:cNvGrpSpPr>
            <a:grpSpLocks/>
          </p:cNvGrpSpPr>
          <p:nvPr/>
        </p:nvGrpSpPr>
        <p:grpSpPr bwMode="auto">
          <a:xfrm>
            <a:off x="6184900" y="1422400"/>
            <a:ext cx="241300" cy="241300"/>
            <a:chOff x="4232" y="2360"/>
            <a:chExt cx="416" cy="392"/>
          </a:xfrm>
        </p:grpSpPr>
        <p:sp>
          <p:nvSpPr>
            <p:cNvPr id="15437" name="Oval 81"/>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7666" name="Oval 82"/>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5392" name="Object 83"/>
          <p:cNvGraphicFramePr>
            <a:graphicFrameLocks noChangeAspect="1"/>
          </p:cNvGraphicFramePr>
          <p:nvPr/>
        </p:nvGraphicFramePr>
        <p:xfrm>
          <a:off x="6475413" y="1809750"/>
          <a:ext cx="463550" cy="268288"/>
        </p:xfrm>
        <a:graphic>
          <a:graphicData uri="http://schemas.openxmlformats.org/presentationml/2006/ole">
            <p:oleObj spid="_x0000_s15392" name="CS ChemDraw Drawing" r:id="rId41" imgW="304560" imgH="177480" progId="">
              <p:embed/>
            </p:oleObj>
          </a:graphicData>
        </a:graphic>
      </p:graphicFrame>
      <p:graphicFrame>
        <p:nvGraphicFramePr>
          <p:cNvPr id="15393" name="Object 84"/>
          <p:cNvGraphicFramePr>
            <a:graphicFrameLocks noChangeAspect="1"/>
          </p:cNvGraphicFramePr>
          <p:nvPr/>
        </p:nvGraphicFramePr>
        <p:xfrm>
          <a:off x="7153275" y="1827213"/>
          <a:ext cx="501650" cy="252412"/>
        </p:xfrm>
        <a:graphic>
          <a:graphicData uri="http://schemas.openxmlformats.org/presentationml/2006/ole">
            <p:oleObj spid="_x0000_s15393" name="CS ChemDraw Drawing" r:id="rId42" imgW="330120" imgH="167400" progId="">
              <p:embed/>
            </p:oleObj>
          </a:graphicData>
        </a:graphic>
      </p:graphicFrame>
      <p:grpSp>
        <p:nvGrpSpPr>
          <p:cNvPr id="15428" name="Group 85"/>
          <p:cNvGrpSpPr>
            <a:grpSpLocks/>
          </p:cNvGrpSpPr>
          <p:nvPr/>
        </p:nvGrpSpPr>
        <p:grpSpPr bwMode="auto">
          <a:xfrm>
            <a:off x="7812088" y="1797050"/>
            <a:ext cx="633412" cy="492125"/>
            <a:chOff x="3977" y="1748"/>
            <a:chExt cx="399" cy="310"/>
          </a:xfrm>
        </p:grpSpPr>
        <p:graphicFrame>
          <p:nvGraphicFramePr>
            <p:cNvPr id="15404" name="Object 86"/>
            <p:cNvGraphicFramePr>
              <a:graphicFrameLocks noChangeAspect="1"/>
            </p:cNvGraphicFramePr>
            <p:nvPr/>
          </p:nvGraphicFramePr>
          <p:xfrm>
            <a:off x="4011" y="1748"/>
            <a:ext cx="323" cy="196"/>
          </p:xfrm>
          <a:graphic>
            <a:graphicData uri="http://schemas.openxmlformats.org/presentationml/2006/ole">
              <p:oleObj spid="_x0000_s15404" name="CS ChemDraw Drawing" r:id="rId43" imgW="337680" imgH="205560" progId="">
                <p:embed/>
              </p:oleObj>
            </a:graphicData>
          </a:graphic>
        </p:graphicFrame>
        <p:graphicFrame>
          <p:nvGraphicFramePr>
            <p:cNvPr id="15405" name="Object 87"/>
            <p:cNvGraphicFramePr>
              <a:graphicFrameLocks noChangeAspect="1"/>
            </p:cNvGraphicFramePr>
            <p:nvPr/>
          </p:nvGraphicFramePr>
          <p:xfrm>
            <a:off x="3977" y="1940"/>
            <a:ext cx="399" cy="118"/>
          </p:xfrm>
          <a:graphic>
            <a:graphicData uri="http://schemas.openxmlformats.org/presentationml/2006/ole">
              <p:oleObj spid="_x0000_s15405" name="CS ChemDraw Drawing" r:id="rId44" imgW="576360" imgH="169920" progId="">
                <p:embed/>
              </p:oleObj>
            </a:graphicData>
          </a:graphic>
        </p:graphicFrame>
      </p:grpSp>
      <p:graphicFrame>
        <p:nvGraphicFramePr>
          <p:cNvPr id="15394" name="Object 88"/>
          <p:cNvGraphicFramePr>
            <a:graphicFrameLocks noChangeAspect="1"/>
          </p:cNvGraphicFramePr>
          <p:nvPr/>
        </p:nvGraphicFramePr>
        <p:xfrm>
          <a:off x="6529388" y="2360613"/>
          <a:ext cx="358775" cy="252412"/>
        </p:xfrm>
        <a:graphic>
          <a:graphicData uri="http://schemas.openxmlformats.org/presentationml/2006/ole">
            <p:oleObj spid="_x0000_s15394" name="CS ChemDraw Drawing" r:id="rId45" imgW="236160" imgH="167400" progId="">
              <p:embed/>
            </p:oleObj>
          </a:graphicData>
        </a:graphic>
      </p:graphicFrame>
      <p:grpSp>
        <p:nvGrpSpPr>
          <p:cNvPr id="15429" name="Group 89"/>
          <p:cNvGrpSpPr>
            <a:grpSpLocks/>
          </p:cNvGrpSpPr>
          <p:nvPr/>
        </p:nvGrpSpPr>
        <p:grpSpPr bwMode="auto">
          <a:xfrm>
            <a:off x="7046913" y="2305050"/>
            <a:ext cx="614362" cy="492125"/>
            <a:chOff x="3439" y="1748"/>
            <a:chExt cx="387" cy="310"/>
          </a:xfrm>
        </p:grpSpPr>
        <p:graphicFrame>
          <p:nvGraphicFramePr>
            <p:cNvPr id="15402" name="Object 90"/>
            <p:cNvGraphicFramePr>
              <a:graphicFrameLocks noChangeAspect="1"/>
            </p:cNvGraphicFramePr>
            <p:nvPr/>
          </p:nvGraphicFramePr>
          <p:xfrm>
            <a:off x="3467" y="1748"/>
            <a:ext cx="323" cy="196"/>
          </p:xfrm>
          <a:graphic>
            <a:graphicData uri="http://schemas.openxmlformats.org/presentationml/2006/ole">
              <p:oleObj spid="_x0000_s15402" name="CS ChemDraw Drawing" r:id="rId46" imgW="337680" imgH="205560" progId="">
                <p:embed/>
              </p:oleObj>
            </a:graphicData>
          </a:graphic>
        </p:graphicFrame>
        <p:graphicFrame>
          <p:nvGraphicFramePr>
            <p:cNvPr id="15403" name="Object 91"/>
            <p:cNvGraphicFramePr>
              <a:graphicFrameLocks noChangeAspect="1"/>
            </p:cNvGraphicFramePr>
            <p:nvPr/>
          </p:nvGraphicFramePr>
          <p:xfrm>
            <a:off x="3439" y="1940"/>
            <a:ext cx="387" cy="118"/>
          </p:xfrm>
          <a:graphic>
            <a:graphicData uri="http://schemas.openxmlformats.org/presentationml/2006/ole">
              <p:oleObj spid="_x0000_s15403" name="CS ChemDraw Drawing" r:id="rId47" imgW="558720" imgH="169920" progId="">
                <p:embed/>
              </p:oleObj>
            </a:graphicData>
          </a:graphic>
        </p:graphicFrame>
      </p:grpSp>
      <p:sp>
        <p:nvSpPr>
          <p:cNvPr id="15430" name="AutoShape 92"/>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grpSp>
        <p:nvGrpSpPr>
          <p:cNvPr id="15431" name="Group 93"/>
          <p:cNvGrpSpPr>
            <a:grpSpLocks/>
          </p:cNvGrpSpPr>
          <p:nvPr/>
        </p:nvGrpSpPr>
        <p:grpSpPr bwMode="auto">
          <a:xfrm>
            <a:off x="5384800" y="5842000"/>
            <a:ext cx="3676650" cy="939800"/>
            <a:chOff x="3392" y="3680"/>
            <a:chExt cx="2316" cy="592"/>
          </a:xfrm>
        </p:grpSpPr>
        <p:sp>
          <p:nvSpPr>
            <p:cNvPr id="15432" name="Text Box 94"/>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5433" name="AutoShape 95"/>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7680" name="AutoShape 96"/>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5395" name="Object 97"/>
            <p:cNvGraphicFramePr>
              <a:graphicFrameLocks noChangeAspect="1"/>
            </p:cNvGraphicFramePr>
            <p:nvPr/>
          </p:nvGraphicFramePr>
          <p:xfrm>
            <a:off x="3537" y="3931"/>
            <a:ext cx="384" cy="208"/>
          </p:xfrm>
          <a:graphic>
            <a:graphicData uri="http://schemas.openxmlformats.org/presentationml/2006/ole">
              <p:oleObj spid="_x0000_s15395" name="CS ChemDraw Drawing" r:id="rId48" imgW="401040" imgH="218160" progId="">
                <p:embed/>
              </p:oleObj>
            </a:graphicData>
          </a:graphic>
        </p:graphicFrame>
        <p:graphicFrame>
          <p:nvGraphicFramePr>
            <p:cNvPr id="15396" name="Object 98"/>
            <p:cNvGraphicFramePr>
              <a:graphicFrameLocks noChangeAspect="1"/>
            </p:cNvGraphicFramePr>
            <p:nvPr/>
          </p:nvGraphicFramePr>
          <p:xfrm>
            <a:off x="4271" y="3951"/>
            <a:ext cx="316" cy="159"/>
          </p:xfrm>
          <a:graphic>
            <a:graphicData uri="http://schemas.openxmlformats.org/presentationml/2006/ole">
              <p:oleObj spid="_x0000_s15396" name="CS ChemDraw Drawing" r:id="rId49" imgW="330120" imgH="167400" progId="">
                <p:embed/>
              </p:oleObj>
            </a:graphicData>
          </a:graphic>
        </p:graphicFrame>
        <p:graphicFrame>
          <p:nvGraphicFramePr>
            <p:cNvPr id="15397" name="Object 99"/>
            <p:cNvGraphicFramePr>
              <a:graphicFrameLocks noChangeAspect="1"/>
            </p:cNvGraphicFramePr>
            <p:nvPr/>
          </p:nvGraphicFramePr>
          <p:xfrm>
            <a:off x="4952" y="3952"/>
            <a:ext cx="169" cy="196"/>
          </p:xfrm>
          <a:graphic>
            <a:graphicData uri="http://schemas.openxmlformats.org/presentationml/2006/ole">
              <p:oleObj spid="_x0000_s15397" name="CS ChemDraw Drawing" r:id="rId50" imgW="561240" imgH="205560" progId="">
                <p:embed/>
              </p:oleObj>
            </a:graphicData>
          </a:graphic>
        </p:graphicFrame>
        <p:sp>
          <p:nvSpPr>
            <p:cNvPr id="15435" name="Text Box 100"/>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5436" name="Text Box 101"/>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5398" name="Object 102"/>
            <p:cNvGraphicFramePr>
              <a:graphicFrameLocks noChangeAspect="1"/>
            </p:cNvGraphicFramePr>
            <p:nvPr/>
          </p:nvGraphicFramePr>
          <p:xfrm>
            <a:off x="3835" y="4053"/>
            <a:ext cx="204" cy="133"/>
          </p:xfrm>
          <a:graphic>
            <a:graphicData uri="http://schemas.openxmlformats.org/presentationml/2006/ole">
              <p:oleObj spid="_x0000_s15398" name="CS ChemDraw Drawing" r:id="rId51" imgW="314640" imgH="205560" progId="">
                <p:embed/>
              </p:oleObj>
            </a:graphicData>
          </a:graphic>
        </p:graphicFrame>
        <p:graphicFrame>
          <p:nvGraphicFramePr>
            <p:cNvPr id="15399" name="Object 103"/>
            <p:cNvGraphicFramePr>
              <a:graphicFrameLocks noChangeAspect="1"/>
            </p:cNvGraphicFramePr>
            <p:nvPr/>
          </p:nvGraphicFramePr>
          <p:xfrm>
            <a:off x="4499" y="4045"/>
            <a:ext cx="204" cy="133"/>
          </p:xfrm>
          <a:graphic>
            <a:graphicData uri="http://schemas.openxmlformats.org/presentationml/2006/ole">
              <p:oleObj spid="_x0000_s15399" name="CS ChemDraw Drawing" r:id="rId52" imgW="314640" imgH="205560" progId="">
                <p:embed/>
              </p:oleObj>
            </a:graphicData>
          </a:graphic>
        </p:graphicFrame>
        <p:graphicFrame>
          <p:nvGraphicFramePr>
            <p:cNvPr id="15400" name="Object 104"/>
            <p:cNvGraphicFramePr>
              <a:graphicFrameLocks noChangeAspect="1"/>
            </p:cNvGraphicFramePr>
            <p:nvPr/>
          </p:nvGraphicFramePr>
          <p:xfrm>
            <a:off x="5436" y="4032"/>
            <a:ext cx="162" cy="152"/>
          </p:xfrm>
          <a:graphic>
            <a:graphicData uri="http://schemas.openxmlformats.org/presentationml/2006/ole">
              <p:oleObj spid="_x0000_s15400" name="Equation" r:id="rId53" imgW="215640" imgH="203040" progId="Equation.3">
                <p:embed/>
              </p:oleObj>
            </a:graphicData>
          </a:graphic>
        </p:graphicFrame>
        <p:graphicFrame>
          <p:nvGraphicFramePr>
            <p:cNvPr id="15401" name="Object 105"/>
            <p:cNvGraphicFramePr>
              <a:graphicFrameLocks noChangeAspect="1"/>
            </p:cNvGraphicFramePr>
            <p:nvPr/>
          </p:nvGraphicFramePr>
          <p:xfrm>
            <a:off x="5131" y="3956"/>
            <a:ext cx="323" cy="196"/>
          </p:xfrm>
          <a:graphic>
            <a:graphicData uri="http://schemas.openxmlformats.org/presentationml/2006/ole">
              <p:oleObj spid="_x0000_s15401" name="CS ChemDraw Drawing" r:id="rId54" imgW="337680" imgH="205560" progId="">
                <p:embed/>
              </p:oleObj>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76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3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30" name="Freeform 48"/>
          <p:cNvSpPr>
            <a:spLocks/>
          </p:cNvSpPr>
          <p:nvPr/>
        </p:nvSpPr>
        <p:spPr bwMode="auto">
          <a:xfrm>
            <a:off x="1978025" y="5994400"/>
            <a:ext cx="1239838" cy="757238"/>
          </a:xfrm>
          <a:custGeom>
            <a:avLst/>
            <a:gdLst>
              <a:gd name="T0" fmla="*/ 202 w 781"/>
              <a:gd name="T1" fmla="*/ 0 h 477"/>
              <a:gd name="T2" fmla="*/ 38 w 781"/>
              <a:gd name="T3" fmla="*/ 63 h 477"/>
              <a:gd name="T4" fmla="*/ 42 w 781"/>
              <a:gd name="T5" fmla="*/ 248 h 477"/>
              <a:gd name="T6" fmla="*/ 290 w 781"/>
              <a:gd name="T7" fmla="*/ 288 h 477"/>
              <a:gd name="T8" fmla="*/ 346 w 781"/>
              <a:gd name="T9" fmla="*/ 392 h 477"/>
              <a:gd name="T10" fmla="*/ 434 w 781"/>
              <a:gd name="T11" fmla="*/ 448 h 477"/>
              <a:gd name="T12" fmla="*/ 634 w 781"/>
              <a:gd name="T13" fmla="*/ 464 h 477"/>
              <a:gd name="T14" fmla="*/ 762 w 781"/>
              <a:gd name="T15" fmla="*/ 368 h 477"/>
              <a:gd name="T16" fmla="*/ 746 w 781"/>
              <a:gd name="T17" fmla="*/ 224 h 477"/>
              <a:gd name="T18" fmla="*/ 658 w 781"/>
              <a:gd name="T19" fmla="*/ 144 h 477"/>
              <a:gd name="T20" fmla="*/ 546 w 781"/>
              <a:gd name="T21" fmla="*/ 144 h 477"/>
              <a:gd name="T22" fmla="*/ 466 w 781"/>
              <a:gd name="T23" fmla="*/ 32 h 477"/>
              <a:gd name="T24" fmla="*/ 202 w 781"/>
              <a:gd name="T25" fmla="*/ 0 h 4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1"/>
              <a:gd name="T40" fmla="*/ 0 h 477"/>
              <a:gd name="T41" fmla="*/ 781 w 781"/>
              <a:gd name="T42" fmla="*/ 477 h 4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1" h="477">
                <a:moveTo>
                  <a:pt x="202" y="0"/>
                </a:moveTo>
                <a:cubicBezTo>
                  <a:pt x="127" y="9"/>
                  <a:pt x="65" y="22"/>
                  <a:pt x="38" y="63"/>
                </a:cubicBezTo>
                <a:cubicBezTo>
                  <a:pt x="11" y="104"/>
                  <a:pt x="0" y="210"/>
                  <a:pt x="42" y="248"/>
                </a:cubicBezTo>
                <a:cubicBezTo>
                  <a:pt x="84" y="286"/>
                  <a:pt x="239" y="264"/>
                  <a:pt x="290" y="288"/>
                </a:cubicBezTo>
                <a:cubicBezTo>
                  <a:pt x="341" y="312"/>
                  <a:pt x="322" y="365"/>
                  <a:pt x="346" y="392"/>
                </a:cubicBezTo>
                <a:cubicBezTo>
                  <a:pt x="370" y="419"/>
                  <a:pt x="386" y="436"/>
                  <a:pt x="434" y="448"/>
                </a:cubicBezTo>
                <a:cubicBezTo>
                  <a:pt x="482" y="460"/>
                  <a:pt x="579" y="477"/>
                  <a:pt x="634" y="464"/>
                </a:cubicBezTo>
                <a:cubicBezTo>
                  <a:pt x="689" y="451"/>
                  <a:pt x="743" y="408"/>
                  <a:pt x="762" y="368"/>
                </a:cubicBezTo>
                <a:cubicBezTo>
                  <a:pt x="781" y="328"/>
                  <a:pt x="763" y="261"/>
                  <a:pt x="746" y="224"/>
                </a:cubicBezTo>
                <a:cubicBezTo>
                  <a:pt x="729" y="187"/>
                  <a:pt x="691" y="157"/>
                  <a:pt x="658" y="144"/>
                </a:cubicBezTo>
                <a:cubicBezTo>
                  <a:pt x="625" y="131"/>
                  <a:pt x="578" y="163"/>
                  <a:pt x="546" y="144"/>
                </a:cubicBezTo>
                <a:cubicBezTo>
                  <a:pt x="514" y="125"/>
                  <a:pt x="523" y="56"/>
                  <a:pt x="466" y="32"/>
                </a:cubicBezTo>
                <a:cubicBezTo>
                  <a:pt x="409" y="8"/>
                  <a:pt x="257" y="7"/>
                  <a:pt x="202" y="0"/>
                </a:cubicBezTo>
                <a:close/>
              </a:path>
            </a:pathLst>
          </a:custGeom>
          <a:gradFill rotWithShape="0">
            <a:gsLst>
              <a:gs pos="0">
                <a:srgbClr val="C3C3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sp>
        <p:nvSpPr>
          <p:cNvPr id="69634"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6386" name="Object 3"/>
          <p:cNvGraphicFramePr>
            <a:graphicFrameLocks noChangeAspect="1"/>
          </p:cNvGraphicFramePr>
          <p:nvPr/>
        </p:nvGraphicFramePr>
        <p:xfrm>
          <a:off x="455613" y="0"/>
          <a:ext cx="4191000" cy="3890963"/>
        </p:xfrm>
        <a:graphic>
          <a:graphicData uri="http://schemas.openxmlformats.org/presentationml/2006/ole">
            <p:oleObj spid="_x0000_s16386" name="Image bitmap" r:id="rId3" imgW="3591426" imgH="3333333" progId="PBrush">
              <p:embed/>
            </p:oleObj>
          </a:graphicData>
        </a:graphic>
      </p:graphicFrame>
      <p:sp>
        <p:nvSpPr>
          <p:cNvPr id="69636"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69637"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69638"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6435"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6387" name="Object 8"/>
          <p:cNvGraphicFramePr>
            <a:graphicFrameLocks noChangeAspect="1"/>
          </p:cNvGraphicFramePr>
          <p:nvPr/>
        </p:nvGraphicFramePr>
        <p:xfrm>
          <a:off x="25400" y="4406900"/>
          <a:ext cx="4619625" cy="1384300"/>
        </p:xfrm>
        <a:graphic>
          <a:graphicData uri="http://schemas.openxmlformats.org/presentationml/2006/ole">
            <p:oleObj spid="_x0000_s16387" name="Image bitmap" r:id="rId4" imgW="1457143" imgH="609524" progId="PBrush">
              <p:embed/>
            </p:oleObj>
          </a:graphicData>
        </a:graphic>
      </p:graphicFrame>
      <p:sp>
        <p:nvSpPr>
          <p:cNvPr id="16436"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6437"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6438" name="Group 11"/>
          <p:cNvGrpSpPr>
            <a:grpSpLocks/>
          </p:cNvGrpSpPr>
          <p:nvPr/>
        </p:nvGrpSpPr>
        <p:grpSpPr bwMode="auto">
          <a:xfrm>
            <a:off x="5373688" y="368300"/>
            <a:ext cx="436562" cy="5257800"/>
            <a:chOff x="3537" y="224"/>
            <a:chExt cx="275" cy="3768"/>
          </a:xfrm>
        </p:grpSpPr>
        <p:sp>
          <p:nvSpPr>
            <p:cNvPr id="1645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645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69646"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6388" name="Object 16"/>
          <p:cNvGraphicFramePr>
            <a:graphicFrameLocks noChangeAspect="1"/>
          </p:cNvGraphicFramePr>
          <p:nvPr/>
        </p:nvGraphicFramePr>
        <p:xfrm>
          <a:off x="2249488" y="2474913"/>
          <a:ext cx="358775" cy="252412"/>
        </p:xfrm>
        <a:graphic>
          <a:graphicData uri="http://schemas.openxmlformats.org/presentationml/2006/ole">
            <p:oleObj spid="_x0000_s16388" name="CS ChemDraw Drawing" r:id="rId5" imgW="236160" imgH="167400" progId="">
              <p:embed/>
            </p:oleObj>
          </a:graphicData>
        </a:graphic>
      </p:graphicFrame>
      <p:graphicFrame>
        <p:nvGraphicFramePr>
          <p:cNvPr id="16389" name="Object 17"/>
          <p:cNvGraphicFramePr>
            <a:graphicFrameLocks noChangeAspect="1"/>
          </p:cNvGraphicFramePr>
          <p:nvPr/>
        </p:nvGraphicFramePr>
        <p:xfrm>
          <a:off x="2319338" y="228600"/>
          <a:ext cx="609600" cy="330200"/>
        </p:xfrm>
        <a:graphic>
          <a:graphicData uri="http://schemas.openxmlformats.org/presentationml/2006/ole">
            <p:oleObj spid="_x0000_s16389" name="CS ChemDraw Drawing" r:id="rId6" imgW="401040" imgH="218160" progId="">
              <p:embed/>
            </p:oleObj>
          </a:graphicData>
        </a:graphic>
      </p:graphicFrame>
      <p:graphicFrame>
        <p:nvGraphicFramePr>
          <p:cNvPr id="16390" name="Object 18"/>
          <p:cNvGraphicFramePr>
            <a:graphicFrameLocks noChangeAspect="1"/>
          </p:cNvGraphicFramePr>
          <p:nvPr/>
        </p:nvGraphicFramePr>
        <p:xfrm>
          <a:off x="2147888" y="2767013"/>
          <a:ext cx="358775" cy="252412"/>
        </p:xfrm>
        <a:graphic>
          <a:graphicData uri="http://schemas.openxmlformats.org/presentationml/2006/ole">
            <p:oleObj spid="_x0000_s16390" name="CS ChemDraw Drawing" r:id="rId7" imgW="236160" imgH="167400" progId="">
              <p:embed/>
            </p:oleObj>
          </a:graphicData>
        </a:graphic>
      </p:graphicFrame>
      <p:graphicFrame>
        <p:nvGraphicFramePr>
          <p:cNvPr id="16391" name="Object 19"/>
          <p:cNvGraphicFramePr>
            <a:graphicFrameLocks noChangeAspect="1"/>
          </p:cNvGraphicFramePr>
          <p:nvPr/>
        </p:nvGraphicFramePr>
        <p:xfrm>
          <a:off x="2103438" y="1231900"/>
          <a:ext cx="609600" cy="330200"/>
        </p:xfrm>
        <a:graphic>
          <a:graphicData uri="http://schemas.openxmlformats.org/presentationml/2006/ole">
            <p:oleObj spid="_x0000_s16391" name="CS ChemDraw Drawing" r:id="rId8" imgW="401040" imgH="218160" progId="">
              <p:embed/>
            </p:oleObj>
          </a:graphicData>
        </a:graphic>
      </p:graphicFrame>
      <p:graphicFrame>
        <p:nvGraphicFramePr>
          <p:cNvPr id="16392" name="Object 20"/>
          <p:cNvGraphicFramePr>
            <a:graphicFrameLocks noChangeAspect="1"/>
          </p:cNvGraphicFramePr>
          <p:nvPr/>
        </p:nvGraphicFramePr>
        <p:xfrm>
          <a:off x="1703388" y="1293813"/>
          <a:ext cx="358775" cy="252412"/>
        </p:xfrm>
        <a:graphic>
          <a:graphicData uri="http://schemas.openxmlformats.org/presentationml/2006/ole">
            <p:oleObj spid="_x0000_s16392" name="CS ChemDraw Drawing" r:id="rId9" imgW="236160" imgH="167400" progId="">
              <p:embed/>
            </p:oleObj>
          </a:graphicData>
        </a:graphic>
      </p:graphicFrame>
      <p:graphicFrame>
        <p:nvGraphicFramePr>
          <p:cNvPr id="16393" name="Object 21"/>
          <p:cNvGraphicFramePr>
            <a:graphicFrameLocks noChangeAspect="1"/>
          </p:cNvGraphicFramePr>
          <p:nvPr/>
        </p:nvGraphicFramePr>
        <p:xfrm>
          <a:off x="1487488" y="519113"/>
          <a:ext cx="358775" cy="252412"/>
        </p:xfrm>
        <a:graphic>
          <a:graphicData uri="http://schemas.openxmlformats.org/presentationml/2006/ole">
            <p:oleObj spid="_x0000_s16393" name="CS ChemDraw Drawing" r:id="rId10" imgW="236160" imgH="167400" progId="">
              <p:embed/>
            </p:oleObj>
          </a:graphicData>
        </a:graphic>
      </p:graphicFrame>
      <p:graphicFrame>
        <p:nvGraphicFramePr>
          <p:cNvPr id="16394" name="Object 22"/>
          <p:cNvGraphicFramePr>
            <a:graphicFrameLocks noChangeAspect="1"/>
          </p:cNvGraphicFramePr>
          <p:nvPr/>
        </p:nvGraphicFramePr>
        <p:xfrm>
          <a:off x="1303338" y="165100"/>
          <a:ext cx="609600" cy="330200"/>
        </p:xfrm>
        <a:graphic>
          <a:graphicData uri="http://schemas.openxmlformats.org/presentationml/2006/ole">
            <p:oleObj spid="_x0000_s16394" name="CS ChemDraw Drawing" r:id="rId11" imgW="401040" imgH="218160" progId="">
              <p:embed/>
            </p:oleObj>
          </a:graphicData>
        </a:graphic>
      </p:graphicFrame>
      <p:sp>
        <p:nvSpPr>
          <p:cNvPr id="16440"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6441"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6395" name="Object 25"/>
          <p:cNvGraphicFramePr>
            <a:graphicFrameLocks noChangeAspect="1"/>
          </p:cNvGraphicFramePr>
          <p:nvPr/>
        </p:nvGraphicFramePr>
        <p:xfrm>
          <a:off x="798513" y="6000750"/>
          <a:ext cx="463550" cy="268288"/>
        </p:xfrm>
        <a:graphic>
          <a:graphicData uri="http://schemas.openxmlformats.org/presentationml/2006/ole">
            <p:oleObj spid="_x0000_s16395" name="CS ChemDraw Drawing" r:id="rId12" imgW="304560" imgH="177480" progId="">
              <p:embed/>
            </p:oleObj>
          </a:graphicData>
        </a:graphic>
      </p:graphicFrame>
      <p:graphicFrame>
        <p:nvGraphicFramePr>
          <p:cNvPr id="16396" name="Object 28"/>
          <p:cNvGraphicFramePr>
            <a:graphicFrameLocks noChangeAspect="1"/>
          </p:cNvGraphicFramePr>
          <p:nvPr/>
        </p:nvGraphicFramePr>
        <p:xfrm>
          <a:off x="803275" y="6424613"/>
          <a:ext cx="501650" cy="252412"/>
        </p:xfrm>
        <a:graphic>
          <a:graphicData uri="http://schemas.openxmlformats.org/presentationml/2006/ole">
            <p:oleObj spid="_x0000_s16396" name="CS ChemDraw Drawing" r:id="rId13" imgW="330120" imgH="167400" progId="">
              <p:embed/>
            </p:oleObj>
          </a:graphicData>
        </a:graphic>
      </p:graphicFrame>
      <p:graphicFrame>
        <p:nvGraphicFramePr>
          <p:cNvPr id="16397" name="Object 29"/>
          <p:cNvGraphicFramePr>
            <a:graphicFrameLocks noChangeAspect="1"/>
          </p:cNvGraphicFramePr>
          <p:nvPr/>
        </p:nvGraphicFramePr>
        <p:xfrm>
          <a:off x="1636713" y="6407150"/>
          <a:ext cx="463550" cy="268288"/>
        </p:xfrm>
        <a:graphic>
          <a:graphicData uri="http://schemas.openxmlformats.org/presentationml/2006/ole">
            <p:oleObj spid="_x0000_s16397" name="CS ChemDraw Drawing" r:id="rId14" imgW="304560" imgH="177480" progId="">
              <p:embed/>
            </p:oleObj>
          </a:graphicData>
        </a:graphic>
      </p:graphicFrame>
      <p:graphicFrame>
        <p:nvGraphicFramePr>
          <p:cNvPr id="16398" name="Object 30"/>
          <p:cNvGraphicFramePr>
            <a:graphicFrameLocks noChangeAspect="1"/>
          </p:cNvGraphicFramePr>
          <p:nvPr/>
        </p:nvGraphicFramePr>
        <p:xfrm>
          <a:off x="1836738" y="3162300"/>
          <a:ext cx="609600" cy="330200"/>
        </p:xfrm>
        <a:graphic>
          <a:graphicData uri="http://schemas.openxmlformats.org/presentationml/2006/ole">
            <p:oleObj spid="_x0000_s16398" name="CS ChemDraw Drawing" r:id="rId15" imgW="401040" imgH="218160" progId="">
              <p:embed/>
            </p:oleObj>
          </a:graphicData>
        </a:graphic>
      </p:graphicFrame>
      <p:graphicFrame>
        <p:nvGraphicFramePr>
          <p:cNvPr id="16399" name="Object 31"/>
          <p:cNvGraphicFramePr>
            <a:graphicFrameLocks noChangeAspect="1"/>
          </p:cNvGraphicFramePr>
          <p:nvPr/>
        </p:nvGraphicFramePr>
        <p:xfrm>
          <a:off x="2528888" y="709613"/>
          <a:ext cx="358775" cy="252412"/>
        </p:xfrm>
        <a:graphic>
          <a:graphicData uri="http://schemas.openxmlformats.org/presentationml/2006/ole">
            <p:oleObj spid="_x0000_s16399" name="CS ChemDraw Drawing" r:id="rId16" imgW="236160" imgH="167400" progId="">
              <p:embed/>
            </p:oleObj>
          </a:graphicData>
        </a:graphic>
      </p:graphicFrame>
      <p:graphicFrame>
        <p:nvGraphicFramePr>
          <p:cNvPr id="16400" name="Object 32"/>
          <p:cNvGraphicFramePr>
            <a:graphicFrameLocks noChangeAspect="1"/>
          </p:cNvGraphicFramePr>
          <p:nvPr/>
        </p:nvGraphicFramePr>
        <p:xfrm>
          <a:off x="1836738" y="2247900"/>
          <a:ext cx="609600" cy="330200"/>
        </p:xfrm>
        <a:graphic>
          <a:graphicData uri="http://schemas.openxmlformats.org/presentationml/2006/ole">
            <p:oleObj spid="_x0000_s16400" name="CS ChemDraw Drawing" r:id="rId17" imgW="401040" imgH="218160" progId="">
              <p:embed/>
            </p:oleObj>
          </a:graphicData>
        </a:graphic>
      </p:graphicFrame>
      <p:graphicFrame>
        <p:nvGraphicFramePr>
          <p:cNvPr id="16401" name="Object 33"/>
          <p:cNvGraphicFramePr>
            <a:graphicFrameLocks noChangeAspect="1"/>
          </p:cNvGraphicFramePr>
          <p:nvPr/>
        </p:nvGraphicFramePr>
        <p:xfrm>
          <a:off x="1366838" y="863600"/>
          <a:ext cx="609600" cy="330200"/>
        </p:xfrm>
        <a:graphic>
          <a:graphicData uri="http://schemas.openxmlformats.org/presentationml/2006/ole">
            <p:oleObj spid="_x0000_s16401" name="CS ChemDraw Drawing" r:id="rId18" imgW="401040" imgH="218160" progId="">
              <p:embed/>
            </p:oleObj>
          </a:graphicData>
        </a:graphic>
      </p:graphicFrame>
      <p:graphicFrame>
        <p:nvGraphicFramePr>
          <p:cNvPr id="16402" name="Object 34"/>
          <p:cNvGraphicFramePr>
            <a:graphicFrameLocks noChangeAspect="1"/>
          </p:cNvGraphicFramePr>
          <p:nvPr/>
        </p:nvGraphicFramePr>
        <p:xfrm>
          <a:off x="1881188" y="214313"/>
          <a:ext cx="358775" cy="252412"/>
        </p:xfrm>
        <a:graphic>
          <a:graphicData uri="http://schemas.openxmlformats.org/presentationml/2006/ole">
            <p:oleObj spid="_x0000_s16402" name="CS ChemDraw Drawing" r:id="rId19" imgW="236160" imgH="167400" progId="">
              <p:embed/>
            </p:oleObj>
          </a:graphicData>
        </a:graphic>
      </p:graphicFrame>
      <p:graphicFrame>
        <p:nvGraphicFramePr>
          <p:cNvPr id="16403" name="Object 35"/>
          <p:cNvGraphicFramePr>
            <a:graphicFrameLocks noChangeAspect="1"/>
          </p:cNvGraphicFramePr>
          <p:nvPr/>
        </p:nvGraphicFramePr>
        <p:xfrm>
          <a:off x="2122488" y="912813"/>
          <a:ext cx="358775" cy="252412"/>
        </p:xfrm>
        <a:graphic>
          <a:graphicData uri="http://schemas.openxmlformats.org/presentationml/2006/ole">
            <p:oleObj spid="_x0000_s16403" name="CS ChemDraw Drawing" r:id="rId20" imgW="236160" imgH="167400" progId="">
              <p:embed/>
            </p:oleObj>
          </a:graphicData>
        </a:graphic>
      </p:graphicFrame>
      <p:graphicFrame>
        <p:nvGraphicFramePr>
          <p:cNvPr id="16404" name="Object 36"/>
          <p:cNvGraphicFramePr>
            <a:graphicFrameLocks noChangeAspect="1"/>
          </p:cNvGraphicFramePr>
          <p:nvPr/>
        </p:nvGraphicFramePr>
        <p:xfrm>
          <a:off x="1900238" y="508000"/>
          <a:ext cx="609600" cy="330200"/>
        </p:xfrm>
        <a:graphic>
          <a:graphicData uri="http://schemas.openxmlformats.org/presentationml/2006/ole">
            <p:oleObj spid="_x0000_s16404" name="CS ChemDraw Drawing" r:id="rId21" imgW="401040" imgH="218160" progId="">
              <p:embed/>
            </p:oleObj>
          </a:graphicData>
        </a:graphic>
      </p:graphicFrame>
      <p:graphicFrame>
        <p:nvGraphicFramePr>
          <p:cNvPr id="16405" name="Object 37"/>
          <p:cNvGraphicFramePr>
            <a:graphicFrameLocks noChangeAspect="1"/>
          </p:cNvGraphicFramePr>
          <p:nvPr/>
        </p:nvGraphicFramePr>
        <p:xfrm>
          <a:off x="2160588" y="6488113"/>
          <a:ext cx="358775" cy="252412"/>
        </p:xfrm>
        <a:graphic>
          <a:graphicData uri="http://schemas.openxmlformats.org/presentationml/2006/ole">
            <p:oleObj spid="_x0000_s16405" name="CS ChemDraw Drawing" r:id="rId22" imgW="236160" imgH="167400" progId="">
              <p:embed/>
            </p:oleObj>
          </a:graphicData>
        </a:graphic>
      </p:graphicFrame>
      <p:graphicFrame>
        <p:nvGraphicFramePr>
          <p:cNvPr id="16406" name="Object 38"/>
          <p:cNvGraphicFramePr>
            <a:graphicFrameLocks noChangeAspect="1"/>
          </p:cNvGraphicFramePr>
          <p:nvPr/>
        </p:nvGraphicFramePr>
        <p:xfrm>
          <a:off x="2376488" y="5345113"/>
          <a:ext cx="358775" cy="252412"/>
        </p:xfrm>
        <a:graphic>
          <a:graphicData uri="http://schemas.openxmlformats.org/presentationml/2006/ole">
            <p:oleObj spid="_x0000_s16406" name="CS ChemDraw Drawing" r:id="rId23" imgW="236160" imgH="167400" progId="">
              <p:embed/>
            </p:oleObj>
          </a:graphicData>
        </a:graphic>
      </p:graphicFrame>
      <p:graphicFrame>
        <p:nvGraphicFramePr>
          <p:cNvPr id="16407" name="Object 39"/>
          <p:cNvGraphicFramePr>
            <a:graphicFrameLocks noChangeAspect="1"/>
          </p:cNvGraphicFramePr>
          <p:nvPr/>
        </p:nvGraphicFramePr>
        <p:xfrm>
          <a:off x="1490663" y="5886450"/>
          <a:ext cx="512762" cy="311150"/>
        </p:xfrm>
        <a:graphic>
          <a:graphicData uri="http://schemas.openxmlformats.org/presentationml/2006/ole">
            <p:oleObj spid="_x0000_s16407" name="CS ChemDraw Drawing" r:id="rId24" imgW="337680" imgH="205560" progId="">
              <p:embed/>
            </p:oleObj>
          </a:graphicData>
        </a:graphic>
      </p:graphicFrame>
      <p:graphicFrame>
        <p:nvGraphicFramePr>
          <p:cNvPr id="16408" name="Object 40"/>
          <p:cNvGraphicFramePr>
            <a:graphicFrameLocks noChangeAspect="1"/>
          </p:cNvGraphicFramePr>
          <p:nvPr/>
        </p:nvGraphicFramePr>
        <p:xfrm>
          <a:off x="1643063" y="5454650"/>
          <a:ext cx="512762" cy="311150"/>
        </p:xfrm>
        <a:graphic>
          <a:graphicData uri="http://schemas.openxmlformats.org/presentationml/2006/ole">
            <p:oleObj spid="_x0000_s16408" name="CS ChemDraw Drawing" r:id="rId25" imgW="337680" imgH="205560" progId="">
              <p:embed/>
            </p:oleObj>
          </a:graphicData>
        </a:graphic>
      </p:graphicFrame>
      <p:graphicFrame>
        <p:nvGraphicFramePr>
          <p:cNvPr id="16409" name="Object 41"/>
          <p:cNvGraphicFramePr>
            <a:graphicFrameLocks noChangeAspect="1"/>
          </p:cNvGraphicFramePr>
          <p:nvPr/>
        </p:nvGraphicFramePr>
        <p:xfrm>
          <a:off x="2198688" y="5751513"/>
          <a:ext cx="358775" cy="252412"/>
        </p:xfrm>
        <a:graphic>
          <a:graphicData uri="http://schemas.openxmlformats.org/presentationml/2006/ole">
            <p:oleObj spid="_x0000_s16409" name="CS ChemDraw Drawing" r:id="rId26" imgW="236160" imgH="167400" progId="">
              <p:embed/>
            </p:oleObj>
          </a:graphicData>
        </a:graphic>
      </p:graphicFrame>
      <p:graphicFrame>
        <p:nvGraphicFramePr>
          <p:cNvPr id="16410" name="Object 42"/>
          <p:cNvGraphicFramePr>
            <a:graphicFrameLocks noChangeAspect="1"/>
          </p:cNvGraphicFramePr>
          <p:nvPr/>
        </p:nvGraphicFramePr>
        <p:xfrm>
          <a:off x="2640013" y="5822950"/>
          <a:ext cx="463550" cy="268288"/>
        </p:xfrm>
        <a:graphic>
          <a:graphicData uri="http://schemas.openxmlformats.org/presentationml/2006/ole">
            <p:oleObj spid="_x0000_s16410" name="CS ChemDraw Drawing" r:id="rId27" imgW="304560" imgH="177480" progId="">
              <p:embed/>
            </p:oleObj>
          </a:graphicData>
        </a:graphic>
      </p:graphicFrame>
      <p:graphicFrame>
        <p:nvGraphicFramePr>
          <p:cNvPr id="16411" name="Object 43"/>
          <p:cNvGraphicFramePr>
            <a:graphicFrameLocks noChangeAspect="1"/>
          </p:cNvGraphicFramePr>
          <p:nvPr/>
        </p:nvGraphicFramePr>
        <p:xfrm>
          <a:off x="3643313" y="6140450"/>
          <a:ext cx="463550" cy="268288"/>
        </p:xfrm>
        <a:graphic>
          <a:graphicData uri="http://schemas.openxmlformats.org/presentationml/2006/ole">
            <p:oleObj spid="_x0000_s16411" name="CS ChemDraw Drawing" r:id="rId28" imgW="304560" imgH="177480" progId="">
              <p:embed/>
            </p:oleObj>
          </a:graphicData>
        </a:graphic>
      </p:graphicFrame>
      <p:graphicFrame>
        <p:nvGraphicFramePr>
          <p:cNvPr id="16412" name="Object 44"/>
          <p:cNvGraphicFramePr>
            <a:graphicFrameLocks noChangeAspect="1"/>
          </p:cNvGraphicFramePr>
          <p:nvPr/>
        </p:nvGraphicFramePr>
        <p:xfrm>
          <a:off x="2900363" y="5429250"/>
          <a:ext cx="512762" cy="311150"/>
        </p:xfrm>
        <a:graphic>
          <a:graphicData uri="http://schemas.openxmlformats.org/presentationml/2006/ole">
            <p:oleObj spid="_x0000_s16412" name="CS ChemDraw Drawing" r:id="rId29" imgW="337680" imgH="205560" progId="">
              <p:embed/>
            </p:oleObj>
          </a:graphicData>
        </a:graphic>
      </p:graphicFrame>
      <p:graphicFrame>
        <p:nvGraphicFramePr>
          <p:cNvPr id="16413" name="Object 45"/>
          <p:cNvGraphicFramePr>
            <a:graphicFrameLocks noChangeAspect="1"/>
          </p:cNvGraphicFramePr>
          <p:nvPr/>
        </p:nvGraphicFramePr>
        <p:xfrm>
          <a:off x="3522663" y="5632450"/>
          <a:ext cx="512762" cy="311150"/>
        </p:xfrm>
        <a:graphic>
          <a:graphicData uri="http://schemas.openxmlformats.org/presentationml/2006/ole">
            <p:oleObj spid="_x0000_s16413" name="CS ChemDraw Drawing" r:id="rId30" imgW="337680" imgH="205560" progId="">
              <p:embed/>
            </p:oleObj>
          </a:graphicData>
        </a:graphic>
      </p:graphicFrame>
      <p:graphicFrame>
        <p:nvGraphicFramePr>
          <p:cNvPr id="16414" name="Object 46"/>
          <p:cNvGraphicFramePr>
            <a:graphicFrameLocks noChangeAspect="1"/>
          </p:cNvGraphicFramePr>
          <p:nvPr/>
        </p:nvGraphicFramePr>
        <p:xfrm>
          <a:off x="2633663" y="6292850"/>
          <a:ext cx="512762" cy="311150"/>
        </p:xfrm>
        <a:graphic>
          <a:graphicData uri="http://schemas.openxmlformats.org/presentationml/2006/ole">
            <p:oleObj spid="_x0000_s16414" name="CS ChemDraw Drawing" r:id="rId31" imgW="337680" imgH="205560" progId="">
              <p:embed/>
            </p:oleObj>
          </a:graphicData>
        </a:graphic>
      </p:graphicFrame>
      <p:graphicFrame>
        <p:nvGraphicFramePr>
          <p:cNvPr id="16415" name="Object 47"/>
          <p:cNvGraphicFramePr>
            <a:graphicFrameLocks noChangeAspect="1"/>
          </p:cNvGraphicFramePr>
          <p:nvPr/>
        </p:nvGraphicFramePr>
        <p:xfrm>
          <a:off x="2100263" y="6102350"/>
          <a:ext cx="512762" cy="311150"/>
        </p:xfrm>
        <a:graphic>
          <a:graphicData uri="http://schemas.openxmlformats.org/presentationml/2006/ole">
            <p:oleObj spid="_x0000_s16415" name="CS ChemDraw Drawing" r:id="rId32" imgW="337680" imgH="205560" progId="">
              <p:embed/>
            </p:oleObj>
          </a:graphicData>
        </a:graphic>
      </p:graphicFrame>
      <p:grpSp>
        <p:nvGrpSpPr>
          <p:cNvPr id="16442" name="Group 49"/>
          <p:cNvGrpSpPr>
            <a:grpSpLocks/>
          </p:cNvGrpSpPr>
          <p:nvPr/>
        </p:nvGrpSpPr>
        <p:grpSpPr bwMode="auto">
          <a:xfrm>
            <a:off x="3195638" y="5168900"/>
            <a:ext cx="5865812" cy="1612900"/>
            <a:chOff x="2013" y="3256"/>
            <a:chExt cx="3695" cy="1016"/>
          </a:xfrm>
        </p:grpSpPr>
        <p:grpSp>
          <p:nvGrpSpPr>
            <p:cNvPr id="16450" name="Group 50"/>
            <p:cNvGrpSpPr>
              <a:grpSpLocks/>
            </p:cNvGrpSpPr>
            <p:nvPr/>
          </p:nvGrpSpPr>
          <p:grpSpPr bwMode="auto">
            <a:xfrm>
              <a:off x="3392" y="3680"/>
              <a:ext cx="2316" cy="592"/>
              <a:chOff x="3392" y="3680"/>
              <a:chExt cx="2316" cy="592"/>
            </a:xfrm>
          </p:grpSpPr>
          <p:sp>
            <p:nvSpPr>
              <p:cNvPr id="16453" name="Text Box 51"/>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6454" name="AutoShape 52"/>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69685" name="AutoShape 53"/>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6423" name="Object 54"/>
              <p:cNvGraphicFramePr>
                <a:graphicFrameLocks noChangeAspect="1"/>
              </p:cNvGraphicFramePr>
              <p:nvPr/>
            </p:nvGraphicFramePr>
            <p:xfrm>
              <a:off x="3537" y="3931"/>
              <a:ext cx="384" cy="208"/>
            </p:xfrm>
            <a:graphic>
              <a:graphicData uri="http://schemas.openxmlformats.org/presentationml/2006/ole">
                <p:oleObj spid="_x0000_s16423" name="CS ChemDraw Drawing" r:id="rId33" imgW="401040" imgH="218160" progId="">
                  <p:embed/>
                </p:oleObj>
              </a:graphicData>
            </a:graphic>
          </p:graphicFrame>
          <p:graphicFrame>
            <p:nvGraphicFramePr>
              <p:cNvPr id="16424" name="Object 55"/>
              <p:cNvGraphicFramePr>
                <a:graphicFrameLocks noChangeAspect="1"/>
              </p:cNvGraphicFramePr>
              <p:nvPr/>
            </p:nvGraphicFramePr>
            <p:xfrm>
              <a:off x="4271" y="3951"/>
              <a:ext cx="316" cy="159"/>
            </p:xfrm>
            <a:graphic>
              <a:graphicData uri="http://schemas.openxmlformats.org/presentationml/2006/ole">
                <p:oleObj spid="_x0000_s16424" name="CS ChemDraw Drawing" r:id="rId34" imgW="330120" imgH="167400" progId="">
                  <p:embed/>
                </p:oleObj>
              </a:graphicData>
            </a:graphic>
          </p:graphicFrame>
          <p:graphicFrame>
            <p:nvGraphicFramePr>
              <p:cNvPr id="16425" name="Object 56"/>
              <p:cNvGraphicFramePr>
                <a:graphicFrameLocks noChangeAspect="1"/>
              </p:cNvGraphicFramePr>
              <p:nvPr/>
            </p:nvGraphicFramePr>
            <p:xfrm>
              <a:off x="4952" y="3952"/>
              <a:ext cx="169" cy="196"/>
            </p:xfrm>
            <a:graphic>
              <a:graphicData uri="http://schemas.openxmlformats.org/presentationml/2006/ole">
                <p:oleObj spid="_x0000_s16425" name="CS ChemDraw Drawing" r:id="rId35" imgW="561240" imgH="205560" progId="">
                  <p:embed/>
                </p:oleObj>
              </a:graphicData>
            </a:graphic>
          </p:graphicFrame>
          <p:sp>
            <p:nvSpPr>
              <p:cNvPr id="16456" name="Text Box 57"/>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6457" name="Text Box 58"/>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6426" name="Object 59"/>
              <p:cNvGraphicFramePr>
                <a:graphicFrameLocks noChangeAspect="1"/>
              </p:cNvGraphicFramePr>
              <p:nvPr/>
            </p:nvGraphicFramePr>
            <p:xfrm>
              <a:off x="3835" y="4053"/>
              <a:ext cx="204" cy="133"/>
            </p:xfrm>
            <a:graphic>
              <a:graphicData uri="http://schemas.openxmlformats.org/presentationml/2006/ole">
                <p:oleObj spid="_x0000_s16426" name="CS ChemDraw Drawing" r:id="rId36" imgW="314640" imgH="205560" progId="">
                  <p:embed/>
                </p:oleObj>
              </a:graphicData>
            </a:graphic>
          </p:graphicFrame>
          <p:graphicFrame>
            <p:nvGraphicFramePr>
              <p:cNvPr id="16427" name="Object 60"/>
              <p:cNvGraphicFramePr>
                <a:graphicFrameLocks noChangeAspect="1"/>
              </p:cNvGraphicFramePr>
              <p:nvPr/>
            </p:nvGraphicFramePr>
            <p:xfrm>
              <a:off x="4499" y="4045"/>
              <a:ext cx="204" cy="133"/>
            </p:xfrm>
            <a:graphic>
              <a:graphicData uri="http://schemas.openxmlformats.org/presentationml/2006/ole">
                <p:oleObj spid="_x0000_s16427" name="CS ChemDraw Drawing" r:id="rId37" imgW="314640" imgH="205560" progId="">
                  <p:embed/>
                </p:oleObj>
              </a:graphicData>
            </a:graphic>
          </p:graphicFrame>
          <p:graphicFrame>
            <p:nvGraphicFramePr>
              <p:cNvPr id="16428" name="Object 61"/>
              <p:cNvGraphicFramePr>
                <a:graphicFrameLocks noChangeAspect="1"/>
              </p:cNvGraphicFramePr>
              <p:nvPr/>
            </p:nvGraphicFramePr>
            <p:xfrm>
              <a:off x="5436" y="4032"/>
              <a:ext cx="162" cy="152"/>
            </p:xfrm>
            <a:graphic>
              <a:graphicData uri="http://schemas.openxmlformats.org/presentationml/2006/ole">
                <p:oleObj spid="_x0000_s16428" name="Equation" r:id="rId38" imgW="215640" imgH="203040" progId="Equation.3">
                  <p:embed/>
                </p:oleObj>
              </a:graphicData>
            </a:graphic>
          </p:graphicFrame>
          <p:graphicFrame>
            <p:nvGraphicFramePr>
              <p:cNvPr id="16429" name="Object 62"/>
              <p:cNvGraphicFramePr>
                <a:graphicFrameLocks noChangeAspect="1"/>
              </p:cNvGraphicFramePr>
              <p:nvPr/>
            </p:nvGraphicFramePr>
            <p:xfrm>
              <a:off x="5131" y="3956"/>
              <a:ext cx="323" cy="196"/>
            </p:xfrm>
            <a:graphic>
              <a:graphicData uri="http://schemas.openxmlformats.org/presentationml/2006/ole">
                <p:oleObj spid="_x0000_s16429" name="CS ChemDraw Drawing" r:id="rId39" imgW="337680" imgH="205560" progId="">
                  <p:embed/>
                </p:oleObj>
              </a:graphicData>
            </a:graphic>
          </p:graphicFrame>
        </p:grpSp>
        <p:sp>
          <p:nvSpPr>
            <p:cNvPr id="16451" name="Freeform 63"/>
            <p:cNvSpPr>
              <a:spLocks/>
            </p:cNvSpPr>
            <p:nvPr/>
          </p:nvSpPr>
          <p:spPr bwMode="auto">
            <a:xfrm rot="-997071">
              <a:off x="2013" y="3651"/>
              <a:ext cx="1347" cy="298"/>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pic>
          <p:nvPicPr>
            <p:cNvPr id="16452" name="Picture 64"/>
            <p:cNvPicPr>
              <a:picLocks noChangeAspect="1" noChangeArrowheads="1"/>
            </p:cNvPicPr>
            <p:nvPr/>
          </p:nvPicPr>
          <p:blipFill>
            <a:blip r:embed="rId40" cstate="print"/>
            <a:srcRect l="1459" t="17667" r="51875" b="20166"/>
            <a:stretch>
              <a:fillRect/>
            </a:stretch>
          </p:blipFill>
          <p:spPr bwMode="auto">
            <a:xfrm flipH="1">
              <a:off x="2863" y="3256"/>
              <a:ext cx="417" cy="347"/>
            </a:xfrm>
            <a:prstGeom prst="rect">
              <a:avLst/>
            </a:prstGeom>
            <a:noFill/>
            <a:ln w="9525">
              <a:noFill/>
              <a:miter lim="800000"/>
              <a:headEnd/>
              <a:tailEnd/>
            </a:ln>
          </p:spPr>
        </p:pic>
      </p:grpSp>
      <p:sp>
        <p:nvSpPr>
          <p:cNvPr id="16443" name="Text Box 65"/>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6444" name="Group 66"/>
          <p:cNvGrpSpPr>
            <a:grpSpLocks/>
          </p:cNvGrpSpPr>
          <p:nvPr/>
        </p:nvGrpSpPr>
        <p:grpSpPr bwMode="auto">
          <a:xfrm>
            <a:off x="6184900" y="1422400"/>
            <a:ext cx="241300" cy="241300"/>
            <a:chOff x="4232" y="2360"/>
            <a:chExt cx="416" cy="392"/>
          </a:xfrm>
        </p:grpSpPr>
        <p:sp>
          <p:nvSpPr>
            <p:cNvPr id="16448" name="Oval 67"/>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69700" name="Oval 68"/>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6416" name="Object 69"/>
          <p:cNvGraphicFramePr>
            <a:graphicFrameLocks noChangeAspect="1"/>
          </p:cNvGraphicFramePr>
          <p:nvPr/>
        </p:nvGraphicFramePr>
        <p:xfrm>
          <a:off x="6475413" y="1809750"/>
          <a:ext cx="463550" cy="268288"/>
        </p:xfrm>
        <a:graphic>
          <a:graphicData uri="http://schemas.openxmlformats.org/presentationml/2006/ole">
            <p:oleObj spid="_x0000_s16416" name="CS ChemDraw Drawing" r:id="rId41" imgW="304560" imgH="177480" progId="">
              <p:embed/>
            </p:oleObj>
          </a:graphicData>
        </a:graphic>
      </p:graphicFrame>
      <p:graphicFrame>
        <p:nvGraphicFramePr>
          <p:cNvPr id="16417" name="Object 70"/>
          <p:cNvGraphicFramePr>
            <a:graphicFrameLocks noChangeAspect="1"/>
          </p:cNvGraphicFramePr>
          <p:nvPr/>
        </p:nvGraphicFramePr>
        <p:xfrm>
          <a:off x="7153275" y="1827213"/>
          <a:ext cx="501650" cy="252412"/>
        </p:xfrm>
        <a:graphic>
          <a:graphicData uri="http://schemas.openxmlformats.org/presentationml/2006/ole">
            <p:oleObj spid="_x0000_s16417" name="CS ChemDraw Drawing" r:id="rId42" imgW="330120" imgH="167400" progId="">
              <p:embed/>
            </p:oleObj>
          </a:graphicData>
        </a:graphic>
      </p:graphicFrame>
      <p:grpSp>
        <p:nvGrpSpPr>
          <p:cNvPr id="16445" name="Group 71"/>
          <p:cNvGrpSpPr>
            <a:grpSpLocks/>
          </p:cNvGrpSpPr>
          <p:nvPr/>
        </p:nvGrpSpPr>
        <p:grpSpPr bwMode="auto">
          <a:xfrm>
            <a:off x="7812088" y="1797050"/>
            <a:ext cx="633412" cy="492125"/>
            <a:chOff x="3977" y="1748"/>
            <a:chExt cx="399" cy="310"/>
          </a:xfrm>
        </p:grpSpPr>
        <p:graphicFrame>
          <p:nvGraphicFramePr>
            <p:cNvPr id="16421" name="Object 72"/>
            <p:cNvGraphicFramePr>
              <a:graphicFrameLocks noChangeAspect="1"/>
            </p:cNvGraphicFramePr>
            <p:nvPr/>
          </p:nvGraphicFramePr>
          <p:xfrm>
            <a:off x="4011" y="1748"/>
            <a:ext cx="323" cy="196"/>
          </p:xfrm>
          <a:graphic>
            <a:graphicData uri="http://schemas.openxmlformats.org/presentationml/2006/ole">
              <p:oleObj spid="_x0000_s16421" name="CS ChemDraw Drawing" r:id="rId43" imgW="337680" imgH="205560" progId="">
                <p:embed/>
              </p:oleObj>
            </a:graphicData>
          </a:graphic>
        </p:graphicFrame>
        <p:graphicFrame>
          <p:nvGraphicFramePr>
            <p:cNvPr id="16422" name="Object 73"/>
            <p:cNvGraphicFramePr>
              <a:graphicFrameLocks noChangeAspect="1"/>
            </p:cNvGraphicFramePr>
            <p:nvPr/>
          </p:nvGraphicFramePr>
          <p:xfrm>
            <a:off x="3977" y="1940"/>
            <a:ext cx="399" cy="118"/>
          </p:xfrm>
          <a:graphic>
            <a:graphicData uri="http://schemas.openxmlformats.org/presentationml/2006/ole">
              <p:oleObj spid="_x0000_s16422" name="CS ChemDraw Drawing" r:id="rId44" imgW="576360" imgH="169920" progId="">
                <p:embed/>
              </p:oleObj>
            </a:graphicData>
          </a:graphic>
        </p:graphicFrame>
      </p:grpSp>
      <p:graphicFrame>
        <p:nvGraphicFramePr>
          <p:cNvPr id="16418" name="Object 74"/>
          <p:cNvGraphicFramePr>
            <a:graphicFrameLocks noChangeAspect="1"/>
          </p:cNvGraphicFramePr>
          <p:nvPr/>
        </p:nvGraphicFramePr>
        <p:xfrm>
          <a:off x="6529388" y="2360613"/>
          <a:ext cx="358775" cy="252412"/>
        </p:xfrm>
        <a:graphic>
          <a:graphicData uri="http://schemas.openxmlformats.org/presentationml/2006/ole">
            <p:oleObj spid="_x0000_s16418" name="CS ChemDraw Drawing" r:id="rId45" imgW="236160" imgH="167400" progId="">
              <p:embed/>
            </p:oleObj>
          </a:graphicData>
        </a:graphic>
      </p:graphicFrame>
      <p:grpSp>
        <p:nvGrpSpPr>
          <p:cNvPr id="16446" name="Group 75"/>
          <p:cNvGrpSpPr>
            <a:grpSpLocks/>
          </p:cNvGrpSpPr>
          <p:nvPr/>
        </p:nvGrpSpPr>
        <p:grpSpPr bwMode="auto">
          <a:xfrm>
            <a:off x="7046913" y="2305050"/>
            <a:ext cx="614362" cy="492125"/>
            <a:chOff x="3439" y="1748"/>
            <a:chExt cx="387" cy="310"/>
          </a:xfrm>
        </p:grpSpPr>
        <p:graphicFrame>
          <p:nvGraphicFramePr>
            <p:cNvPr id="16419" name="Object 76"/>
            <p:cNvGraphicFramePr>
              <a:graphicFrameLocks noChangeAspect="1"/>
            </p:cNvGraphicFramePr>
            <p:nvPr/>
          </p:nvGraphicFramePr>
          <p:xfrm>
            <a:off x="3467" y="1748"/>
            <a:ext cx="323" cy="196"/>
          </p:xfrm>
          <a:graphic>
            <a:graphicData uri="http://schemas.openxmlformats.org/presentationml/2006/ole">
              <p:oleObj spid="_x0000_s16419" name="CS ChemDraw Drawing" r:id="rId46" imgW="337680" imgH="205560" progId="">
                <p:embed/>
              </p:oleObj>
            </a:graphicData>
          </a:graphic>
        </p:graphicFrame>
        <p:graphicFrame>
          <p:nvGraphicFramePr>
            <p:cNvPr id="16420" name="Object 77"/>
            <p:cNvGraphicFramePr>
              <a:graphicFrameLocks noChangeAspect="1"/>
            </p:cNvGraphicFramePr>
            <p:nvPr/>
          </p:nvGraphicFramePr>
          <p:xfrm>
            <a:off x="3439" y="1940"/>
            <a:ext cx="387" cy="118"/>
          </p:xfrm>
          <a:graphic>
            <a:graphicData uri="http://schemas.openxmlformats.org/presentationml/2006/ole">
              <p:oleObj spid="_x0000_s16420" name="CS ChemDraw Drawing" r:id="rId47" imgW="558720" imgH="169920" progId="">
                <p:embed/>
              </p:oleObj>
            </a:graphicData>
          </a:graphic>
        </p:graphicFrame>
      </p:grpSp>
      <p:sp>
        <p:nvSpPr>
          <p:cNvPr id="16447" name="AutoShape 78"/>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AutoShape 3"/>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7410" name="Object 4"/>
          <p:cNvGraphicFramePr>
            <a:graphicFrameLocks noChangeAspect="1"/>
          </p:cNvGraphicFramePr>
          <p:nvPr/>
        </p:nvGraphicFramePr>
        <p:xfrm>
          <a:off x="455613" y="0"/>
          <a:ext cx="4191000" cy="3890963"/>
        </p:xfrm>
        <a:graphic>
          <a:graphicData uri="http://schemas.openxmlformats.org/presentationml/2006/ole">
            <p:oleObj spid="_x0000_s17410" name="Image bitmap" r:id="rId3" imgW="3591426" imgH="3333333" progId="PBrush">
              <p:embed/>
            </p:oleObj>
          </a:graphicData>
        </a:graphic>
      </p:graphicFrame>
      <p:sp>
        <p:nvSpPr>
          <p:cNvPr id="92165" name="Oval 5"/>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92166" name="Freeform 6"/>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92167" name="Freeform 7"/>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7458" name="Freeform 8"/>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7411" name="Object 9"/>
          <p:cNvGraphicFramePr>
            <a:graphicFrameLocks noChangeAspect="1"/>
          </p:cNvGraphicFramePr>
          <p:nvPr/>
        </p:nvGraphicFramePr>
        <p:xfrm>
          <a:off x="25400" y="4406900"/>
          <a:ext cx="4619625" cy="1384300"/>
        </p:xfrm>
        <a:graphic>
          <a:graphicData uri="http://schemas.openxmlformats.org/presentationml/2006/ole">
            <p:oleObj spid="_x0000_s17411" name="Image bitmap" r:id="rId4" imgW="1457143" imgH="609524" progId="PBrush">
              <p:embed/>
            </p:oleObj>
          </a:graphicData>
        </a:graphic>
      </p:graphicFrame>
      <p:sp>
        <p:nvSpPr>
          <p:cNvPr id="17459" name="Line 10"/>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7460" name="Line 11"/>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7461" name="Group 12"/>
          <p:cNvGrpSpPr>
            <a:grpSpLocks/>
          </p:cNvGrpSpPr>
          <p:nvPr/>
        </p:nvGrpSpPr>
        <p:grpSpPr bwMode="auto">
          <a:xfrm>
            <a:off x="5373688" y="368300"/>
            <a:ext cx="436562" cy="5257800"/>
            <a:chOff x="3537" y="224"/>
            <a:chExt cx="275" cy="3768"/>
          </a:xfrm>
        </p:grpSpPr>
        <p:sp>
          <p:nvSpPr>
            <p:cNvPr id="17478" name="Freeform 13"/>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7479" name="Freeform 14"/>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92175" name="Text Box 15"/>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7412" name="Object 16"/>
          <p:cNvGraphicFramePr>
            <a:graphicFrameLocks noChangeAspect="1"/>
          </p:cNvGraphicFramePr>
          <p:nvPr/>
        </p:nvGraphicFramePr>
        <p:xfrm>
          <a:off x="2249488" y="2474913"/>
          <a:ext cx="358775" cy="252412"/>
        </p:xfrm>
        <a:graphic>
          <a:graphicData uri="http://schemas.openxmlformats.org/presentationml/2006/ole">
            <p:oleObj spid="_x0000_s17412" name="CS ChemDraw Drawing" r:id="rId5" imgW="236160" imgH="167400" progId="">
              <p:embed/>
            </p:oleObj>
          </a:graphicData>
        </a:graphic>
      </p:graphicFrame>
      <p:graphicFrame>
        <p:nvGraphicFramePr>
          <p:cNvPr id="17413" name="Object 17"/>
          <p:cNvGraphicFramePr>
            <a:graphicFrameLocks noChangeAspect="1"/>
          </p:cNvGraphicFramePr>
          <p:nvPr/>
        </p:nvGraphicFramePr>
        <p:xfrm>
          <a:off x="2319338" y="228600"/>
          <a:ext cx="609600" cy="330200"/>
        </p:xfrm>
        <a:graphic>
          <a:graphicData uri="http://schemas.openxmlformats.org/presentationml/2006/ole">
            <p:oleObj spid="_x0000_s17413" name="CS ChemDraw Drawing" r:id="rId6" imgW="401040" imgH="218160" progId="">
              <p:embed/>
            </p:oleObj>
          </a:graphicData>
        </a:graphic>
      </p:graphicFrame>
      <p:graphicFrame>
        <p:nvGraphicFramePr>
          <p:cNvPr id="17414" name="Object 18"/>
          <p:cNvGraphicFramePr>
            <a:graphicFrameLocks noChangeAspect="1"/>
          </p:cNvGraphicFramePr>
          <p:nvPr/>
        </p:nvGraphicFramePr>
        <p:xfrm>
          <a:off x="2147888" y="2767013"/>
          <a:ext cx="358775" cy="252412"/>
        </p:xfrm>
        <a:graphic>
          <a:graphicData uri="http://schemas.openxmlformats.org/presentationml/2006/ole">
            <p:oleObj spid="_x0000_s17414" name="CS ChemDraw Drawing" r:id="rId7" imgW="236160" imgH="167400" progId="">
              <p:embed/>
            </p:oleObj>
          </a:graphicData>
        </a:graphic>
      </p:graphicFrame>
      <p:graphicFrame>
        <p:nvGraphicFramePr>
          <p:cNvPr id="17415" name="Object 19"/>
          <p:cNvGraphicFramePr>
            <a:graphicFrameLocks noChangeAspect="1"/>
          </p:cNvGraphicFramePr>
          <p:nvPr/>
        </p:nvGraphicFramePr>
        <p:xfrm>
          <a:off x="2103438" y="1231900"/>
          <a:ext cx="609600" cy="330200"/>
        </p:xfrm>
        <a:graphic>
          <a:graphicData uri="http://schemas.openxmlformats.org/presentationml/2006/ole">
            <p:oleObj spid="_x0000_s17415" name="CS ChemDraw Drawing" r:id="rId8" imgW="401040" imgH="218160" progId="">
              <p:embed/>
            </p:oleObj>
          </a:graphicData>
        </a:graphic>
      </p:graphicFrame>
      <p:graphicFrame>
        <p:nvGraphicFramePr>
          <p:cNvPr id="17416" name="Object 20"/>
          <p:cNvGraphicFramePr>
            <a:graphicFrameLocks noChangeAspect="1"/>
          </p:cNvGraphicFramePr>
          <p:nvPr/>
        </p:nvGraphicFramePr>
        <p:xfrm>
          <a:off x="1703388" y="1293813"/>
          <a:ext cx="358775" cy="252412"/>
        </p:xfrm>
        <a:graphic>
          <a:graphicData uri="http://schemas.openxmlformats.org/presentationml/2006/ole">
            <p:oleObj spid="_x0000_s17416" name="CS ChemDraw Drawing" r:id="rId9" imgW="236160" imgH="167400" progId="">
              <p:embed/>
            </p:oleObj>
          </a:graphicData>
        </a:graphic>
      </p:graphicFrame>
      <p:graphicFrame>
        <p:nvGraphicFramePr>
          <p:cNvPr id="17417" name="Object 21"/>
          <p:cNvGraphicFramePr>
            <a:graphicFrameLocks noChangeAspect="1"/>
          </p:cNvGraphicFramePr>
          <p:nvPr/>
        </p:nvGraphicFramePr>
        <p:xfrm>
          <a:off x="1487488" y="519113"/>
          <a:ext cx="358775" cy="252412"/>
        </p:xfrm>
        <a:graphic>
          <a:graphicData uri="http://schemas.openxmlformats.org/presentationml/2006/ole">
            <p:oleObj spid="_x0000_s17417" name="CS ChemDraw Drawing" r:id="rId10" imgW="236160" imgH="167400" progId="">
              <p:embed/>
            </p:oleObj>
          </a:graphicData>
        </a:graphic>
      </p:graphicFrame>
      <p:graphicFrame>
        <p:nvGraphicFramePr>
          <p:cNvPr id="17418" name="Object 22"/>
          <p:cNvGraphicFramePr>
            <a:graphicFrameLocks noChangeAspect="1"/>
          </p:cNvGraphicFramePr>
          <p:nvPr/>
        </p:nvGraphicFramePr>
        <p:xfrm>
          <a:off x="1303338" y="165100"/>
          <a:ext cx="609600" cy="330200"/>
        </p:xfrm>
        <a:graphic>
          <a:graphicData uri="http://schemas.openxmlformats.org/presentationml/2006/ole">
            <p:oleObj spid="_x0000_s17418" name="CS ChemDraw Drawing" r:id="rId11" imgW="401040" imgH="218160" progId="">
              <p:embed/>
            </p:oleObj>
          </a:graphicData>
        </a:graphic>
      </p:graphicFrame>
      <p:sp>
        <p:nvSpPr>
          <p:cNvPr id="17463"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17464"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7419" name="Object 25"/>
          <p:cNvGraphicFramePr>
            <a:graphicFrameLocks noChangeAspect="1"/>
          </p:cNvGraphicFramePr>
          <p:nvPr/>
        </p:nvGraphicFramePr>
        <p:xfrm>
          <a:off x="798513" y="6000750"/>
          <a:ext cx="463550" cy="268288"/>
        </p:xfrm>
        <a:graphic>
          <a:graphicData uri="http://schemas.openxmlformats.org/presentationml/2006/ole">
            <p:oleObj spid="_x0000_s17419" name="CS ChemDraw Drawing" r:id="rId12" imgW="304560" imgH="177480" progId="">
              <p:embed/>
            </p:oleObj>
          </a:graphicData>
        </a:graphic>
      </p:graphicFrame>
      <p:graphicFrame>
        <p:nvGraphicFramePr>
          <p:cNvPr id="17420" name="Object 27"/>
          <p:cNvGraphicFramePr>
            <a:graphicFrameLocks noChangeAspect="1"/>
          </p:cNvGraphicFramePr>
          <p:nvPr/>
        </p:nvGraphicFramePr>
        <p:xfrm>
          <a:off x="803275" y="6424613"/>
          <a:ext cx="501650" cy="252412"/>
        </p:xfrm>
        <a:graphic>
          <a:graphicData uri="http://schemas.openxmlformats.org/presentationml/2006/ole">
            <p:oleObj spid="_x0000_s17420" name="CS ChemDraw Drawing" r:id="rId13" imgW="330120" imgH="167400" progId="">
              <p:embed/>
            </p:oleObj>
          </a:graphicData>
        </a:graphic>
      </p:graphicFrame>
      <p:graphicFrame>
        <p:nvGraphicFramePr>
          <p:cNvPr id="17421" name="Object 28"/>
          <p:cNvGraphicFramePr>
            <a:graphicFrameLocks noChangeAspect="1"/>
          </p:cNvGraphicFramePr>
          <p:nvPr/>
        </p:nvGraphicFramePr>
        <p:xfrm>
          <a:off x="1636713" y="6407150"/>
          <a:ext cx="463550" cy="268288"/>
        </p:xfrm>
        <a:graphic>
          <a:graphicData uri="http://schemas.openxmlformats.org/presentationml/2006/ole">
            <p:oleObj spid="_x0000_s17421" name="CS ChemDraw Drawing" r:id="rId14" imgW="304560" imgH="177480" progId="">
              <p:embed/>
            </p:oleObj>
          </a:graphicData>
        </a:graphic>
      </p:graphicFrame>
      <p:graphicFrame>
        <p:nvGraphicFramePr>
          <p:cNvPr id="17422" name="Object 29"/>
          <p:cNvGraphicFramePr>
            <a:graphicFrameLocks noChangeAspect="1"/>
          </p:cNvGraphicFramePr>
          <p:nvPr/>
        </p:nvGraphicFramePr>
        <p:xfrm>
          <a:off x="1836738" y="3162300"/>
          <a:ext cx="609600" cy="330200"/>
        </p:xfrm>
        <a:graphic>
          <a:graphicData uri="http://schemas.openxmlformats.org/presentationml/2006/ole">
            <p:oleObj spid="_x0000_s17422" name="CS ChemDraw Drawing" r:id="rId15" imgW="401040" imgH="218160" progId="">
              <p:embed/>
            </p:oleObj>
          </a:graphicData>
        </a:graphic>
      </p:graphicFrame>
      <p:graphicFrame>
        <p:nvGraphicFramePr>
          <p:cNvPr id="17423" name="Object 30"/>
          <p:cNvGraphicFramePr>
            <a:graphicFrameLocks noChangeAspect="1"/>
          </p:cNvGraphicFramePr>
          <p:nvPr/>
        </p:nvGraphicFramePr>
        <p:xfrm>
          <a:off x="2528888" y="709613"/>
          <a:ext cx="358775" cy="252412"/>
        </p:xfrm>
        <a:graphic>
          <a:graphicData uri="http://schemas.openxmlformats.org/presentationml/2006/ole">
            <p:oleObj spid="_x0000_s17423" name="CS ChemDraw Drawing" r:id="rId16" imgW="236160" imgH="167400" progId="">
              <p:embed/>
            </p:oleObj>
          </a:graphicData>
        </a:graphic>
      </p:graphicFrame>
      <p:graphicFrame>
        <p:nvGraphicFramePr>
          <p:cNvPr id="17424" name="Object 31"/>
          <p:cNvGraphicFramePr>
            <a:graphicFrameLocks noChangeAspect="1"/>
          </p:cNvGraphicFramePr>
          <p:nvPr/>
        </p:nvGraphicFramePr>
        <p:xfrm>
          <a:off x="1836738" y="2247900"/>
          <a:ext cx="609600" cy="330200"/>
        </p:xfrm>
        <a:graphic>
          <a:graphicData uri="http://schemas.openxmlformats.org/presentationml/2006/ole">
            <p:oleObj spid="_x0000_s17424" name="CS ChemDraw Drawing" r:id="rId17" imgW="401040" imgH="218160" progId="">
              <p:embed/>
            </p:oleObj>
          </a:graphicData>
        </a:graphic>
      </p:graphicFrame>
      <p:graphicFrame>
        <p:nvGraphicFramePr>
          <p:cNvPr id="17425" name="Object 32"/>
          <p:cNvGraphicFramePr>
            <a:graphicFrameLocks noChangeAspect="1"/>
          </p:cNvGraphicFramePr>
          <p:nvPr/>
        </p:nvGraphicFramePr>
        <p:xfrm>
          <a:off x="1366838" y="863600"/>
          <a:ext cx="609600" cy="330200"/>
        </p:xfrm>
        <a:graphic>
          <a:graphicData uri="http://schemas.openxmlformats.org/presentationml/2006/ole">
            <p:oleObj spid="_x0000_s17425" name="CS ChemDraw Drawing" r:id="rId18" imgW="401040" imgH="218160" progId="">
              <p:embed/>
            </p:oleObj>
          </a:graphicData>
        </a:graphic>
      </p:graphicFrame>
      <p:graphicFrame>
        <p:nvGraphicFramePr>
          <p:cNvPr id="17426" name="Object 33"/>
          <p:cNvGraphicFramePr>
            <a:graphicFrameLocks noChangeAspect="1"/>
          </p:cNvGraphicFramePr>
          <p:nvPr/>
        </p:nvGraphicFramePr>
        <p:xfrm>
          <a:off x="1881188" y="214313"/>
          <a:ext cx="358775" cy="252412"/>
        </p:xfrm>
        <a:graphic>
          <a:graphicData uri="http://schemas.openxmlformats.org/presentationml/2006/ole">
            <p:oleObj spid="_x0000_s17426" name="CS ChemDraw Drawing" r:id="rId19" imgW="236160" imgH="167400" progId="">
              <p:embed/>
            </p:oleObj>
          </a:graphicData>
        </a:graphic>
      </p:graphicFrame>
      <p:graphicFrame>
        <p:nvGraphicFramePr>
          <p:cNvPr id="17427" name="Object 34"/>
          <p:cNvGraphicFramePr>
            <a:graphicFrameLocks noChangeAspect="1"/>
          </p:cNvGraphicFramePr>
          <p:nvPr/>
        </p:nvGraphicFramePr>
        <p:xfrm>
          <a:off x="2122488" y="912813"/>
          <a:ext cx="358775" cy="252412"/>
        </p:xfrm>
        <a:graphic>
          <a:graphicData uri="http://schemas.openxmlformats.org/presentationml/2006/ole">
            <p:oleObj spid="_x0000_s17427" name="CS ChemDraw Drawing" r:id="rId20" imgW="236160" imgH="167400" progId="">
              <p:embed/>
            </p:oleObj>
          </a:graphicData>
        </a:graphic>
      </p:graphicFrame>
      <p:graphicFrame>
        <p:nvGraphicFramePr>
          <p:cNvPr id="17428" name="Object 35"/>
          <p:cNvGraphicFramePr>
            <a:graphicFrameLocks noChangeAspect="1"/>
          </p:cNvGraphicFramePr>
          <p:nvPr/>
        </p:nvGraphicFramePr>
        <p:xfrm>
          <a:off x="1900238" y="508000"/>
          <a:ext cx="609600" cy="330200"/>
        </p:xfrm>
        <a:graphic>
          <a:graphicData uri="http://schemas.openxmlformats.org/presentationml/2006/ole">
            <p:oleObj spid="_x0000_s17428" name="CS ChemDraw Drawing" r:id="rId21" imgW="401040" imgH="218160" progId="">
              <p:embed/>
            </p:oleObj>
          </a:graphicData>
        </a:graphic>
      </p:graphicFrame>
      <p:graphicFrame>
        <p:nvGraphicFramePr>
          <p:cNvPr id="17429" name="Object 36"/>
          <p:cNvGraphicFramePr>
            <a:graphicFrameLocks noChangeAspect="1"/>
          </p:cNvGraphicFramePr>
          <p:nvPr/>
        </p:nvGraphicFramePr>
        <p:xfrm>
          <a:off x="2160588" y="6488113"/>
          <a:ext cx="358775" cy="252412"/>
        </p:xfrm>
        <a:graphic>
          <a:graphicData uri="http://schemas.openxmlformats.org/presentationml/2006/ole">
            <p:oleObj spid="_x0000_s17429" name="CS ChemDraw Drawing" r:id="rId22" imgW="236160" imgH="167400" progId="">
              <p:embed/>
            </p:oleObj>
          </a:graphicData>
        </a:graphic>
      </p:graphicFrame>
      <p:graphicFrame>
        <p:nvGraphicFramePr>
          <p:cNvPr id="17430" name="Object 37"/>
          <p:cNvGraphicFramePr>
            <a:graphicFrameLocks noChangeAspect="1"/>
          </p:cNvGraphicFramePr>
          <p:nvPr/>
        </p:nvGraphicFramePr>
        <p:xfrm>
          <a:off x="2376488" y="5345113"/>
          <a:ext cx="358775" cy="252412"/>
        </p:xfrm>
        <a:graphic>
          <a:graphicData uri="http://schemas.openxmlformats.org/presentationml/2006/ole">
            <p:oleObj spid="_x0000_s17430" name="CS ChemDraw Drawing" r:id="rId23" imgW="236160" imgH="167400" progId="">
              <p:embed/>
            </p:oleObj>
          </a:graphicData>
        </a:graphic>
      </p:graphicFrame>
      <p:graphicFrame>
        <p:nvGraphicFramePr>
          <p:cNvPr id="17431" name="Object 38"/>
          <p:cNvGraphicFramePr>
            <a:graphicFrameLocks noChangeAspect="1"/>
          </p:cNvGraphicFramePr>
          <p:nvPr/>
        </p:nvGraphicFramePr>
        <p:xfrm>
          <a:off x="1490663" y="5886450"/>
          <a:ext cx="512762" cy="311150"/>
        </p:xfrm>
        <a:graphic>
          <a:graphicData uri="http://schemas.openxmlformats.org/presentationml/2006/ole">
            <p:oleObj spid="_x0000_s17431" name="CS ChemDraw Drawing" r:id="rId24" imgW="337680" imgH="205560" progId="">
              <p:embed/>
            </p:oleObj>
          </a:graphicData>
        </a:graphic>
      </p:graphicFrame>
      <p:graphicFrame>
        <p:nvGraphicFramePr>
          <p:cNvPr id="17432" name="Object 39"/>
          <p:cNvGraphicFramePr>
            <a:graphicFrameLocks noChangeAspect="1"/>
          </p:cNvGraphicFramePr>
          <p:nvPr/>
        </p:nvGraphicFramePr>
        <p:xfrm>
          <a:off x="1643063" y="5454650"/>
          <a:ext cx="512762" cy="311150"/>
        </p:xfrm>
        <a:graphic>
          <a:graphicData uri="http://schemas.openxmlformats.org/presentationml/2006/ole">
            <p:oleObj spid="_x0000_s17432" name="CS ChemDraw Drawing" r:id="rId25" imgW="337680" imgH="205560" progId="">
              <p:embed/>
            </p:oleObj>
          </a:graphicData>
        </a:graphic>
      </p:graphicFrame>
      <p:graphicFrame>
        <p:nvGraphicFramePr>
          <p:cNvPr id="17433" name="Object 40"/>
          <p:cNvGraphicFramePr>
            <a:graphicFrameLocks noChangeAspect="1"/>
          </p:cNvGraphicFramePr>
          <p:nvPr/>
        </p:nvGraphicFramePr>
        <p:xfrm>
          <a:off x="2198688" y="5751513"/>
          <a:ext cx="358775" cy="252412"/>
        </p:xfrm>
        <a:graphic>
          <a:graphicData uri="http://schemas.openxmlformats.org/presentationml/2006/ole">
            <p:oleObj spid="_x0000_s17433" name="CS ChemDraw Drawing" r:id="rId26" imgW="236160" imgH="167400" progId="">
              <p:embed/>
            </p:oleObj>
          </a:graphicData>
        </a:graphic>
      </p:graphicFrame>
      <p:graphicFrame>
        <p:nvGraphicFramePr>
          <p:cNvPr id="17434" name="Object 41"/>
          <p:cNvGraphicFramePr>
            <a:graphicFrameLocks noChangeAspect="1"/>
          </p:cNvGraphicFramePr>
          <p:nvPr/>
        </p:nvGraphicFramePr>
        <p:xfrm>
          <a:off x="2640013" y="5822950"/>
          <a:ext cx="463550" cy="268288"/>
        </p:xfrm>
        <a:graphic>
          <a:graphicData uri="http://schemas.openxmlformats.org/presentationml/2006/ole">
            <p:oleObj spid="_x0000_s17434" name="CS ChemDraw Drawing" r:id="rId27" imgW="304560" imgH="177480" progId="">
              <p:embed/>
            </p:oleObj>
          </a:graphicData>
        </a:graphic>
      </p:graphicFrame>
      <p:graphicFrame>
        <p:nvGraphicFramePr>
          <p:cNvPr id="17435" name="Object 42"/>
          <p:cNvGraphicFramePr>
            <a:graphicFrameLocks noChangeAspect="1"/>
          </p:cNvGraphicFramePr>
          <p:nvPr/>
        </p:nvGraphicFramePr>
        <p:xfrm>
          <a:off x="3643313" y="6140450"/>
          <a:ext cx="463550" cy="268288"/>
        </p:xfrm>
        <a:graphic>
          <a:graphicData uri="http://schemas.openxmlformats.org/presentationml/2006/ole">
            <p:oleObj spid="_x0000_s17435" name="CS ChemDraw Drawing" r:id="rId28" imgW="304560" imgH="177480" progId="">
              <p:embed/>
            </p:oleObj>
          </a:graphicData>
        </a:graphic>
      </p:graphicFrame>
      <p:graphicFrame>
        <p:nvGraphicFramePr>
          <p:cNvPr id="17436" name="Object 43"/>
          <p:cNvGraphicFramePr>
            <a:graphicFrameLocks noChangeAspect="1"/>
          </p:cNvGraphicFramePr>
          <p:nvPr/>
        </p:nvGraphicFramePr>
        <p:xfrm>
          <a:off x="2900363" y="5429250"/>
          <a:ext cx="512762" cy="311150"/>
        </p:xfrm>
        <a:graphic>
          <a:graphicData uri="http://schemas.openxmlformats.org/presentationml/2006/ole">
            <p:oleObj spid="_x0000_s17436" name="CS ChemDraw Drawing" r:id="rId29" imgW="337680" imgH="205560" progId="">
              <p:embed/>
            </p:oleObj>
          </a:graphicData>
        </a:graphic>
      </p:graphicFrame>
      <p:graphicFrame>
        <p:nvGraphicFramePr>
          <p:cNvPr id="17437" name="Object 44"/>
          <p:cNvGraphicFramePr>
            <a:graphicFrameLocks noChangeAspect="1"/>
          </p:cNvGraphicFramePr>
          <p:nvPr/>
        </p:nvGraphicFramePr>
        <p:xfrm>
          <a:off x="3522663" y="5632450"/>
          <a:ext cx="512762" cy="311150"/>
        </p:xfrm>
        <a:graphic>
          <a:graphicData uri="http://schemas.openxmlformats.org/presentationml/2006/ole">
            <p:oleObj spid="_x0000_s17437" name="CS ChemDraw Drawing" r:id="rId30" imgW="337680" imgH="205560" progId="">
              <p:embed/>
            </p:oleObj>
          </a:graphicData>
        </a:graphic>
      </p:graphicFrame>
      <p:graphicFrame>
        <p:nvGraphicFramePr>
          <p:cNvPr id="17438" name="Object 45"/>
          <p:cNvGraphicFramePr>
            <a:graphicFrameLocks noChangeAspect="1"/>
          </p:cNvGraphicFramePr>
          <p:nvPr/>
        </p:nvGraphicFramePr>
        <p:xfrm>
          <a:off x="2633663" y="6292850"/>
          <a:ext cx="512762" cy="311150"/>
        </p:xfrm>
        <a:graphic>
          <a:graphicData uri="http://schemas.openxmlformats.org/presentationml/2006/ole">
            <p:oleObj spid="_x0000_s17438" name="CS ChemDraw Drawing" r:id="rId31" imgW="337680" imgH="205560" progId="">
              <p:embed/>
            </p:oleObj>
          </a:graphicData>
        </a:graphic>
      </p:graphicFrame>
      <p:graphicFrame>
        <p:nvGraphicFramePr>
          <p:cNvPr id="17439" name="Object 46"/>
          <p:cNvGraphicFramePr>
            <a:graphicFrameLocks noChangeAspect="1"/>
          </p:cNvGraphicFramePr>
          <p:nvPr/>
        </p:nvGraphicFramePr>
        <p:xfrm>
          <a:off x="2100263" y="6102350"/>
          <a:ext cx="512762" cy="311150"/>
        </p:xfrm>
        <a:graphic>
          <a:graphicData uri="http://schemas.openxmlformats.org/presentationml/2006/ole">
            <p:oleObj spid="_x0000_s17439" name="CS ChemDraw Drawing" r:id="rId32" imgW="337680" imgH="205560" progId="">
              <p:embed/>
            </p:oleObj>
          </a:graphicData>
        </a:graphic>
      </p:graphicFrame>
      <p:sp>
        <p:nvSpPr>
          <p:cNvPr id="17465" name="Text Box 63"/>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7466" name="Group 64"/>
          <p:cNvGrpSpPr>
            <a:grpSpLocks/>
          </p:cNvGrpSpPr>
          <p:nvPr/>
        </p:nvGrpSpPr>
        <p:grpSpPr bwMode="auto">
          <a:xfrm>
            <a:off x="6184900" y="1422400"/>
            <a:ext cx="241300" cy="241300"/>
            <a:chOff x="4232" y="2360"/>
            <a:chExt cx="416" cy="392"/>
          </a:xfrm>
        </p:grpSpPr>
        <p:sp>
          <p:nvSpPr>
            <p:cNvPr id="17476" name="Oval 65"/>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92226" name="Oval 66"/>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7440" name="Object 67"/>
          <p:cNvGraphicFramePr>
            <a:graphicFrameLocks noChangeAspect="1"/>
          </p:cNvGraphicFramePr>
          <p:nvPr/>
        </p:nvGraphicFramePr>
        <p:xfrm>
          <a:off x="6475413" y="1809750"/>
          <a:ext cx="463550" cy="268288"/>
        </p:xfrm>
        <a:graphic>
          <a:graphicData uri="http://schemas.openxmlformats.org/presentationml/2006/ole">
            <p:oleObj spid="_x0000_s17440" name="CS ChemDraw Drawing" r:id="rId33" imgW="304560" imgH="177480" progId="">
              <p:embed/>
            </p:oleObj>
          </a:graphicData>
        </a:graphic>
      </p:graphicFrame>
      <p:graphicFrame>
        <p:nvGraphicFramePr>
          <p:cNvPr id="17441" name="Object 68"/>
          <p:cNvGraphicFramePr>
            <a:graphicFrameLocks noChangeAspect="1"/>
          </p:cNvGraphicFramePr>
          <p:nvPr/>
        </p:nvGraphicFramePr>
        <p:xfrm>
          <a:off x="7153275" y="1827213"/>
          <a:ext cx="501650" cy="252412"/>
        </p:xfrm>
        <a:graphic>
          <a:graphicData uri="http://schemas.openxmlformats.org/presentationml/2006/ole">
            <p:oleObj spid="_x0000_s17441" name="CS ChemDraw Drawing" r:id="rId34" imgW="330120" imgH="167400" progId="">
              <p:embed/>
            </p:oleObj>
          </a:graphicData>
        </a:graphic>
      </p:graphicFrame>
      <p:grpSp>
        <p:nvGrpSpPr>
          <p:cNvPr id="17467" name="Group 69"/>
          <p:cNvGrpSpPr>
            <a:grpSpLocks/>
          </p:cNvGrpSpPr>
          <p:nvPr/>
        </p:nvGrpSpPr>
        <p:grpSpPr bwMode="auto">
          <a:xfrm>
            <a:off x="7812088" y="1797050"/>
            <a:ext cx="633412" cy="492125"/>
            <a:chOff x="3977" y="1748"/>
            <a:chExt cx="399" cy="310"/>
          </a:xfrm>
        </p:grpSpPr>
        <p:graphicFrame>
          <p:nvGraphicFramePr>
            <p:cNvPr id="17452" name="Object 70"/>
            <p:cNvGraphicFramePr>
              <a:graphicFrameLocks noChangeAspect="1"/>
            </p:cNvGraphicFramePr>
            <p:nvPr/>
          </p:nvGraphicFramePr>
          <p:xfrm>
            <a:off x="4011" y="1748"/>
            <a:ext cx="323" cy="196"/>
          </p:xfrm>
          <a:graphic>
            <a:graphicData uri="http://schemas.openxmlformats.org/presentationml/2006/ole">
              <p:oleObj spid="_x0000_s17452" name="CS ChemDraw Drawing" r:id="rId35" imgW="337680" imgH="205560" progId="">
                <p:embed/>
              </p:oleObj>
            </a:graphicData>
          </a:graphic>
        </p:graphicFrame>
        <p:graphicFrame>
          <p:nvGraphicFramePr>
            <p:cNvPr id="17453" name="Object 71"/>
            <p:cNvGraphicFramePr>
              <a:graphicFrameLocks noChangeAspect="1"/>
            </p:cNvGraphicFramePr>
            <p:nvPr/>
          </p:nvGraphicFramePr>
          <p:xfrm>
            <a:off x="3977" y="1940"/>
            <a:ext cx="399" cy="118"/>
          </p:xfrm>
          <a:graphic>
            <a:graphicData uri="http://schemas.openxmlformats.org/presentationml/2006/ole">
              <p:oleObj spid="_x0000_s17453" name="CS ChemDraw Drawing" r:id="rId36" imgW="576360" imgH="169920" progId="">
                <p:embed/>
              </p:oleObj>
            </a:graphicData>
          </a:graphic>
        </p:graphicFrame>
      </p:grpSp>
      <p:graphicFrame>
        <p:nvGraphicFramePr>
          <p:cNvPr id="17442" name="Object 72"/>
          <p:cNvGraphicFramePr>
            <a:graphicFrameLocks noChangeAspect="1"/>
          </p:cNvGraphicFramePr>
          <p:nvPr/>
        </p:nvGraphicFramePr>
        <p:xfrm>
          <a:off x="6529388" y="2360613"/>
          <a:ext cx="358775" cy="252412"/>
        </p:xfrm>
        <a:graphic>
          <a:graphicData uri="http://schemas.openxmlformats.org/presentationml/2006/ole">
            <p:oleObj spid="_x0000_s17442" name="CS ChemDraw Drawing" r:id="rId37" imgW="236160" imgH="167400" progId="">
              <p:embed/>
            </p:oleObj>
          </a:graphicData>
        </a:graphic>
      </p:graphicFrame>
      <p:grpSp>
        <p:nvGrpSpPr>
          <p:cNvPr id="17468" name="Group 73"/>
          <p:cNvGrpSpPr>
            <a:grpSpLocks/>
          </p:cNvGrpSpPr>
          <p:nvPr/>
        </p:nvGrpSpPr>
        <p:grpSpPr bwMode="auto">
          <a:xfrm>
            <a:off x="7046913" y="2305050"/>
            <a:ext cx="614362" cy="492125"/>
            <a:chOff x="3439" y="1748"/>
            <a:chExt cx="387" cy="310"/>
          </a:xfrm>
        </p:grpSpPr>
        <p:graphicFrame>
          <p:nvGraphicFramePr>
            <p:cNvPr id="17450" name="Object 74"/>
            <p:cNvGraphicFramePr>
              <a:graphicFrameLocks noChangeAspect="1"/>
            </p:cNvGraphicFramePr>
            <p:nvPr/>
          </p:nvGraphicFramePr>
          <p:xfrm>
            <a:off x="3467" y="1748"/>
            <a:ext cx="323" cy="196"/>
          </p:xfrm>
          <a:graphic>
            <a:graphicData uri="http://schemas.openxmlformats.org/presentationml/2006/ole">
              <p:oleObj spid="_x0000_s17450" name="CS ChemDraw Drawing" r:id="rId38" imgW="337680" imgH="205560" progId="">
                <p:embed/>
              </p:oleObj>
            </a:graphicData>
          </a:graphic>
        </p:graphicFrame>
        <p:graphicFrame>
          <p:nvGraphicFramePr>
            <p:cNvPr id="17451" name="Object 75"/>
            <p:cNvGraphicFramePr>
              <a:graphicFrameLocks noChangeAspect="1"/>
            </p:cNvGraphicFramePr>
            <p:nvPr/>
          </p:nvGraphicFramePr>
          <p:xfrm>
            <a:off x="3439" y="1940"/>
            <a:ext cx="387" cy="118"/>
          </p:xfrm>
          <a:graphic>
            <a:graphicData uri="http://schemas.openxmlformats.org/presentationml/2006/ole">
              <p:oleObj spid="_x0000_s17451" name="CS ChemDraw Drawing" r:id="rId39" imgW="558720" imgH="169920" progId="">
                <p:embed/>
              </p:oleObj>
            </a:graphicData>
          </a:graphic>
        </p:graphicFrame>
      </p:grpSp>
      <p:grpSp>
        <p:nvGrpSpPr>
          <p:cNvPr id="17469" name="Group 76"/>
          <p:cNvGrpSpPr>
            <a:grpSpLocks/>
          </p:cNvGrpSpPr>
          <p:nvPr/>
        </p:nvGrpSpPr>
        <p:grpSpPr bwMode="auto">
          <a:xfrm>
            <a:off x="5384800" y="5842000"/>
            <a:ext cx="3676650" cy="939800"/>
            <a:chOff x="3392" y="3680"/>
            <a:chExt cx="2316" cy="592"/>
          </a:xfrm>
        </p:grpSpPr>
        <p:sp>
          <p:nvSpPr>
            <p:cNvPr id="17471" name="Text Box 7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7472" name="AutoShape 7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92239" name="AutoShape 7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7443" name="Object 80"/>
            <p:cNvGraphicFramePr>
              <a:graphicFrameLocks noChangeAspect="1"/>
            </p:cNvGraphicFramePr>
            <p:nvPr/>
          </p:nvGraphicFramePr>
          <p:xfrm>
            <a:off x="3537" y="3931"/>
            <a:ext cx="384" cy="208"/>
          </p:xfrm>
          <a:graphic>
            <a:graphicData uri="http://schemas.openxmlformats.org/presentationml/2006/ole">
              <p:oleObj spid="_x0000_s17443" name="CS ChemDraw Drawing" r:id="rId40" imgW="401040" imgH="218160" progId="">
                <p:embed/>
              </p:oleObj>
            </a:graphicData>
          </a:graphic>
        </p:graphicFrame>
        <p:graphicFrame>
          <p:nvGraphicFramePr>
            <p:cNvPr id="17444" name="Object 81"/>
            <p:cNvGraphicFramePr>
              <a:graphicFrameLocks noChangeAspect="1"/>
            </p:cNvGraphicFramePr>
            <p:nvPr/>
          </p:nvGraphicFramePr>
          <p:xfrm>
            <a:off x="4271" y="3951"/>
            <a:ext cx="316" cy="159"/>
          </p:xfrm>
          <a:graphic>
            <a:graphicData uri="http://schemas.openxmlformats.org/presentationml/2006/ole">
              <p:oleObj spid="_x0000_s17444" name="CS ChemDraw Drawing" r:id="rId41" imgW="330120" imgH="167400" progId="">
                <p:embed/>
              </p:oleObj>
            </a:graphicData>
          </a:graphic>
        </p:graphicFrame>
        <p:graphicFrame>
          <p:nvGraphicFramePr>
            <p:cNvPr id="17445" name="Object 82"/>
            <p:cNvGraphicFramePr>
              <a:graphicFrameLocks noChangeAspect="1"/>
            </p:cNvGraphicFramePr>
            <p:nvPr/>
          </p:nvGraphicFramePr>
          <p:xfrm>
            <a:off x="4952" y="3952"/>
            <a:ext cx="169" cy="196"/>
          </p:xfrm>
          <a:graphic>
            <a:graphicData uri="http://schemas.openxmlformats.org/presentationml/2006/ole">
              <p:oleObj spid="_x0000_s17445" name="CS ChemDraw Drawing" r:id="rId42" imgW="561240" imgH="205560" progId="">
                <p:embed/>
              </p:oleObj>
            </a:graphicData>
          </a:graphic>
        </p:graphicFrame>
        <p:sp>
          <p:nvSpPr>
            <p:cNvPr id="17474" name="Text Box 8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7475" name="Text Box 8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7446" name="Object 85"/>
            <p:cNvGraphicFramePr>
              <a:graphicFrameLocks noChangeAspect="1"/>
            </p:cNvGraphicFramePr>
            <p:nvPr/>
          </p:nvGraphicFramePr>
          <p:xfrm>
            <a:off x="3835" y="4053"/>
            <a:ext cx="204" cy="133"/>
          </p:xfrm>
          <a:graphic>
            <a:graphicData uri="http://schemas.openxmlformats.org/presentationml/2006/ole">
              <p:oleObj spid="_x0000_s17446" name="CS ChemDraw Drawing" r:id="rId43" imgW="314640" imgH="205560" progId="">
                <p:embed/>
              </p:oleObj>
            </a:graphicData>
          </a:graphic>
        </p:graphicFrame>
        <p:graphicFrame>
          <p:nvGraphicFramePr>
            <p:cNvPr id="17447" name="Object 86"/>
            <p:cNvGraphicFramePr>
              <a:graphicFrameLocks noChangeAspect="1"/>
            </p:cNvGraphicFramePr>
            <p:nvPr/>
          </p:nvGraphicFramePr>
          <p:xfrm>
            <a:off x="4499" y="4045"/>
            <a:ext cx="204" cy="133"/>
          </p:xfrm>
          <a:graphic>
            <a:graphicData uri="http://schemas.openxmlformats.org/presentationml/2006/ole">
              <p:oleObj spid="_x0000_s17447" name="CS ChemDraw Drawing" r:id="rId44" imgW="314640" imgH="205560" progId="">
                <p:embed/>
              </p:oleObj>
            </a:graphicData>
          </a:graphic>
        </p:graphicFrame>
        <p:graphicFrame>
          <p:nvGraphicFramePr>
            <p:cNvPr id="17448" name="Object 87"/>
            <p:cNvGraphicFramePr>
              <a:graphicFrameLocks noChangeAspect="1"/>
            </p:cNvGraphicFramePr>
            <p:nvPr/>
          </p:nvGraphicFramePr>
          <p:xfrm>
            <a:off x="5436" y="4032"/>
            <a:ext cx="162" cy="152"/>
          </p:xfrm>
          <a:graphic>
            <a:graphicData uri="http://schemas.openxmlformats.org/presentationml/2006/ole">
              <p:oleObj spid="_x0000_s17448" name="Equation" r:id="rId45" imgW="215640" imgH="203040" progId="Equation.3">
                <p:embed/>
              </p:oleObj>
            </a:graphicData>
          </a:graphic>
        </p:graphicFrame>
        <p:graphicFrame>
          <p:nvGraphicFramePr>
            <p:cNvPr id="17449" name="Object 88"/>
            <p:cNvGraphicFramePr>
              <a:graphicFrameLocks noChangeAspect="1"/>
            </p:cNvGraphicFramePr>
            <p:nvPr/>
          </p:nvGraphicFramePr>
          <p:xfrm>
            <a:off x="5131" y="3956"/>
            <a:ext cx="323" cy="196"/>
          </p:xfrm>
          <a:graphic>
            <a:graphicData uri="http://schemas.openxmlformats.org/presentationml/2006/ole">
              <p:oleObj spid="_x0000_s17449" name="CS ChemDraw Drawing" r:id="rId46" imgW="337680" imgH="205560" progId="">
                <p:embed/>
              </p:oleObj>
            </a:graphicData>
          </a:graphic>
        </p:graphicFrame>
      </p:grpSp>
      <p:sp>
        <p:nvSpPr>
          <p:cNvPr id="17470" name="AutoShape 89"/>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8434" name="Object 3"/>
          <p:cNvGraphicFramePr>
            <a:graphicFrameLocks noChangeAspect="1"/>
          </p:cNvGraphicFramePr>
          <p:nvPr/>
        </p:nvGraphicFramePr>
        <p:xfrm>
          <a:off x="455613" y="0"/>
          <a:ext cx="4191000" cy="3890963"/>
        </p:xfrm>
        <a:graphic>
          <a:graphicData uri="http://schemas.openxmlformats.org/presentationml/2006/ole">
            <p:oleObj spid="_x0000_s18434" name="Image bitmap" r:id="rId3" imgW="3591426" imgH="3333333" progId="PBrush">
              <p:embed/>
            </p:oleObj>
          </a:graphicData>
        </a:graphic>
      </p:graphicFrame>
      <p:sp>
        <p:nvSpPr>
          <p:cNvPr id="70660"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0661"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0662"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8486"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8435" name="Object 8"/>
          <p:cNvGraphicFramePr>
            <a:graphicFrameLocks noChangeAspect="1"/>
          </p:cNvGraphicFramePr>
          <p:nvPr/>
        </p:nvGraphicFramePr>
        <p:xfrm>
          <a:off x="25400" y="4406900"/>
          <a:ext cx="4619625" cy="1384300"/>
        </p:xfrm>
        <a:graphic>
          <a:graphicData uri="http://schemas.openxmlformats.org/presentationml/2006/ole">
            <p:oleObj spid="_x0000_s18435" name="Image bitmap" r:id="rId4" imgW="1457143" imgH="609524" progId="PBrush">
              <p:embed/>
            </p:oleObj>
          </a:graphicData>
        </a:graphic>
      </p:graphicFrame>
      <p:sp>
        <p:nvSpPr>
          <p:cNvPr id="18487"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8488"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8489" name="Group 11"/>
          <p:cNvGrpSpPr>
            <a:grpSpLocks/>
          </p:cNvGrpSpPr>
          <p:nvPr/>
        </p:nvGrpSpPr>
        <p:grpSpPr bwMode="auto">
          <a:xfrm>
            <a:off x="5373688" y="368300"/>
            <a:ext cx="436562" cy="5257800"/>
            <a:chOff x="3537" y="224"/>
            <a:chExt cx="275" cy="3768"/>
          </a:xfrm>
        </p:grpSpPr>
        <p:sp>
          <p:nvSpPr>
            <p:cNvPr id="18506"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8507"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0670"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8436" name="Object 15"/>
          <p:cNvGraphicFramePr>
            <a:graphicFrameLocks noChangeAspect="1"/>
          </p:cNvGraphicFramePr>
          <p:nvPr/>
        </p:nvGraphicFramePr>
        <p:xfrm>
          <a:off x="2185988" y="3198813"/>
          <a:ext cx="358775" cy="252412"/>
        </p:xfrm>
        <a:graphic>
          <a:graphicData uri="http://schemas.openxmlformats.org/presentationml/2006/ole">
            <p:oleObj spid="_x0000_s18436" name="CS ChemDraw Drawing" r:id="rId5" imgW="236160" imgH="167400" progId="">
              <p:embed/>
            </p:oleObj>
          </a:graphicData>
        </a:graphic>
      </p:graphicFrame>
      <p:graphicFrame>
        <p:nvGraphicFramePr>
          <p:cNvPr id="18437" name="Object 16"/>
          <p:cNvGraphicFramePr>
            <a:graphicFrameLocks noChangeAspect="1"/>
          </p:cNvGraphicFramePr>
          <p:nvPr/>
        </p:nvGraphicFramePr>
        <p:xfrm>
          <a:off x="2344738" y="558800"/>
          <a:ext cx="609600" cy="330200"/>
        </p:xfrm>
        <a:graphic>
          <a:graphicData uri="http://schemas.openxmlformats.org/presentationml/2006/ole">
            <p:oleObj spid="_x0000_s18437" name="CS ChemDraw Drawing" r:id="rId6" imgW="401040" imgH="218160" progId="">
              <p:embed/>
            </p:oleObj>
          </a:graphicData>
        </a:graphic>
      </p:graphicFrame>
      <p:graphicFrame>
        <p:nvGraphicFramePr>
          <p:cNvPr id="18438" name="Object 17"/>
          <p:cNvGraphicFramePr>
            <a:graphicFrameLocks noChangeAspect="1"/>
          </p:cNvGraphicFramePr>
          <p:nvPr/>
        </p:nvGraphicFramePr>
        <p:xfrm>
          <a:off x="2020888" y="3478213"/>
          <a:ext cx="358775" cy="252412"/>
        </p:xfrm>
        <a:graphic>
          <a:graphicData uri="http://schemas.openxmlformats.org/presentationml/2006/ole">
            <p:oleObj spid="_x0000_s18438" name="CS ChemDraw Drawing" r:id="rId7" imgW="236160" imgH="167400" progId="">
              <p:embed/>
            </p:oleObj>
          </a:graphicData>
        </a:graphic>
      </p:graphicFrame>
      <p:graphicFrame>
        <p:nvGraphicFramePr>
          <p:cNvPr id="18439" name="Object 18"/>
          <p:cNvGraphicFramePr>
            <a:graphicFrameLocks noChangeAspect="1"/>
          </p:cNvGraphicFramePr>
          <p:nvPr/>
        </p:nvGraphicFramePr>
        <p:xfrm>
          <a:off x="1925638" y="2552700"/>
          <a:ext cx="609600" cy="330200"/>
        </p:xfrm>
        <a:graphic>
          <a:graphicData uri="http://schemas.openxmlformats.org/presentationml/2006/ole">
            <p:oleObj spid="_x0000_s18439" name="CS ChemDraw Drawing" r:id="rId8" imgW="401040" imgH="218160" progId="">
              <p:embed/>
            </p:oleObj>
          </a:graphicData>
        </a:graphic>
      </p:graphicFrame>
      <p:graphicFrame>
        <p:nvGraphicFramePr>
          <p:cNvPr id="18440" name="Object 19"/>
          <p:cNvGraphicFramePr>
            <a:graphicFrameLocks noChangeAspect="1"/>
          </p:cNvGraphicFramePr>
          <p:nvPr/>
        </p:nvGraphicFramePr>
        <p:xfrm>
          <a:off x="1792288" y="2043113"/>
          <a:ext cx="358775" cy="252412"/>
        </p:xfrm>
        <a:graphic>
          <a:graphicData uri="http://schemas.openxmlformats.org/presentationml/2006/ole">
            <p:oleObj spid="_x0000_s18440" name="CS ChemDraw Drawing" r:id="rId9" imgW="236160" imgH="167400" progId="">
              <p:embed/>
            </p:oleObj>
          </a:graphicData>
        </a:graphic>
      </p:graphicFrame>
      <p:graphicFrame>
        <p:nvGraphicFramePr>
          <p:cNvPr id="18441" name="Object 20"/>
          <p:cNvGraphicFramePr>
            <a:graphicFrameLocks noChangeAspect="1"/>
          </p:cNvGraphicFramePr>
          <p:nvPr/>
        </p:nvGraphicFramePr>
        <p:xfrm>
          <a:off x="1538288" y="887413"/>
          <a:ext cx="358775" cy="252412"/>
        </p:xfrm>
        <a:graphic>
          <a:graphicData uri="http://schemas.openxmlformats.org/presentationml/2006/ole">
            <p:oleObj spid="_x0000_s18441" name="CS ChemDraw Drawing" r:id="rId10" imgW="236160" imgH="167400" progId="">
              <p:embed/>
            </p:oleObj>
          </a:graphicData>
        </a:graphic>
      </p:graphicFrame>
      <p:graphicFrame>
        <p:nvGraphicFramePr>
          <p:cNvPr id="18442" name="Object 21"/>
          <p:cNvGraphicFramePr>
            <a:graphicFrameLocks noChangeAspect="1"/>
          </p:cNvGraphicFramePr>
          <p:nvPr/>
        </p:nvGraphicFramePr>
        <p:xfrm>
          <a:off x="1303338" y="482600"/>
          <a:ext cx="609600" cy="330200"/>
        </p:xfrm>
        <a:graphic>
          <a:graphicData uri="http://schemas.openxmlformats.org/presentationml/2006/ole">
            <p:oleObj spid="_x0000_s18442" name="CS ChemDraw Drawing" r:id="rId11" imgW="401040" imgH="218160" progId="">
              <p:embed/>
            </p:oleObj>
          </a:graphicData>
        </a:graphic>
      </p:graphicFrame>
      <p:sp>
        <p:nvSpPr>
          <p:cNvPr id="18491"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8443" name="Object 24"/>
          <p:cNvGraphicFramePr>
            <a:graphicFrameLocks noChangeAspect="1"/>
          </p:cNvGraphicFramePr>
          <p:nvPr/>
        </p:nvGraphicFramePr>
        <p:xfrm>
          <a:off x="798513" y="6000750"/>
          <a:ext cx="463550" cy="268288"/>
        </p:xfrm>
        <a:graphic>
          <a:graphicData uri="http://schemas.openxmlformats.org/presentationml/2006/ole">
            <p:oleObj spid="_x0000_s18443" name="CS ChemDraw Drawing" r:id="rId12" imgW="304560" imgH="177480" progId="">
              <p:embed/>
            </p:oleObj>
          </a:graphicData>
        </a:graphic>
      </p:graphicFrame>
      <p:graphicFrame>
        <p:nvGraphicFramePr>
          <p:cNvPr id="18444" name="Object 26"/>
          <p:cNvGraphicFramePr>
            <a:graphicFrameLocks noChangeAspect="1"/>
          </p:cNvGraphicFramePr>
          <p:nvPr/>
        </p:nvGraphicFramePr>
        <p:xfrm>
          <a:off x="803275" y="6424613"/>
          <a:ext cx="501650" cy="252412"/>
        </p:xfrm>
        <a:graphic>
          <a:graphicData uri="http://schemas.openxmlformats.org/presentationml/2006/ole">
            <p:oleObj spid="_x0000_s18444" name="CS ChemDraw Drawing" r:id="rId13" imgW="330120" imgH="167400" progId="">
              <p:embed/>
            </p:oleObj>
          </a:graphicData>
        </a:graphic>
      </p:graphicFrame>
      <p:graphicFrame>
        <p:nvGraphicFramePr>
          <p:cNvPr id="18445" name="Object 27"/>
          <p:cNvGraphicFramePr>
            <a:graphicFrameLocks noChangeAspect="1"/>
          </p:cNvGraphicFramePr>
          <p:nvPr/>
        </p:nvGraphicFramePr>
        <p:xfrm>
          <a:off x="1636713" y="6407150"/>
          <a:ext cx="463550" cy="268288"/>
        </p:xfrm>
        <a:graphic>
          <a:graphicData uri="http://schemas.openxmlformats.org/presentationml/2006/ole">
            <p:oleObj spid="_x0000_s18445" name="CS ChemDraw Drawing" r:id="rId14" imgW="304560" imgH="177480" progId="">
              <p:embed/>
            </p:oleObj>
          </a:graphicData>
        </a:graphic>
      </p:graphicFrame>
      <p:graphicFrame>
        <p:nvGraphicFramePr>
          <p:cNvPr id="18446" name="Object 28"/>
          <p:cNvGraphicFramePr>
            <a:graphicFrameLocks noChangeAspect="1"/>
          </p:cNvGraphicFramePr>
          <p:nvPr/>
        </p:nvGraphicFramePr>
        <p:xfrm>
          <a:off x="1836738" y="3771900"/>
          <a:ext cx="609600" cy="330200"/>
        </p:xfrm>
        <a:graphic>
          <a:graphicData uri="http://schemas.openxmlformats.org/presentationml/2006/ole">
            <p:oleObj spid="_x0000_s18446" name="CS ChemDraw Drawing" r:id="rId15" imgW="401040" imgH="218160" progId="">
              <p:embed/>
            </p:oleObj>
          </a:graphicData>
        </a:graphic>
      </p:graphicFrame>
      <p:graphicFrame>
        <p:nvGraphicFramePr>
          <p:cNvPr id="18447" name="Object 29"/>
          <p:cNvGraphicFramePr>
            <a:graphicFrameLocks noChangeAspect="1"/>
          </p:cNvGraphicFramePr>
          <p:nvPr/>
        </p:nvGraphicFramePr>
        <p:xfrm>
          <a:off x="2274888" y="1281113"/>
          <a:ext cx="358775" cy="252412"/>
        </p:xfrm>
        <a:graphic>
          <a:graphicData uri="http://schemas.openxmlformats.org/presentationml/2006/ole">
            <p:oleObj spid="_x0000_s18447" name="CS ChemDraw Drawing" r:id="rId16" imgW="236160" imgH="167400" progId="">
              <p:embed/>
            </p:oleObj>
          </a:graphicData>
        </a:graphic>
      </p:graphicFrame>
      <p:graphicFrame>
        <p:nvGraphicFramePr>
          <p:cNvPr id="18448" name="Object 30"/>
          <p:cNvGraphicFramePr>
            <a:graphicFrameLocks noChangeAspect="1"/>
          </p:cNvGraphicFramePr>
          <p:nvPr/>
        </p:nvGraphicFramePr>
        <p:xfrm>
          <a:off x="1849438" y="2895600"/>
          <a:ext cx="609600" cy="330200"/>
        </p:xfrm>
        <a:graphic>
          <a:graphicData uri="http://schemas.openxmlformats.org/presentationml/2006/ole">
            <p:oleObj spid="_x0000_s18448" name="CS ChemDraw Drawing" r:id="rId17" imgW="401040" imgH="218160" progId="">
              <p:embed/>
            </p:oleObj>
          </a:graphicData>
        </a:graphic>
      </p:graphicFrame>
      <p:graphicFrame>
        <p:nvGraphicFramePr>
          <p:cNvPr id="18449" name="Object 31"/>
          <p:cNvGraphicFramePr>
            <a:graphicFrameLocks noChangeAspect="1"/>
          </p:cNvGraphicFramePr>
          <p:nvPr/>
        </p:nvGraphicFramePr>
        <p:xfrm>
          <a:off x="1658938" y="1244600"/>
          <a:ext cx="609600" cy="330200"/>
        </p:xfrm>
        <a:graphic>
          <a:graphicData uri="http://schemas.openxmlformats.org/presentationml/2006/ole">
            <p:oleObj spid="_x0000_s18449" name="CS ChemDraw Drawing" r:id="rId18" imgW="401040" imgH="218160" progId="">
              <p:embed/>
            </p:oleObj>
          </a:graphicData>
        </a:graphic>
      </p:graphicFrame>
      <p:graphicFrame>
        <p:nvGraphicFramePr>
          <p:cNvPr id="18450" name="Object 32"/>
          <p:cNvGraphicFramePr>
            <a:graphicFrameLocks noChangeAspect="1"/>
          </p:cNvGraphicFramePr>
          <p:nvPr/>
        </p:nvGraphicFramePr>
        <p:xfrm>
          <a:off x="1881188" y="633413"/>
          <a:ext cx="358775" cy="252412"/>
        </p:xfrm>
        <a:graphic>
          <a:graphicData uri="http://schemas.openxmlformats.org/presentationml/2006/ole">
            <p:oleObj spid="_x0000_s18450" name="CS ChemDraw Drawing" r:id="rId19" imgW="236160" imgH="167400" progId="">
              <p:embed/>
            </p:oleObj>
          </a:graphicData>
        </a:graphic>
      </p:graphicFrame>
      <p:graphicFrame>
        <p:nvGraphicFramePr>
          <p:cNvPr id="18451" name="Object 33"/>
          <p:cNvGraphicFramePr>
            <a:graphicFrameLocks noChangeAspect="1"/>
          </p:cNvGraphicFramePr>
          <p:nvPr/>
        </p:nvGraphicFramePr>
        <p:xfrm>
          <a:off x="2198688" y="2246313"/>
          <a:ext cx="358775" cy="252412"/>
        </p:xfrm>
        <a:graphic>
          <a:graphicData uri="http://schemas.openxmlformats.org/presentationml/2006/ole">
            <p:oleObj spid="_x0000_s18451" name="CS ChemDraw Drawing" r:id="rId20" imgW="236160" imgH="167400" progId="">
              <p:embed/>
            </p:oleObj>
          </a:graphicData>
        </a:graphic>
      </p:graphicFrame>
      <p:graphicFrame>
        <p:nvGraphicFramePr>
          <p:cNvPr id="18452" name="Object 34"/>
          <p:cNvGraphicFramePr>
            <a:graphicFrameLocks noChangeAspect="1"/>
          </p:cNvGraphicFramePr>
          <p:nvPr/>
        </p:nvGraphicFramePr>
        <p:xfrm>
          <a:off x="1963738" y="927100"/>
          <a:ext cx="609600" cy="330200"/>
        </p:xfrm>
        <a:graphic>
          <a:graphicData uri="http://schemas.openxmlformats.org/presentationml/2006/ole">
            <p:oleObj spid="_x0000_s18452" name="CS ChemDraw Drawing" r:id="rId21" imgW="401040" imgH="218160" progId="">
              <p:embed/>
            </p:oleObj>
          </a:graphicData>
        </a:graphic>
      </p:graphicFrame>
      <p:graphicFrame>
        <p:nvGraphicFramePr>
          <p:cNvPr id="18453" name="Object 35"/>
          <p:cNvGraphicFramePr>
            <a:graphicFrameLocks noChangeAspect="1"/>
          </p:cNvGraphicFramePr>
          <p:nvPr/>
        </p:nvGraphicFramePr>
        <p:xfrm>
          <a:off x="2160588" y="6488113"/>
          <a:ext cx="358775" cy="252412"/>
        </p:xfrm>
        <a:graphic>
          <a:graphicData uri="http://schemas.openxmlformats.org/presentationml/2006/ole">
            <p:oleObj spid="_x0000_s18453" name="CS ChemDraw Drawing" r:id="rId22" imgW="236160" imgH="167400" progId="">
              <p:embed/>
            </p:oleObj>
          </a:graphicData>
        </a:graphic>
      </p:graphicFrame>
      <p:graphicFrame>
        <p:nvGraphicFramePr>
          <p:cNvPr id="18454" name="Object 36"/>
          <p:cNvGraphicFramePr>
            <a:graphicFrameLocks noChangeAspect="1"/>
          </p:cNvGraphicFramePr>
          <p:nvPr/>
        </p:nvGraphicFramePr>
        <p:xfrm>
          <a:off x="2376488" y="5345113"/>
          <a:ext cx="358775" cy="252412"/>
        </p:xfrm>
        <a:graphic>
          <a:graphicData uri="http://schemas.openxmlformats.org/presentationml/2006/ole">
            <p:oleObj spid="_x0000_s18454" name="CS ChemDraw Drawing" r:id="rId23" imgW="236160" imgH="167400" progId="">
              <p:embed/>
            </p:oleObj>
          </a:graphicData>
        </a:graphic>
      </p:graphicFrame>
      <p:graphicFrame>
        <p:nvGraphicFramePr>
          <p:cNvPr id="18455" name="Object 37"/>
          <p:cNvGraphicFramePr>
            <a:graphicFrameLocks noChangeAspect="1"/>
          </p:cNvGraphicFramePr>
          <p:nvPr/>
        </p:nvGraphicFramePr>
        <p:xfrm>
          <a:off x="1490663" y="5886450"/>
          <a:ext cx="512762" cy="311150"/>
        </p:xfrm>
        <a:graphic>
          <a:graphicData uri="http://schemas.openxmlformats.org/presentationml/2006/ole">
            <p:oleObj spid="_x0000_s18455" name="CS ChemDraw Drawing" r:id="rId24" imgW="337680" imgH="205560" progId="">
              <p:embed/>
            </p:oleObj>
          </a:graphicData>
        </a:graphic>
      </p:graphicFrame>
      <p:graphicFrame>
        <p:nvGraphicFramePr>
          <p:cNvPr id="18456" name="Object 38"/>
          <p:cNvGraphicFramePr>
            <a:graphicFrameLocks noChangeAspect="1"/>
          </p:cNvGraphicFramePr>
          <p:nvPr/>
        </p:nvGraphicFramePr>
        <p:xfrm>
          <a:off x="1643063" y="5454650"/>
          <a:ext cx="512762" cy="311150"/>
        </p:xfrm>
        <a:graphic>
          <a:graphicData uri="http://schemas.openxmlformats.org/presentationml/2006/ole">
            <p:oleObj spid="_x0000_s18456" name="CS ChemDraw Drawing" r:id="rId25" imgW="337680" imgH="205560" progId="">
              <p:embed/>
            </p:oleObj>
          </a:graphicData>
        </a:graphic>
      </p:graphicFrame>
      <p:graphicFrame>
        <p:nvGraphicFramePr>
          <p:cNvPr id="18457" name="Object 39"/>
          <p:cNvGraphicFramePr>
            <a:graphicFrameLocks noChangeAspect="1"/>
          </p:cNvGraphicFramePr>
          <p:nvPr/>
        </p:nvGraphicFramePr>
        <p:xfrm>
          <a:off x="2198688" y="5751513"/>
          <a:ext cx="358775" cy="252412"/>
        </p:xfrm>
        <a:graphic>
          <a:graphicData uri="http://schemas.openxmlformats.org/presentationml/2006/ole">
            <p:oleObj spid="_x0000_s18457" name="CS ChemDraw Drawing" r:id="rId26" imgW="236160" imgH="167400" progId="">
              <p:embed/>
            </p:oleObj>
          </a:graphicData>
        </a:graphic>
      </p:graphicFrame>
      <p:graphicFrame>
        <p:nvGraphicFramePr>
          <p:cNvPr id="18458" name="Object 40"/>
          <p:cNvGraphicFramePr>
            <a:graphicFrameLocks noChangeAspect="1"/>
          </p:cNvGraphicFramePr>
          <p:nvPr/>
        </p:nvGraphicFramePr>
        <p:xfrm>
          <a:off x="2640013" y="5822950"/>
          <a:ext cx="463550" cy="268288"/>
        </p:xfrm>
        <a:graphic>
          <a:graphicData uri="http://schemas.openxmlformats.org/presentationml/2006/ole">
            <p:oleObj spid="_x0000_s18458" name="CS ChemDraw Drawing" r:id="rId27" imgW="304560" imgH="177480" progId="">
              <p:embed/>
            </p:oleObj>
          </a:graphicData>
        </a:graphic>
      </p:graphicFrame>
      <p:graphicFrame>
        <p:nvGraphicFramePr>
          <p:cNvPr id="18459" name="Object 41"/>
          <p:cNvGraphicFramePr>
            <a:graphicFrameLocks noChangeAspect="1"/>
          </p:cNvGraphicFramePr>
          <p:nvPr/>
        </p:nvGraphicFramePr>
        <p:xfrm>
          <a:off x="3643313" y="6140450"/>
          <a:ext cx="463550" cy="268288"/>
        </p:xfrm>
        <a:graphic>
          <a:graphicData uri="http://schemas.openxmlformats.org/presentationml/2006/ole">
            <p:oleObj spid="_x0000_s18459" name="CS ChemDraw Drawing" r:id="rId28" imgW="304560" imgH="177480" progId="">
              <p:embed/>
            </p:oleObj>
          </a:graphicData>
        </a:graphic>
      </p:graphicFrame>
      <p:graphicFrame>
        <p:nvGraphicFramePr>
          <p:cNvPr id="18460" name="Object 42"/>
          <p:cNvGraphicFramePr>
            <a:graphicFrameLocks noChangeAspect="1"/>
          </p:cNvGraphicFramePr>
          <p:nvPr/>
        </p:nvGraphicFramePr>
        <p:xfrm>
          <a:off x="2900363" y="5429250"/>
          <a:ext cx="512762" cy="311150"/>
        </p:xfrm>
        <a:graphic>
          <a:graphicData uri="http://schemas.openxmlformats.org/presentationml/2006/ole">
            <p:oleObj spid="_x0000_s18460" name="CS ChemDraw Drawing" r:id="rId29" imgW="337680" imgH="205560" progId="">
              <p:embed/>
            </p:oleObj>
          </a:graphicData>
        </a:graphic>
      </p:graphicFrame>
      <p:graphicFrame>
        <p:nvGraphicFramePr>
          <p:cNvPr id="18461" name="Object 43"/>
          <p:cNvGraphicFramePr>
            <a:graphicFrameLocks noChangeAspect="1"/>
          </p:cNvGraphicFramePr>
          <p:nvPr/>
        </p:nvGraphicFramePr>
        <p:xfrm>
          <a:off x="3522663" y="5632450"/>
          <a:ext cx="512762" cy="311150"/>
        </p:xfrm>
        <a:graphic>
          <a:graphicData uri="http://schemas.openxmlformats.org/presentationml/2006/ole">
            <p:oleObj spid="_x0000_s18461" name="CS ChemDraw Drawing" r:id="rId30" imgW="337680" imgH="205560" progId="">
              <p:embed/>
            </p:oleObj>
          </a:graphicData>
        </a:graphic>
      </p:graphicFrame>
      <p:graphicFrame>
        <p:nvGraphicFramePr>
          <p:cNvPr id="18462" name="Object 44"/>
          <p:cNvGraphicFramePr>
            <a:graphicFrameLocks noChangeAspect="1"/>
          </p:cNvGraphicFramePr>
          <p:nvPr/>
        </p:nvGraphicFramePr>
        <p:xfrm>
          <a:off x="2633663" y="6292850"/>
          <a:ext cx="512762" cy="311150"/>
        </p:xfrm>
        <a:graphic>
          <a:graphicData uri="http://schemas.openxmlformats.org/presentationml/2006/ole">
            <p:oleObj spid="_x0000_s18462" name="CS ChemDraw Drawing" r:id="rId31" imgW="337680" imgH="205560" progId="">
              <p:embed/>
            </p:oleObj>
          </a:graphicData>
        </a:graphic>
      </p:graphicFrame>
      <p:graphicFrame>
        <p:nvGraphicFramePr>
          <p:cNvPr id="18463" name="Object 45"/>
          <p:cNvGraphicFramePr>
            <a:graphicFrameLocks noChangeAspect="1"/>
          </p:cNvGraphicFramePr>
          <p:nvPr/>
        </p:nvGraphicFramePr>
        <p:xfrm>
          <a:off x="2100263" y="6102350"/>
          <a:ext cx="512762" cy="311150"/>
        </p:xfrm>
        <a:graphic>
          <a:graphicData uri="http://schemas.openxmlformats.org/presentationml/2006/ole">
            <p:oleObj spid="_x0000_s18463" name="CS ChemDraw Drawing" r:id="rId32" imgW="337680" imgH="205560" progId="">
              <p:embed/>
            </p:oleObj>
          </a:graphicData>
        </a:graphic>
      </p:graphicFrame>
      <p:graphicFrame>
        <p:nvGraphicFramePr>
          <p:cNvPr id="18464" name="Object 46"/>
          <p:cNvGraphicFramePr>
            <a:graphicFrameLocks noChangeAspect="1"/>
          </p:cNvGraphicFramePr>
          <p:nvPr/>
        </p:nvGraphicFramePr>
        <p:xfrm>
          <a:off x="1862138" y="165100"/>
          <a:ext cx="609600" cy="330200"/>
        </p:xfrm>
        <a:graphic>
          <a:graphicData uri="http://schemas.openxmlformats.org/presentationml/2006/ole">
            <p:oleObj spid="_x0000_s18464" name="CS ChemDraw Drawing" r:id="rId33" imgW="401040" imgH="218160" progId="">
              <p:embed/>
            </p:oleObj>
          </a:graphicData>
        </a:graphic>
      </p:graphicFrame>
      <p:graphicFrame>
        <p:nvGraphicFramePr>
          <p:cNvPr id="18465" name="Object 47"/>
          <p:cNvGraphicFramePr>
            <a:graphicFrameLocks noChangeAspect="1"/>
          </p:cNvGraphicFramePr>
          <p:nvPr/>
        </p:nvGraphicFramePr>
        <p:xfrm>
          <a:off x="1423988" y="201613"/>
          <a:ext cx="358775" cy="252412"/>
        </p:xfrm>
        <a:graphic>
          <a:graphicData uri="http://schemas.openxmlformats.org/presentationml/2006/ole">
            <p:oleObj spid="_x0000_s18465" name="CS ChemDraw Drawing" r:id="rId34" imgW="236160" imgH="167400" progId="">
              <p:embed/>
            </p:oleObj>
          </a:graphicData>
        </a:graphic>
      </p:graphicFrame>
      <p:graphicFrame>
        <p:nvGraphicFramePr>
          <p:cNvPr id="18466" name="Object 48"/>
          <p:cNvGraphicFramePr>
            <a:graphicFrameLocks noChangeAspect="1"/>
          </p:cNvGraphicFramePr>
          <p:nvPr/>
        </p:nvGraphicFramePr>
        <p:xfrm>
          <a:off x="2395538" y="-114300"/>
          <a:ext cx="609600" cy="330200"/>
        </p:xfrm>
        <a:graphic>
          <a:graphicData uri="http://schemas.openxmlformats.org/presentationml/2006/ole">
            <p:oleObj spid="_x0000_s18466" name="CS ChemDraw Drawing" r:id="rId35" imgW="401040" imgH="218160" progId="">
              <p:embed/>
            </p:oleObj>
          </a:graphicData>
        </a:graphic>
      </p:graphicFrame>
      <p:graphicFrame>
        <p:nvGraphicFramePr>
          <p:cNvPr id="18467" name="Object 49"/>
          <p:cNvGraphicFramePr>
            <a:graphicFrameLocks noChangeAspect="1"/>
          </p:cNvGraphicFramePr>
          <p:nvPr/>
        </p:nvGraphicFramePr>
        <p:xfrm>
          <a:off x="1728788" y="-88900"/>
          <a:ext cx="358775" cy="252413"/>
        </p:xfrm>
        <a:graphic>
          <a:graphicData uri="http://schemas.openxmlformats.org/presentationml/2006/ole">
            <p:oleObj spid="_x0000_s18467" name="CS ChemDraw Drawing" r:id="rId36" imgW="236160" imgH="167400" progId="">
              <p:embed/>
            </p:oleObj>
          </a:graphicData>
        </a:graphic>
      </p:graphicFrame>
      <p:sp>
        <p:nvSpPr>
          <p:cNvPr id="18492"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grpSp>
        <p:nvGrpSpPr>
          <p:cNvPr id="18493" name="Group 50"/>
          <p:cNvGrpSpPr>
            <a:grpSpLocks/>
          </p:cNvGrpSpPr>
          <p:nvPr/>
        </p:nvGrpSpPr>
        <p:grpSpPr bwMode="auto">
          <a:xfrm>
            <a:off x="5384800" y="5842000"/>
            <a:ext cx="3676650" cy="939800"/>
            <a:chOff x="3392" y="3680"/>
            <a:chExt cx="2316" cy="592"/>
          </a:xfrm>
        </p:grpSpPr>
        <p:sp>
          <p:nvSpPr>
            <p:cNvPr id="18501" name="Text Box 51"/>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8502" name="AutoShape 52"/>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0709" name="AutoShape 53"/>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8475" name="Object 54"/>
            <p:cNvGraphicFramePr>
              <a:graphicFrameLocks noChangeAspect="1"/>
            </p:cNvGraphicFramePr>
            <p:nvPr/>
          </p:nvGraphicFramePr>
          <p:xfrm>
            <a:off x="3537" y="3931"/>
            <a:ext cx="384" cy="208"/>
          </p:xfrm>
          <a:graphic>
            <a:graphicData uri="http://schemas.openxmlformats.org/presentationml/2006/ole">
              <p:oleObj spid="_x0000_s18475" name="CS ChemDraw Drawing" r:id="rId37" imgW="401040" imgH="218160" progId="">
                <p:embed/>
              </p:oleObj>
            </a:graphicData>
          </a:graphic>
        </p:graphicFrame>
        <p:graphicFrame>
          <p:nvGraphicFramePr>
            <p:cNvPr id="18476" name="Object 55"/>
            <p:cNvGraphicFramePr>
              <a:graphicFrameLocks noChangeAspect="1"/>
            </p:cNvGraphicFramePr>
            <p:nvPr/>
          </p:nvGraphicFramePr>
          <p:xfrm>
            <a:off x="4271" y="3951"/>
            <a:ext cx="316" cy="159"/>
          </p:xfrm>
          <a:graphic>
            <a:graphicData uri="http://schemas.openxmlformats.org/presentationml/2006/ole">
              <p:oleObj spid="_x0000_s18476" name="CS ChemDraw Drawing" r:id="rId38" imgW="330120" imgH="167400" progId="">
                <p:embed/>
              </p:oleObj>
            </a:graphicData>
          </a:graphic>
        </p:graphicFrame>
        <p:graphicFrame>
          <p:nvGraphicFramePr>
            <p:cNvPr id="18477" name="Object 56"/>
            <p:cNvGraphicFramePr>
              <a:graphicFrameLocks noChangeAspect="1"/>
            </p:cNvGraphicFramePr>
            <p:nvPr/>
          </p:nvGraphicFramePr>
          <p:xfrm>
            <a:off x="4952" y="3952"/>
            <a:ext cx="169" cy="196"/>
          </p:xfrm>
          <a:graphic>
            <a:graphicData uri="http://schemas.openxmlformats.org/presentationml/2006/ole">
              <p:oleObj spid="_x0000_s18477" name="CS ChemDraw Drawing" r:id="rId39" imgW="561240" imgH="205560" progId="">
                <p:embed/>
              </p:oleObj>
            </a:graphicData>
          </a:graphic>
        </p:graphicFrame>
        <p:sp>
          <p:nvSpPr>
            <p:cNvPr id="18504" name="Text Box 57"/>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8505" name="Text Box 58"/>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8478" name="Object 59"/>
            <p:cNvGraphicFramePr>
              <a:graphicFrameLocks noChangeAspect="1"/>
            </p:cNvGraphicFramePr>
            <p:nvPr/>
          </p:nvGraphicFramePr>
          <p:xfrm>
            <a:off x="3835" y="4053"/>
            <a:ext cx="204" cy="133"/>
          </p:xfrm>
          <a:graphic>
            <a:graphicData uri="http://schemas.openxmlformats.org/presentationml/2006/ole">
              <p:oleObj spid="_x0000_s18478" name="CS ChemDraw Drawing" r:id="rId40" imgW="314640" imgH="205560" progId="">
                <p:embed/>
              </p:oleObj>
            </a:graphicData>
          </a:graphic>
        </p:graphicFrame>
        <p:graphicFrame>
          <p:nvGraphicFramePr>
            <p:cNvPr id="18479" name="Object 60"/>
            <p:cNvGraphicFramePr>
              <a:graphicFrameLocks noChangeAspect="1"/>
            </p:cNvGraphicFramePr>
            <p:nvPr/>
          </p:nvGraphicFramePr>
          <p:xfrm>
            <a:off x="4499" y="4045"/>
            <a:ext cx="204" cy="133"/>
          </p:xfrm>
          <a:graphic>
            <a:graphicData uri="http://schemas.openxmlformats.org/presentationml/2006/ole">
              <p:oleObj spid="_x0000_s18479" name="CS ChemDraw Drawing" r:id="rId41" imgW="314640" imgH="205560" progId="">
                <p:embed/>
              </p:oleObj>
            </a:graphicData>
          </a:graphic>
        </p:graphicFrame>
        <p:graphicFrame>
          <p:nvGraphicFramePr>
            <p:cNvPr id="18480" name="Object 61"/>
            <p:cNvGraphicFramePr>
              <a:graphicFrameLocks noChangeAspect="1"/>
            </p:cNvGraphicFramePr>
            <p:nvPr/>
          </p:nvGraphicFramePr>
          <p:xfrm>
            <a:off x="5436" y="4032"/>
            <a:ext cx="162" cy="152"/>
          </p:xfrm>
          <a:graphic>
            <a:graphicData uri="http://schemas.openxmlformats.org/presentationml/2006/ole">
              <p:oleObj spid="_x0000_s18480" name="Equation" r:id="rId42" imgW="215640" imgH="203040" progId="Equation.3">
                <p:embed/>
              </p:oleObj>
            </a:graphicData>
          </a:graphic>
        </p:graphicFrame>
        <p:graphicFrame>
          <p:nvGraphicFramePr>
            <p:cNvPr id="18481" name="Object 62"/>
            <p:cNvGraphicFramePr>
              <a:graphicFrameLocks noChangeAspect="1"/>
            </p:cNvGraphicFramePr>
            <p:nvPr/>
          </p:nvGraphicFramePr>
          <p:xfrm>
            <a:off x="5131" y="3956"/>
            <a:ext cx="323" cy="196"/>
          </p:xfrm>
          <a:graphic>
            <a:graphicData uri="http://schemas.openxmlformats.org/presentationml/2006/ole">
              <p:oleObj spid="_x0000_s18481" name="CS ChemDraw Drawing" r:id="rId43" imgW="337680" imgH="205560" progId="">
                <p:embed/>
              </p:oleObj>
            </a:graphicData>
          </a:graphic>
        </p:graphicFrame>
      </p:grpSp>
      <p:sp>
        <p:nvSpPr>
          <p:cNvPr id="18494" name="Text Box 63"/>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8495" name="Group 64"/>
          <p:cNvGrpSpPr>
            <a:grpSpLocks/>
          </p:cNvGrpSpPr>
          <p:nvPr/>
        </p:nvGrpSpPr>
        <p:grpSpPr bwMode="auto">
          <a:xfrm>
            <a:off x="6184900" y="1422400"/>
            <a:ext cx="241300" cy="241300"/>
            <a:chOff x="4232" y="2360"/>
            <a:chExt cx="416" cy="392"/>
          </a:xfrm>
        </p:grpSpPr>
        <p:sp>
          <p:nvSpPr>
            <p:cNvPr id="18499" name="Oval 65"/>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0722" name="Oval 66"/>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8468" name="Object 67"/>
          <p:cNvGraphicFramePr>
            <a:graphicFrameLocks noChangeAspect="1"/>
          </p:cNvGraphicFramePr>
          <p:nvPr/>
        </p:nvGraphicFramePr>
        <p:xfrm>
          <a:off x="6475413" y="1809750"/>
          <a:ext cx="463550" cy="268288"/>
        </p:xfrm>
        <a:graphic>
          <a:graphicData uri="http://schemas.openxmlformats.org/presentationml/2006/ole">
            <p:oleObj spid="_x0000_s18468" name="CS ChemDraw Drawing" r:id="rId44" imgW="304560" imgH="177480" progId="">
              <p:embed/>
            </p:oleObj>
          </a:graphicData>
        </a:graphic>
      </p:graphicFrame>
      <p:graphicFrame>
        <p:nvGraphicFramePr>
          <p:cNvPr id="18469" name="Object 68"/>
          <p:cNvGraphicFramePr>
            <a:graphicFrameLocks noChangeAspect="1"/>
          </p:cNvGraphicFramePr>
          <p:nvPr/>
        </p:nvGraphicFramePr>
        <p:xfrm>
          <a:off x="7153275" y="1827213"/>
          <a:ext cx="501650" cy="252412"/>
        </p:xfrm>
        <a:graphic>
          <a:graphicData uri="http://schemas.openxmlformats.org/presentationml/2006/ole">
            <p:oleObj spid="_x0000_s18469" name="CS ChemDraw Drawing" r:id="rId45" imgW="330120" imgH="167400" progId="">
              <p:embed/>
            </p:oleObj>
          </a:graphicData>
        </a:graphic>
      </p:graphicFrame>
      <p:grpSp>
        <p:nvGrpSpPr>
          <p:cNvPr id="18496" name="Group 69"/>
          <p:cNvGrpSpPr>
            <a:grpSpLocks/>
          </p:cNvGrpSpPr>
          <p:nvPr/>
        </p:nvGrpSpPr>
        <p:grpSpPr bwMode="auto">
          <a:xfrm>
            <a:off x="7812088" y="1797050"/>
            <a:ext cx="633412" cy="492125"/>
            <a:chOff x="3977" y="1748"/>
            <a:chExt cx="399" cy="310"/>
          </a:xfrm>
        </p:grpSpPr>
        <p:graphicFrame>
          <p:nvGraphicFramePr>
            <p:cNvPr id="18473" name="Object 70"/>
            <p:cNvGraphicFramePr>
              <a:graphicFrameLocks noChangeAspect="1"/>
            </p:cNvGraphicFramePr>
            <p:nvPr/>
          </p:nvGraphicFramePr>
          <p:xfrm>
            <a:off x="4011" y="1748"/>
            <a:ext cx="323" cy="196"/>
          </p:xfrm>
          <a:graphic>
            <a:graphicData uri="http://schemas.openxmlformats.org/presentationml/2006/ole">
              <p:oleObj spid="_x0000_s18473" name="CS ChemDraw Drawing" r:id="rId46" imgW="337680" imgH="205560" progId="">
                <p:embed/>
              </p:oleObj>
            </a:graphicData>
          </a:graphic>
        </p:graphicFrame>
        <p:graphicFrame>
          <p:nvGraphicFramePr>
            <p:cNvPr id="18474" name="Object 71"/>
            <p:cNvGraphicFramePr>
              <a:graphicFrameLocks noChangeAspect="1"/>
            </p:cNvGraphicFramePr>
            <p:nvPr/>
          </p:nvGraphicFramePr>
          <p:xfrm>
            <a:off x="3977" y="1940"/>
            <a:ext cx="399" cy="118"/>
          </p:xfrm>
          <a:graphic>
            <a:graphicData uri="http://schemas.openxmlformats.org/presentationml/2006/ole">
              <p:oleObj spid="_x0000_s18474" name="CS ChemDraw Drawing" r:id="rId47" imgW="576360" imgH="169920" progId="">
                <p:embed/>
              </p:oleObj>
            </a:graphicData>
          </a:graphic>
        </p:graphicFrame>
      </p:grpSp>
      <p:graphicFrame>
        <p:nvGraphicFramePr>
          <p:cNvPr id="18470" name="Object 72"/>
          <p:cNvGraphicFramePr>
            <a:graphicFrameLocks noChangeAspect="1"/>
          </p:cNvGraphicFramePr>
          <p:nvPr/>
        </p:nvGraphicFramePr>
        <p:xfrm>
          <a:off x="6529388" y="2360613"/>
          <a:ext cx="358775" cy="252412"/>
        </p:xfrm>
        <a:graphic>
          <a:graphicData uri="http://schemas.openxmlformats.org/presentationml/2006/ole">
            <p:oleObj spid="_x0000_s18470" name="CS ChemDraw Drawing" r:id="rId48" imgW="236160" imgH="167400" progId="">
              <p:embed/>
            </p:oleObj>
          </a:graphicData>
        </a:graphic>
      </p:graphicFrame>
      <p:grpSp>
        <p:nvGrpSpPr>
          <p:cNvPr id="18497" name="Group 73"/>
          <p:cNvGrpSpPr>
            <a:grpSpLocks/>
          </p:cNvGrpSpPr>
          <p:nvPr/>
        </p:nvGrpSpPr>
        <p:grpSpPr bwMode="auto">
          <a:xfrm>
            <a:off x="7046913" y="2305050"/>
            <a:ext cx="614362" cy="492125"/>
            <a:chOff x="3439" y="1748"/>
            <a:chExt cx="387" cy="310"/>
          </a:xfrm>
        </p:grpSpPr>
        <p:graphicFrame>
          <p:nvGraphicFramePr>
            <p:cNvPr id="18471" name="Object 74"/>
            <p:cNvGraphicFramePr>
              <a:graphicFrameLocks noChangeAspect="1"/>
            </p:cNvGraphicFramePr>
            <p:nvPr/>
          </p:nvGraphicFramePr>
          <p:xfrm>
            <a:off x="3467" y="1748"/>
            <a:ext cx="323" cy="196"/>
          </p:xfrm>
          <a:graphic>
            <a:graphicData uri="http://schemas.openxmlformats.org/presentationml/2006/ole">
              <p:oleObj spid="_x0000_s18471" name="CS ChemDraw Drawing" r:id="rId49" imgW="337680" imgH="205560" progId="">
                <p:embed/>
              </p:oleObj>
            </a:graphicData>
          </a:graphic>
        </p:graphicFrame>
        <p:graphicFrame>
          <p:nvGraphicFramePr>
            <p:cNvPr id="18472" name="Object 75"/>
            <p:cNvGraphicFramePr>
              <a:graphicFrameLocks noChangeAspect="1"/>
            </p:cNvGraphicFramePr>
            <p:nvPr/>
          </p:nvGraphicFramePr>
          <p:xfrm>
            <a:off x="3439" y="1940"/>
            <a:ext cx="387" cy="118"/>
          </p:xfrm>
          <a:graphic>
            <a:graphicData uri="http://schemas.openxmlformats.org/presentationml/2006/ole">
              <p:oleObj spid="_x0000_s18472" name="CS ChemDraw Drawing" r:id="rId50" imgW="558720" imgH="169920" progId="">
                <p:embed/>
              </p:oleObj>
            </a:graphicData>
          </a:graphic>
        </p:graphicFrame>
      </p:grpSp>
      <p:sp>
        <p:nvSpPr>
          <p:cNvPr id="18498" name="AutoShape 76"/>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19458" name="Object 3"/>
          <p:cNvGraphicFramePr>
            <a:graphicFrameLocks noChangeAspect="1"/>
          </p:cNvGraphicFramePr>
          <p:nvPr/>
        </p:nvGraphicFramePr>
        <p:xfrm>
          <a:off x="455613" y="0"/>
          <a:ext cx="4191000" cy="3890963"/>
        </p:xfrm>
        <a:graphic>
          <a:graphicData uri="http://schemas.openxmlformats.org/presentationml/2006/ole">
            <p:oleObj spid="_x0000_s19458" name="Image bitmap" r:id="rId3" imgW="3591426" imgH="3333333" progId="PBrush">
              <p:embed/>
            </p:oleObj>
          </a:graphicData>
        </a:graphic>
      </p:graphicFrame>
      <p:sp>
        <p:nvSpPr>
          <p:cNvPr id="71684"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1685"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1686"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19512"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19459" name="Object 8"/>
          <p:cNvGraphicFramePr>
            <a:graphicFrameLocks noChangeAspect="1"/>
          </p:cNvGraphicFramePr>
          <p:nvPr/>
        </p:nvGraphicFramePr>
        <p:xfrm>
          <a:off x="25400" y="4406900"/>
          <a:ext cx="4619625" cy="1384300"/>
        </p:xfrm>
        <a:graphic>
          <a:graphicData uri="http://schemas.openxmlformats.org/presentationml/2006/ole">
            <p:oleObj spid="_x0000_s19459" name="Image bitmap" r:id="rId4" imgW="1457143" imgH="609524" progId="PBrush">
              <p:embed/>
            </p:oleObj>
          </a:graphicData>
        </a:graphic>
      </p:graphicFrame>
      <p:sp>
        <p:nvSpPr>
          <p:cNvPr id="19513"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19514"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19515" name="Group 11"/>
          <p:cNvGrpSpPr>
            <a:grpSpLocks/>
          </p:cNvGrpSpPr>
          <p:nvPr/>
        </p:nvGrpSpPr>
        <p:grpSpPr bwMode="auto">
          <a:xfrm>
            <a:off x="5373688" y="368300"/>
            <a:ext cx="436562" cy="5257800"/>
            <a:chOff x="3537" y="224"/>
            <a:chExt cx="275" cy="3768"/>
          </a:xfrm>
        </p:grpSpPr>
        <p:sp>
          <p:nvSpPr>
            <p:cNvPr id="19532"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19533"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1694"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19460" name="Object 15"/>
          <p:cNvGraphicFramePr>
            <a:graphicFrameLocks noChangeAspect="1"/>
          </p:cNvGraphicFramePr>
          <p:nvPr/>
        </p:nvGraphicFramePr>
        <p:xfrm>
          <a:off x="2185988" y="3478213"/>
          <a:ext cx="358775" cy="252412"/>
        </p:xfrm>
        <a:graphic>
          <a:graphicData uri="http://schemas.openxmlformats.org/presentationml/2006/ole">
            <p:oleObj spid="_x0000_s19460" name="CS ChemDraw Drawing" r:id="rId5" imgW="236160" imgH="167400" progId="">
              <p:embed/>
            </p:oleObj>
          </a:graphicData>
        </a:graphic>
      </p:graphicFrame>
      <p:graphicFrame>
        <p:nvGraphicFramePr>
          <p:cNvPr id="19461" name="Object 16"/>
          <p:cNvGraphicFramePr>
            <a:graphicFrameLocks noChangeAspect="1"/>
          </p:cNvGraphicFramePr>
          <p:nvPr/>
        </p:nvGraphicFramePr>
        <p:xfrm>
          <a:off x="2281238" y="825500"/>
          <a:ext cx="609600" cy="330200"/>
        </p:xfrm>
        <a:graphic>
          <a:graphicData uri="http://schemas.openxmlformats.org/presentationml/2006/ole">
            <p:oleObj spid="_x0000_s19461" name="CS ChemDraw Drawing" r:id="rId6" imgW="401040" imgH="218160" progId="">
              <p:embed/>
            </p:oleObj>
          </a:graphicData>
        </a:graphic>
      </p:graphicFrame>
      <p:graphicFrame>
        <p:nvGraphicFramePr>
          <p:cNvPr id="19462" name="Object 17"/>
          <p:cNvGraphicFramePr>
            <a:graphicFrameLocks noChangeAspect="1"/>
          </p:cNvGraphicFramePr>
          <p:nvPr/>
        </p:nvGraphicFramePr>
        <p:xfrm>
          <a:off x="1995488" y="3935413"/>
          <a:ext cx="358775" cy="252412"/>
        </p:xfrm>
        <a:graphic>
          <a:graphicData uri="http://schemas.openxmlformats.org/presentationml/2006/ole">
            <p:oleObj spid="_x0000_s19462" name="CS ChemDraw Drawing" r:id="rId7" imgW="236160" imgH="167400" progId="">
              <p:embed/>
            </p:oleObj>
          </a:graphicData>
        </a:graphic>
      </p:graphicFrame>
      <p:graphicFrame>
        <p:nvGraphicFramePr>
          <p:cNvPr id="19463" name="Object 18"/>
          <p:cNvGraphicFramePr>
            <a:graphicFrameLocks noChangeAspect="1"/>
          </p:cNvGraphicFramePr>
          <p:nvPr/>
        </p:nvGraphicFramePr>
        <p:xfrm>
          <a:off x="1925638" y="2794000"/>
          <a:ext cx="609600" cy="330200"/>
        </p:xfrm>
        <a:graphic>
          <a:graphicData uri="http://schemas.openxmlformats.org/presentationml/2006/ole">
            <p:oleObj spid="_x0000_s19463" name="CS ChemDraw Drawing" r:id="rId8" imgW="401040" imgH="218160" progId="">
              <p:embed/>
            </p:oleObj>
          </a:graphicData>
        </a:graphic>
      </p:graphicFrame>
      <p:graphicFrame>
        <p:nvGraphicFramePr>
          <p:cNvPr id="19464" name="Object 19"/>
          <p:cNvGraphicFramePr>
            <a:graphicFrameLocks noChangeAspect="1"/>
          </p:cNvGraphicFramePr>
          <p:nvPr/>
        </p:nvGraphicFramePr>
        <p:xfrm>
          <a:off x="1868488" y="2373313"/>
          <a:ext cx="358775" cy="252412"/>
        </p:xfrm>
        <a:graphic>
          <a:graphicData uri="http://schemas.openxmlformats.org/presentationml/2006/ole">
            <p:oleObj spid="_x0000_s19464" name="CS ChemDraw Drawing" r:id="rId9" imgW="236160" imgH="167400" progId="">
              <p:embed/>
            </p:oleObj>
          </a:graphicData>
        </a:graphic>
      </p:graphicFrame>
      <p:graphicFrame>
        <p:nvGraphicFramePr>
          <p:cNvPr id="19465" name="Object 20"/>
          <p:cNvGraphicFramePr>
            <a:graphicFrameLocks noChangeAspect="1"/>
          </p:cNvGraphicFramePr>
          <p:nvPr/>
        </p:nvGraphicFramePr>
        <p:xfrm>
          <a:off x="1716088" y="1306513"/>
          <a:ext cx="358775" cy="252412"/>
        </p:xfrm>
        <a:graphic>
          <a:graphicData uri="http://schemas.openxmlformats.org/presentationml/2006/ole">
            <p:oleObj spid="_x0000_s19465" name="CS ChemDraw Drawing" r:id="rId10" imgW="236160" imgH="167400" progId="">
              <p:embed/>
            </p:oleObj>
          </a:graphicData>
        </a:graphic>
      </p:graphicFrame>
      <p:graphicFrame>
        <p:nvGraphicFramePr>
          <p:cNvPr id="19466" name="Object 21"/>
          <p:cNvGraphicFramePr>
            <a:graphicFrameLocks noChangeAspect="1"/>
          </p:cNvGraphicFramePr>
          <p:nvPr/>
        </p:nvGraphicFramePr>
        <p:xfrm>
          <a:off x="1366838" y="812800"/>
          <a:ext cx="609600" cy="330200"/>
        </p:xfrm>
        <a:graphic>
          <a:graphicData uri="http://schemas.openxmlformats.org/presentationml/2006/ole">
            <p:oleObj spid="_x0000_s19466" name="CS ChemDraw Drawing" r:id="rId11" imgW="401040" imgH="218160" progId="">
              <p:embed/>
            </p:oleObj>
          </a:graphicData>
        </a:graphic>
      </p:graphicFrame>
      <p:sp>
        <p:nvSpPr>
          <p:cNvPr id="19517"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19467" name="Object 24"/>
          <p:cNvGraphicFramePr>
            <a:graphicFrameLocks noChangeAspect="1"/>
          </p:cNvGraphicFramePr>
          <p:nvPr/>
        </p:nvGraphicFramePr>
        <p:xfrm>
          <a:off x="798513" y="6000750"/>
          <a:ext cx="463550" cy="268288"/>
        </p:xfrm>
        <a:graphic>
          <a:graphicData uri="http://schemas.openxmlformats.org/presentationml/2006/ole">
            <p:oleObj spid="_x0000_s19467" name="CS ChemDraw Drawing" r:id="rId12" imgW="304560" imgH="177480" progId="">
              <p:embed/>
            </p:oleObj>
          </a:graphicData>
        </a:graphic>
      </p:graphicFrame>
      <p:graphicFrame>
        <p:nvGraphicFramePr>
          <p:cNvPr id="19468" name="Object 26"/>
          <p:cNvGraphicFramePr>
            <a:graphicFrameLocks noChangeAspect="1"/>
          </p:cNvGraphicFramePr>
          <p:nvPr/>
        </p:nvGraphicFramePr>
        <p:xfrm>
          <a:off x="803275" y="6424613"/>
          <a:ext cx="501650" cy="252412"/>
        </p:xfrm>
        <a:graphic>
          <a:graphicData uri="http://schemas.openxmlformats.org/presentationml/2006/ole">
            <p:oleObj spid="_x0000_s19468" name="CS ChemDraw Drawing" r:id="rId13" imgW="330120" imgH="167400" progId="">
              <p:embed/>
            </p:oleObj>
          </a:graphicData>
        </a:graphic>
      </p:graphicFrame>
      <p:graphicFrame>
        <p:nvGraphicFramePr>
          <p:cNvPr id="19469" name="Object 27"/>
          <p:cNvGraphicFramePr>
            <a:graphicFrameLocks noChangeAspect="1"/>
          </p:cNvGraphicFramePr>
          <p:nvPr/>
        </p:nvGraphicFramePr>
        <p:xfrm>
          <a:off x="1636713" y="6407150"/>
          <a:ext cx="463550" cy="268288"/>
        </p:xfrm>
        <a:graphic>
          <a:graphicData uri="http://schemas.openxmlformats.org/presentationml/2006/ole">
            <p:oleObj spid="_x0000_s19469" name="CS ChemDraw Drawing" r:id="rId14" imgW="304560" imgH="177480" progId="">
              <p:embed/>
            </p:oleObj>
          </a:graphicData>
        </a:graphic>
      </p:graphicFrame>
      <p:graphicFrame>
        <p:nvGraphicFramePr>
          <p:cNvPr id="19470" name="Object 28"/>
          <p:cNvGraphicFramePr>
            <a:graphicFrameLocks noChangeAspect="1"/>
          </p:cNvGraphicFramePr>
          <p:nvPr/>
        </p:nvGraphicFramePr>
        <p:xfrm>
          <a:off x="1595438" y="4368800"/>
          <a:ext cx="609600" cy="330200"/>
        </p:xfrm>
        <a:graphic>
          <a:graphicData uri="http://schemas.openxmlformats.org/presentationml/2006/ole">
            <p:oleObj spid="_x0000_s19470" name="CS ChemDraw Drawing" r:id="rId15" imgW="401040" imgH="218160" progId="">
              <p:embed/>
            </p:oleObj>
          </a:graphicData>
        </a:graphic>
      </p:graphicFrame>
      <p:graphicFrame>
        <p:nvGraphicFramePr>
          <p:cNvPr id="19471" name="Object 29"/>
          <p:cNvGraphicFramePr>
            <a:graphicFrameLocks noChangeAspect="1"/>
          </p:cNvGraphicFramePr>
          <p:nvPr/>
        </p:nvGraphicFramePr>
        <p:xfrm>
          <a:off x="2287588" y="2068513"/>
          <a:ext cx="358775" cy="252412"/>
        </p:xfrm>
        <a:graphic>
          <a:graphicData uri="http://schemas.openxmlformats.org/presentationml/2006/ole">
            <p:oleObj spid="_x0000_s19471" name="CS ChemDraw Drawing" r:id="rId16" imgW="236160" imgH="167400" progId="">
              <p:embed/>
            </p:oleObj>
          </a:graphicData>
        </a:graphic>
      </p:graphicFrame>
      <p:graphicFrame>
        <p:nvGraphicFramePr>
          <p:cNvPr id="19472" name="Object 30"/>
          <p:cNvGraphicFramePr>
            <a:graphicFrameLocks noChangeAspect="1"/>
          </p:cNvGraphicFramePr>
          <p:nvPr/>
        </p:nvGraphicFramePr>
        <p:xfrm>
          <a:off x="1824038" y="3124200"/>
          <a:ext cx="609600" cy="330200"/>
        </p:xfrm>
        <a:graphic>
          <a:graphicData uri="http://schemas.openxmlformats.org/presentationml/2006/ole">
            <p:oleObj spid="_x0000_s19472" name="CS ChemDraw Drawing" r:id="rId17" imgW="401040" imgH="218160" progId="">
              <p:embed/>
            </p:oleObj>
          </a:graphicData>
        </a:graphic>
      </p:graphicFrame>
      <p:graphicFrame>
        <p:nvGraphicFramePr>
          <p:cNvPr id="19473" name="Object 31"/>
          <p:cNvGraphicFramePr>
            <a:graphicFrameLocks noChangeAspect="1"/>
          </p:cNvGraphicFramePr>
          <p:nvPr/>
        </p:nvGraphicFramePr>
        <p:xfrm>
          <a:off x="1671638" y="1993900"/>
          <a:ext cx="609600" cy="330200"/>
        </p:xfrm>
        <a:graphic>
          <a:graphicData uri="http://schemas.openxmlformats.org/presentationml/2006/ole">
            <p:oleObj spid="_x0000_s19473" name="CS ChemDraw Drawing" r:id="rId18" imgW="401040" imgH="218160" progId="">
              <p:embed/>
            </p:oleObj>
          </a:graphicData>
        </a:graphic>
      </p:graphicFrame>
      <p:graphicFrame>
        <p:nvGraphicFramePr>
          <p:cNvPr id="19474" name="Object 32"/>
          <p:cNvGraphicFramePr>
            <a:graphicFrameLocks noChangeAspect="1"/>
          </p:cNvGraphicFramePr>
          <p:nvPr/>
        </p:nvGraphicFramePr>
        <p:xfrm>
          <a:off x="1919288" y="1014413"/>
          <a:ext cx="358775" cy="252412"/>
        </p:xfrm>
        <a:graphic>
          <a:graphicData uri="http://schemas.openxmlformats.org/presentationml/2006/ole">
            <p:oleObj spid="_x0000_s19474" name="CS ChemDraw Drawing" r:id="rId19" imgW="236160" imgH="167400" progId="">
              <p:embed/>
            </p:oleObj>
          </a:graphicData>
        </a:graphic>
      </p:graphicFrame>
      <p:graphicFrame>
        <p:nvGraphicFramePr>
          <p:cNvPr id="19475" name="Object 33"/>
          <p:cNvGraphicFramePr>
            <a:graphicFrameLocks noChangeAspect="1"/>
          </p:cNvGraphicFramePr>
          <p:nvPr/>
        </p:nvGraphicFramePr>
        <p:xfrm>
          <a:off x="2198688" y="2500313"/>
          <a:ext cx="358775" cy="252412"/>
        </p:xfrm>
        <a:graphic>
          <a:graphicData uri="http://schemas.openxmlformats.org/presentationml/2006/ole">
            <p:oleObj spid="_x0000_s19475" name="CS ChemDraw Drawing" r:id="rId20" imgW="236160" imgH="167400" progId="">
              <p:embed/>
            </p:oleObj>
          </a:graphicData>
        </a:graphic>
      </p:graphicFrame>
      <p:graphicFrame>
        <p:nvGraphicFramePr>
          <p:cNvPr id="19476" name="Object 34"/>
          <p:cNvGraphicFramePr>
            <a:graphicFrameLocks noChangeAspect="1"/>
          </p:cNvGraphicFramePr>
          <p:nvPr/>
        </p:nvGraphicFramePr>
        <p:xfrm>
          <a:off x="2065338" y="1257300"/>
          <a:ext cx="609600" cy="330200"/>
        </p:xfrm>
        <a:graphic>
          <a:graphicData uri="http://schemas.openxmlformats.org/presentationml/2006/ole">
            <p:oleObj spid="_x0000_s19476" name="CS ChemDraw Drawing" r:id="rId21" imgW="401040" imgH="218160" progId="">
              <p:embed/>
            </p:oleObj>
          </a:graphicData>
        </a:graphic>
      </p:graphicFrame>
      <p:graphicFrame>
        <p:nvGraphicFramePr>
          <p:cNvPr id="19477" name="Object 35"/>
          <p:cNvGraphicFramePr>
            <a:graphicFrameLocks noChangeAspect="1"/>
          </p:cNvGraphicFramePr>
          <p:nvPr/>
        </p:nvGraphicFramePr>
        <p:xfrm>
          <a:off x="2160588" y="6488113"/>
          <a:ext cx="358775" cy="252412"/>
        </p:xfrm>
        <a:graphic>
          <a:graphicData uri="http://schemas.openxmlformats.org/presentationml/2006/ole">
            <p:oleObj spid="_x0000_s19477" name="CS ChemDraw Drawing" r:id="rId22" imgW="236160" imgH="167400" progId="">
              <p:embed/>
            </p:oleObj>
          </a:graphicData>
        </a:graphic>
      </p:graphicFrame>
      <p:graphicFrame>
        <p:nvGraphicFramePr>
          <p:cNvPr id="19478" name="Object 36"/>
          <p:cNvGraphicFramePr>
            <a:graphicFrameLocks noChangeAspect="1"/>
          </p:cNvGraphicFramePr>
          <p:nvPr/>
        </p:nvGraphicFramePr>
        <p:xfrm>
          <a:off x="2376488" y="5345113"/>
          <a:ext cx="358775" cy="252412"/>
        </p:xfrm>
        <a:graphic>
          <a:graphicData uri="http://schemas.openxmlformats.org/presentationml/2006/ole">
            <p:oleObj spid="_x0000_s19478" name="CS ChemDraw Drawing" r:id="rId23" imgW="236160" imgH="167400" progId="">
              <p:embed/>
            </p:oleObj>
          </a:graphicData>
        </a:graphic>
      </p:graphicFrame>
      <p:graphicFrame>
        <p:nvGraphicFramePr>
          <p:cNvPr id="19479" name="Object 37"/>
          <p:cNvGraphicFramePr>
            <a:graphicFrameLocks noChangeAspect="1"/>
          </p:cNvGraphicFramePr>
          <p:nvPr/>
        </p:nvGraphicFramePr>
        <p:xfrm>
          <a:off x="1490663" y="5886450"/>
          <a:ext cx="512762" cy="311150"/>
        </p:xfrm>
        <a:graphic>
          <a:graphicData uri="http://schemas.openxmlformats.org/presentationml/2006/ole">
            <p:oleObj spid="_x0000_s19479" name="CS ChemDraw Drawing" r:id="rId24" imgW="337680" imgH="205560" progId="">
              <p:embed/>
            </p:oleObj>
          </a:graphicData>
        </a:graphic>
      </p:graphicFrame>
      <p:graphicFrame>
        <p:nvGraphicFramePr>
          <p:cNvPr id="19480" name="Object 38"/>
          <p:cNvGraphicFramePr>
            <a:graphicFrameLocks noChangeAspect="1"/>
          </p:cNvGraphicFramePr>
          <p:nvPr/>
        </p:nvGraphicFramePr>
        <p:xfrm>
          <a:off x="1643063" y="5454650"/>
          <a:ext cx="512762" cy="311150"/>
        </p:xfrm>
        <a:graphic>
          <a:graphicData uri="http://schemas.openxmlformats.org/presentationml/2006/ole">
            <p:oleObj spid="_x0000_s19480" name="CS ChemDraw Drawing" r:id="rId25" imgW="337680" imgH="205560" progId="">
              <p:embed/>
            </p:oleObj>
          </a:graphicData>
        </a:graphic>
      </p:graphicFrame>
      <p:graphicFrame>
        <p:nvGraphicFramePr>
          <p:cNvPr id="19481" name="Object 39"/>
          <p:cNvGraphicFramePr>
            <a:graphicFrameLocks noChangeAspect="1"/>
          </p:cNvGraphicFramePr>
          <p:nvPr/>
        </p:nvGraphicFramePr>
        <p:xfrm>
          <a:off x="2198688" y="5751513"/>
          <a:ext cx="358775" cy="252412"/>
        </p:xfrm>
        <a:graphic>
          <a:graphicData uri="http://schemas.openxmlformats.org/presentationml/2006/ole">
            <p:oleObj spid="_x0000_s19481" name="CS ChemDraw Drawing" r:id="rId26" imgW="236160" imgH="167400" progId="">
              <p:embed/>
            </p:oleObj>
          </a:graphicData>
        </a:graphic>
      </p:graphicFrame>
      <p:graphicFrame>
        <p:nvGraphicFramePr>
          <p:cNvPr id="19482" name="Object 40"/>
          <p:cNvGraphicFramePr>
            <a:graphicFrameLocks noChangeAspect="1"/>
          </p:cNvGraphicFramePr>
          <p:nvPr/>
        </p:nvGraphicFramePr>
        <p:xfrm>
          <a:off x="2640013" y="5822950"/>
          <a:ext cx="463550" cy="268288"/>
        </p:xfrm>
        <a:graphic>
          <a:graphicData uri="http://schemas.openxmlformats.org/presentationml/2006/ole">
            <p:oleObj spid="_x0000_s19482" name="CS ChemDraw Drawing" r:id="rId27" imgW="304560" imgH="177480" progId="">
              <p:embed/>
            </p:oleObj>
          </a:graphicData>
        </a:graphic>
      </p:graphicFrame>
      <p:graphicFrame>
        <p:nvGraphicFramePr>
          <p:cNvPr id="19483" name="Object 41"/>
          <p:cNvGraphicFramePr>
            <a:graphicFrameLocks noChangeAspect="1"/>
          </p:cNvGraphicFramePr>
          <p:nvPr/>
        </p:nvGraphicFramePr>
        <p:xfrm>
          <a:off x="3643313" y="6140450"/>
          <a:ext cx="463550" cy="268288"/>
        </p:xfrm>
        <a:graphic>
          <a:graphicData uri="http://schemas.openxmlformats.org/presentationml/2006/ole">
            <p:oleObj spid="_x0000_s19483" name="CS ChemDraw Drawing" r:id="rId28" imgW="304560" imgH="177480" progId="">
              <p:embed/>
            </p:oleObj>
          </a:graphicData>
        </a:graphic>
      </p:graphicFrame>
      <p:graphicFrame>
        <p:nvGraphicFramePr>
          <p:cNvPr id="19484" name="Object 42"/>
          <p:cNvGraphicFramePr>
            <a:graphicFrameLocks noChangeAspect="1"/>
          </p:cNvGraphicFramePr>
          <p:nvPr/>
        </p:nvGraphicFramePr>
        <p:xfrm>
          <a:off x="2900363" y="5429250"/>
          <a:ext cx="512762" cy="311150"/>
        </p:xfrm>
        <a:graphic>
          <a:graphicData uri="http://schemas.openxmlformats.org/presentationml/2006/ole">
            <p:oleObj spid="_x0000_s19484" name="CS ChemDraw Drawing" r:id="rId29" imgW="337680" imgH="205560" progId="">
              <p:embed/>
            </p:oleObj>
          </a:graphicData>
        </a:graphic>
      </p:graphicFrame>
      <p:graphicFrame>
        <p:nvGraphicFramePr>
          <p:cNvPr id="19485" name="Object 43"/>
          <p:cNvGraphicFramePr>
            <a:graphicFrameLocks noChangeAspect="1"/>
          </p:cNvGraphicFramePr>
          <p:nvPr/>
        </p:nvGraphicFramePr>
        <p:xfrm>
          <a:off x="3522663" y="5632450"/>
          <a:ext cx="512762" cy="311150"/>
        </p:xfrm>
        <a:graphic>
          <a:graphicData uri="http://schemas.openxmlformats.org/presentationml/2006/ole">
            <p:oleObj spid="_x0000_s19485" name="CS ChemDraw Drawing" r:id="rId30" imgW="337680" imgH="205560" progId="">
              <p:embed/>
            </p:oleObj>
          </a:graphicData>
        </a:graphic>
      </p:graphicFrame>
      <p:graphicFrame>
        <p:nvGraphicFramePr>
          <p:cNvPr id="19486" name="Object 44"/>
          <p:cNvGraphicFramePr>
            <a:graphicFrameLocks noChangeAspect="1"/>
          </p:cNvGraphicFramePr>
          <p:nvPr/>
        </p:nvGraphicFramePr>
        <p:xfrm>
          <a:off x="2633663" y="6292850"/>
          <a:ext cx="512762" cy="311150"/>
        </p:xfrm>
        <a:graphic>
          <a:graphicData uri="http://schemas.openxmlformats.org/presentationml/2006/ole">
            <p:oleObj spid="_x0000_s19486" name="CS ChemDraw Drawing" r:id="rId31" imgW="337680" imgH="205560" progId="">
              <p:embed/>
            </p:oleObj>
          </a:graphicData>
        </a:graphic>
      </p:graphicFrame>
      <p:graphicFrame>
        <p:nvGraphicFramePr>
          <p:cNvPr id="19487" name="Object 45"/>
          <p:cNvGraphicFramePr>
            <a:graphicFrameLocks noChangeAspect="1"/>
          </p:cNvGraphicFramePr>
          <p:nvPr/>
        </p:nvGraphicFramePr>
        <p:xfrm>
          <a:off x="2100263" y="6102350"/>
          <a:ext cx="512762" cy="311150"/>
        </p:xfrm>
        <a:graphic>
          <a:graphicData uri="http://schemas.openxmlformats.org/presentationml/2006/ole">
            <p:oleObj spid="_x0000_s19487" name="CS ChemDraw Drawing" r:id="rId32" imgW="337680" imgH="205560" progId="">
              <p:embed/>
            </p:oleObj>
          </a:graphicData>
        </a:graphic>
      </p:graphicFrame>
      <p:graphicFrame>
        <p:nvGraphicFramePr>
          <p:cNvPr id="19488" name="Object 46"/>
          <p:cNvGraphicFramePr>
            <a:graphicFrameLocks noChangeAspect="1"/>
          </p:cNvGraphicFramePr>
          <p:nvPr/>
        </p:nvGraphicFramePr>
        <p:xfrm>
          <a:off x="1862138" y="495300"/>
          <a:ext cx="609600" cy="330200"/>
        </p:xfrm>
        <a:graphic>
          <a:graphicData uri="http://schemas.openxmlformats.org/presentationml/2006/ole">
            <p:oleObj spid="_x0000_s19488" name="CS ChemDraw Drawing" r:id="rId33" imgW="401040" imgH="218160" progId="">
              <p:embed/>
            </p:oleObj>
          </a:graphicData>
        </a:graphic>
      </p:graphicFrame>
      <p:graphicFrame>
        <p:nvGraphicFramePr>
          <p:cNvPr id="19489" name="Object 47"/>
          <p:cNvGraphicFramePr>
            <a:graphicFrameLocks noChangeAspect="1"/>
          </p:cNvGraphicFramePr>
          <p:nvPr/>
        </p:nvGraphicFramePr>
        <p:xfrm>
          <a:off x="1423988" y="531813"/>
          <a:ext cx="358775" cy="252412"/>
        </p:xfrm>
        <a:graphic>
          <a:graphicData uri="http://schemas.openxmlformats.org/presentationml/2006/ole">
            <p:oleObj spid="_x0000_s19489" name="CS ChemDraw Drawing" r:id="rId34" imgW="236160" imgH="167400" progId="">
              <p:embed/>
            </p:oleObj>
          </a:graphicData>
        </a:graphic>
      </p:graphicFrame>
      <p:graphicFrame>
        <p:nvGraphicFramePr>
          <p:cNvPr id="19490" name="Object 48"/>
          <p:cNvGraphicFramePr>
            <a:graphicFrameLocks noChangeAspect="1"/>
          </p:cNvGraphicFramePr>
          <p:nvPr/>
        </p:nvGraphicFramePr>
        <p:xfrm>
          <a:off x="2395538" y="215900"/>
          <a:ext cx="609600" cy="330200"/>
        </p:xfrm>
        <a:graphic>
          <a:graphicData uri="http://schemas.openxmlformats.org/presentationml/2006/ole">
            <p:oleObj spid="_x0000_s19490" name="CS ChemDraw Drawing" r:id="rId35" imgW="401040" imgH="218160" progId="">
              <p:embed/>
            </p:oleObj>
          </a:graphicData>
        </a:graphic>
      </p:graphicFrame>
      <p:graphicFrame>
        <p:nvGraphicFramePr>
          <p:cNvPr id="19491" name="Object 49"/>
          <p:cNvGraphicFramePr>
            <a:graphicFrameLocks noChangeAspect="1"/>
          </p:cNvGraphicFramePr>
          <p:nvPr/>
        </p:nvGraphicFramePr>
        <p:xfrm>
          <a:off x="1728788" y="241300"/>
          <a:ext cx="358775" cy="252413"/>
        </p:xfrm>
        <a:graphic>
          <a:graphicData uri="http://schemas.openxmlformats.org/presentationml/2006/ole">
            <p:oleObj spid="_x0000_s19491" name="CS ChemDraw Drawing" r:id="rId36" imgW="236160" imgH="167400" progId="">
              <p:embed/>
            </p:oleObj>
          </a:graphicData>
        </a:graphic>
      </p:graphicFrame>
      <p:graphicFrame>
        <p:nvGraphicFramePr>
          <p:cNvPr id="19492" name="Object 50"/>
          <p:cNvGraphicFramePr>
            <a:graphicFrameLocks noChangeAspect="1"/>
          </p:cNvGraphicFramePr>
          <p:nvPr/>
        </p:nvGraphicFramePr>
        <p:xfrm>
          <a:off x="1290638" y="-139700"/>
          <a:ext cx="609600" cy="330200"/>
        </p:xfrm>
        <a:graphic>
          <a:graphicData uri="http://schemas.openxmlformats.org/presentationml/2006/ole">
            <p:oleObj spid="_x0000_s19492" name="CS ChemDraw Drawing" r:id="rId37" imgW="401040" imgH="218160" progId="">
              <p:embed/>
            </p:oleObj>
          </a:graphicData>
        </a:graphic>
      </p:graphicFrame>
      <p:graphicFrame>
        <p:nvGraphicFramePr>
          <p:cNvPr id="19493" name="Object 51"/>
          <p:cNvGraphicFramePr>
            <a:graphicFrameLocks noChangeAspect="1"/>
          </p:cNvGraphicFramePr>
          <p:nvPr/>
        </p:nvGraphicFramePr>
        <p:xfrm>
          <a:off x="2135188" y="-76200"/>
          <a:ext cx="358775" cy="252413"/>
        </p:xfrm>
        <a:graphic>
          <a:graphicData uri="http://schemas.openxmlformats.org/presentationml/2006/ole">
            <p:oleObj spid="_x0000_s19493" name="CS ChemDraw Drawing" r:id="rId38" imgW="236160" imgH="167400" progId="">
              <p:embed/>
            </p:oleObj>
          </a:graphicData>
        </a:graphic>
      </p:graphicFrame>
      <p:sp>
        <p:nvSpPr>
          <p:cNvPr id="19518"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grpSp>
        <p:nvGrpSpPr>
          <p:cNvPr id="19519" name="Group 52"/>
          <p:cNvGrpSpPr>
            <a:grpSpLocks/>
          </p:cNvGrpSpPr>
          <p:nvPr/>
        </p:nvGrpSpPr>
        <p:grpSpPr bwMode="auto">
          <a:xfrm>
            <a:off x="5384800" y="5842000"/>
            <a:ext cx="3676650" cy="939800"/>
            <a:chOff x="3392" y="3680"/>
            <a:chExt cx="2316" cy="592"/>
          </a:xfrm>
        </p:grpSpPr>
        <p:sp>
          <p:nvSpPr>
            <p:cNvPr id="19527" name="Text Box 53"/>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19528" name="AutoShape 54"/>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1735" name="AutoShape 55"/>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19501" name="Object 56"/>
            <p:cNvGraphicFramePr>
              <a:graphicFrameLocks noChangeAspect="1"/>
            </p:cNvGraphicFramePr>
            <p:nvPr/>
          </p:nvGraphicFramePr>
          <p:xfrm>
            <a:off x="3537" y="3931"/>
            <a:ext cx="384" cy="208"/>
          </p:xfrm>
          <a:graphic>
            <a:graphicData uri="http://schemas.openxmlformats.org/presentationml/2006/ole">
              <p:oleObj spid="_x0000_s19501" name="CS ChemDraw Drawing" r:id="rId39" imgW="401040" imgH="218160" progId="">
                <p:embed/>
              </p:oleObj>
            </a:graphicData>
          </a:graphic>
        </p:graphicFrame>
        <p:graphicFrame>
          <p:nvGraphicFramePr>
            <p:cNvPr id="19502" name="Object 57"/>
            <p:cNvGraphicFramePr>
              <a:graphicFrameLocks noChangeAspect="1"/>
            </p:cNvGraphicFramePr>
            <p:nvPr/>
          </p:nvGraphicFramePr>
          <p:xfrm>
            <a:off x="4271" y="3951"/>
            <a:ext cx="316" cy="159"/>
          </p:xfrm>
          <a:graphic>
            <a:graphicData uri="http://schemas.openxmlformats.org/presentationml/2006/ole">
              <p:oleObj spid="_x0000_s19502" name="CS ChemDraw Drawing" r:id="rId40" imgW="330120" imgH="167400" progId="">
                <p:embed/>
              </p:oleObj>
            </a:graphicData>
          </a:graphic>
        </p:graphicFrame>
        <p:graphicFrame>
          <p:nvGraphicFramePr>
            <p:cNvPr id="19503" name="Object 58"/>
            <p:cNvGraphicFramePr>
              <a:graphicFrameLocks noChangeAspect="1"/>
            </p:cNvGraphicFramePr>
            <p:nvPr/>
          </p:nvGraphicFramePr>
          <p:xfrm>
            <a:off x="4952" y="3952"/>
            <a:ext cx="169" cy="196"/>
          </p:xfrm>
          <a:graphic>
            <a:graphicData uri="http://schemas.openxmlformats.org/presentationml/2006/ole">
              <p:oleObj spid="_x0000_s19503" name="CS ChemDraw Drawing" r:id="rId41" imgW="561240" imgH="205560" progId="">
                <p:embed/>
              </p:oleObj>
            </a:graphicData>
          </a:graphic>
        </p:graphicFrame>
        <p:sp>
          <p:nvSpPr>
            <p:cNvPr id="19530" name="Text Box 59"/>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19531" name="Text Box 60"/>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19504" name="Object 61"/>
            <p:cNvGraphicFramePr>
              <a:graphicFrameLocks noChangeAspect="1"/>
            </p:cNvGraphicFramePr>
            <p:nvPr/>
          </p:nvGraphicFramePr>
          <p:xfrm>
            <a:off x="3835" y="4053"/>
            <a:ext cx="204" cy="133"/>
          </p:xfrm>
          <a:graphic>
            <a:graphicData uri="http://schemas.openxmlformats.org/presentationml/2006/ole">
              <p:oleObj spid="_x0000_s19504" name="CS ChemDraw Drawing" r:id="rId42" imgW="314640" imgH="205560" progId="">
                <p:embed/>
              </p:oleObj>
            </a:graphicData>
          </a:graphic>
        </p:graphicFrame>
        <p:graphicFrame>
          <p:nvGraphicFramePr>
            <p:cNvPr id="19505" name="Object 62"/>
            <p:cNvGraphicFramePr>
              <a:graphicFrameLocks noChangeAspect="1"/>
            </p:cNvGraphicFramePr>
            <p:nvPr/>
          </p:nvGraphicFramePr>
          <p:xfrm>
            <a:off x="4499" y="4045"/>
            <a:ext cx="204" cy="133"/>
          </p:xfrm>
          <a:graphic>
            <a:graphicData uri="http://schemas.openxmlformats.org/presentationml/2006/ole">
              <p:oleObj spid="_x0000_s19505" name="CS ChemDraw Drawing" r:id="rId43" imgW="314640" imgH="205560" progId="">
                <p:embed/>
              </p:oleObj>
            </a:graphicData>
          </a:graphic>
        </p:graphicFrame>
        <p:graphicFrame>
          <p:nvGraphicFramePr>
            <p:cNvPr id="19506" name="Object 63"/>
            <p:cNvGraphicFramePr>
              <a:graphicFrameLocks noChangeAspect="1"/>
            </p:cNvGraphicFramePr>
            <p:nvPr/>
          </p:nvGraphicFramePr>
          <p:xfrm>
            <a:off x="5436" y="4032"/>
            <a:ext cx="162" cy="152"/>
          </p:xfrm>
          <a:graphic>
            <a:graphicData uri="http://schemas.openxmlformats.org/presentationml/2006/ole">
              <p:oleObj spid="_x0000_s19506" name="Equation" r:id="rId44" imgW="215640" imgH="203040" progId="Equation.3">
                <p:embed/>
              </p:oleObj>
            </a:graphicData>
          </a:graphic>
        </p:graphicFrame>
        <p:graphicFrame>
          <p:nvGraphicFramePr>
            <p:cNvPr id="19507" name="Object 64"/>
            <p:cNvGraphicFramePr>
              <a:graphicFrameLocks noChangeAspect="1"/>
            </p:cNvGraphicFramePr>
            <p:nvPr/>
          </p:nvGraphicFramePr>
          <p:xfrm>
            <a:off x="5131" y="3956"/>
            <a:ext cx="323" cy="196"/>
          </p:xfrm>
          <a:graphic>
            <a:graphicData uri="http://schemas.openxmlformats.org/presentationml/2006/ole">
              <p:oleObj spid="_x0000_s19507" name="CS ChemDraw Drawing" r:id="rId45" imgW="337680" imgH="205560" progId="">
                <p:embed/>
              </p:oleObj>
            </a:graphicData>
          </a:graphic>
        </p:graphicFrame>
      </p:grpSp>
      <p:sp>
        <p:nvSpPr>
          <p:cNvPr id="19520" name="Text Box 65"/>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19521" name="Group 66"/>
          <p:cNvGrpSpPr>
            <a:grpSpLocks/>
          </p:cNvGrpSpPr>
          <p:nvPr/>
        </p:nvGrpSpPr>
        <p:grpSpPr bwMode="auto">
          <a:xfrm>
            <a:off x="6184900" y="1422400"/>
            <a:ext cx="241300" cy="241300"/>
            <a:chOff x="4232" y="2360"/>
            <a:chExt cx="416" cy="392"/>
          </a:xfrm>
        </p:grpSpPr>
        <p:sp>
          <p:nvSpPr>
            <p:cNvPr id="19525" name="Oval 67"/>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1748" name="Oval 68"/>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19494" name="Object 69"/>
          <p:cNvGraphicFramePr>
            <a:graphicFrameLocks noChangeAspect="1"/>
          </p:cNvGraphicFramePr>
          <p:nvPr/>
        </p:nvGraphicFramePr>
        <p:xfrm>
          <a:off x="6475413" y="1809750"/>
          <a:ext cx="463550" cy="268288"/>
        </p:xfrm>
        <a:graphic>
          <a:graphicData uri="http://schemas.openxmlformats.org/presentationml/2006/ole">
            <p:oleObj spid="_x0000_s19494" name="CS ChemDraw Drawing" r:id="rId46" imgW="304560" imgH="177480" progId="">
              <p:embed/>
            </p:oleObj>
          </a:graphicData>
        </a:graphic>
      </p:graphicFrame>
      <p:graphicFrame>
        <p:nvGraphicFramePr>
          <p:cNvPr id="19495" name="Object 70"/>
          <p:cNvGraphicFramePr>
            <a:graphicFrameLocks noChangeAspect="1"/>
          </p:cNvGraphicFramePr>
          <p:nvPr/>
        </p:nvGraphicFramePr>
        <p:xfrm>
          <a:off x="7153275" y="1827213"/>
          <a:ext cx="501650" cy="252412"/>
        </p:xfrm>
        <a:graphic>
          <a:graphicData uri="http://schemas.openxmlformats.org/presentationml/2006/ole">
            <p:oleObj spid="_x0000_s19495" name="CS ChemDraw Drawing" r:id="rId47" imgW="330120" imgH="167400" progId="">
              <p:embed/>
            </p:oleObj>
          </a:graphicData>
        </a:graphic>
      </p:graphicFrame>
      <p:grpSp>
        <p:nvGrpSpPr>
          <p:cNvPr id="19522" name="Group 71"/>
          <p:cNvGrpSpPr>
            <a:grpSpLocks/>
          </p:cNvGrpSpPr>
          <p:nvPr/>
        </p:nvGrpSpPr>
        <p:grpSpPr bwMode="auto">
          <a:xfrm>
            <a:off x="7812088" y="1797050"/>
            <a:ext cx="633412" cy="492125"/>
            <a:chOff x="3977" y="1748"/>
            <a:chExt cx="399" cy="310"/>
          </a:xfrm>
        </p:grpSpPr>
        <p:graphicFrame>
          <p:nvGraphicFramePr>
            <p:cNvPr id="19499" name="Object 72"/>
            <p:cNvGraphicFramePr>
              <a:graphicFrameLocks noChangeAspect="1"/>
            </p:cNvGraphicFramePr>
            <p:nvPr/>
          </p:nvGraphicFramePr>
          <p:xfrm>
            <a:off x="4011" y="1748"/>
            <a:ext cx="323" cy="196"/>
          </p:xfrm>
          <a:graphic>
            <a:graphicData uri="http://schemas.openxmlformats.org/presentationml/2006/ole">
              <p:oleObj spid="_x0000_s19499" name="CS ChemDraw Drawing" r:id="rId48" imgW="337680" imgH="205560" progId="">
                <p:embed/>
              </p:oleObj>
            </a:graphicData>
          </a:graphic>
        </p:graphicFrame>
        <p:graphicFrame>
          <p:nvGraphicFramePr>
            <p:cNvPr id="19500" name="Object 73"/>
            <p:cNvGraphicFramePr>
              <a:graphicFrameLocks noChangeAspect="1"/>
            </p:cNvGraphicFramePr>
            <p:nvPr/>
          </p:nvGraphicFramePr>
          <p:xfrm>
            <a:off x="3977" y="1940"/>
            <a:ext cx="399" cy="118"/>
          </p:xfrm>
          <a:graphic>
            <a:graphicData uri="http://schemas.openxmlformats.org/presentationml/2006/ole">
              <p:oleObj spid="_x0000_s19500" name="CS ChemDraw Drawing" r:id="rId49" imgW="576360" imgH="169920" progId="">
                <p:embed/>
              </p:oleObj>
            </a:graphicData>
          </a:graphic>
        </p:graphicFrame>
      </p:grpSp>
      <p:graphicFrame>
        <p:nvGraphicFramePr>
          <p:cNvPr id="19496" name="Object 74"/>
          <p:cNvGraphicFramePr>
            <a:graphicFrameLocks noChangeAspect="1"/>
          </p:cNvGraphicFramePr>
          <p:nvPr/>
        </p:nvGraphicFramePr>
        <p:xfrm>
          <a:off x="6529388" y="2360613"/>
          <a:ext cx="358775" cy="252412"/>
        </p:xfrm>
        <a:graphic>
          <a:graphicData uri="http://schemas.openxmlformats.org/presentationml/2006/ole">
            <p:oleObj spid="_x0000_s19496" name="CS ChemDraw Drawing" r:id="rId50" imgW="236160" imgH="167400" progId="">
              <p:embed/>
            </p:oleObj>
          </a:graphicData>
        </a:graphic>
      </p:graphicFrame>
      <p:grpSp>
        <p:nvGrpSpPr>
          <p:cNvPr id="19523" name="Group 75"/>
          <p:cNvGrpSpPr>
            <a:grpSpLocks/>
          </p:cNvGrpSpPr>
          <p:nvPr/>
        </p:nvGrpSpPr>
        <p:grpSpPr bwMode="auto">
          <a:xfrm>
            <a:off x="7046913" y="2305050"/>
            <a:ext cx="614362" cy="492125"/>
            <a:chOff x="3439" y="1748"/>
            <a:chExt cx="387" cy="310"/>
          </a:xfrm>
        </p:grpSpPr>
        <p:graphicFrame>
          <p:nvGraphicFramePr>
            <p:cNvPr id="19497" name="Object 76"/>
            <p:cNvGraphicFramePr>
              <a:graphicFrameLocks noChangeAspect="1"/>
            </p:cNvGraphicFramePr>
            <p:nvPr/>
          </p:nvGraphicFramePr>
          <p:xfrm>
            <a:off x="3467" y="1748"/>
            <a:ext cx="323" cy="196"/>
          </p:xfrm>
          <a:graphic>
            <a:graphicData uri="http://schemas.openxmlformats.org/presentationml/2006/ole">
              <p:oleObj spid="_x0000_s19497" name="CS ChemDraw Drawing" r:id="rId51" imgW="337680" imgH="205560" progId="">
                <p:embed/>
              </p:oleObj>
            </a:graphicData>
          </a:graphic>
        </p:graphicFrame>
        <p:graphicFrame>
          <p:nvGraphicFramePr>
            <p:cNvPr id="19498" name="Object 77"/>
            <p:cNvGraphicFramePr>
              <a:graphicFrameLocks noChangeAspect="1"/>
            </p:cNvGraphicFramePr>
            <p:nvPr/>
          </p:nvGraphicFramePr>
          <p:xfrm>
            <a:off x="3439" y="1940"/>
            <a:ext cx="387" cy="118"/>
          </p:xfrm>
          <a:graphic>
            <a:graphicData uri="http://schemas.openxmlformats.org/presentationml/2006/ole">
              <p:oleObj spid="_x0000_s19498" name="CS ChemDraw Drawing" r:id="rId52" imgW="558720" imgH="169920" progId="">
                <p:embed/>
              </p:oleObj>
            </a:graphicData>
          </a:graphic>
        </p:graphicFrame>
      </p:grpSp>
      <p:sp>
        <p:nvSpPr>
          <p:cNvPr id="19524" name="AutoShape 78"/>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0482" name="Object 3"/>
          <p:cNvGraphicFramePr>
            <a:graphicFrameLocks noChangeAspect="1"/>
          </p:cNvGraphicFramePr>
          <p:nvPr/>
        </p:nvGraphicFramePr>
        <p:xfrm>
          <a:off x="455613" y="0"/>
          <a:ext cx="4191000" cy="3890963"/>
        </p:xfrm>
        <a:graphic>
          <a:graphicData uri="http://schemas.openxmlformats.org/presentationml/2006/ole">
            <p:oleObj spid="_x0000_s20482" name="Image bitmap" r:id="rId3" imgW="3591426" imgH="3333333" progId="PBrush">
              <p:embed/>
            </p:oleObj>
          </a:graphicData>
        </a:graphic>
      </p:graphicFrame>
      <p:sp>
        <p:nvSpPr>
          <p:cNvPr id="72708"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2709"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2710"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0536"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0483" name="Object 8"/>
          <p:cNvGraphicFramePr>
            <a:graphicFrameLocks noChangeAspect="1"/>
          </p:cNvGraphicFramePr>
          <p:nvPr/>
        </p:nvGraphicFramePr>
        <p:xfrm>
          <a:off x="25400" y="4406900"/>
          <a:ext cx="4619625" cy="1384300"/>
        </p:xfrm>
        <a:graphic>
          <a:graphicData uri="http://schemas.openxmlformats.org/presentationml/2006/ole">
            <p:oleObj spid="_x0000_s20483" name="Image bitmap" r:id="rId4" imgW="1457143" imgH="609524" progId="PBrush">
              <p:embed/>
            </p:oleObj>
          </a:graphicData>
        </a:graphic>
      </p:graphicFrame>
      <p:sp>
        <p:nvSpPr>
          <p:cNvPr id="20537"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0538"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0539" name="Group 11"/>
          <p:cNvGrpSpPr>
            <a:grpSpLocks/>
          </p:cNvGrpSpPr>
          <p:nvPr/>
        </p:nvGrpSpPr>
        <p:grpSpPr bwMode="auto">
          <a:xfrm>
            <a:off x="5373688" y="368300"/>
            <a:ext cx="436562" cy="5257800"/>
            <a:chOff x="3537" y="224"/>
            <a:chExt cx="275" cy="3768"/>
          </a:xfrm>
        </p:grpSpPr>
        <p:sp>
          <p:nvSpPr>
            <p:cNvPr id="20556"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0557"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2718"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0484" name="Object 15"/>
          <p:cNvGraphicFramePr>
            <a:graphicFrameLocks noChangeAspect="1"/>
          </p:cNvGraphicFramePr>
          <p:nvPr/>
        </p:nvGraphicFramePr>
        <p:xfrm>
          <a:off x="2185988" y="3478213"/>
          <a:ext cx="358775" cy="252412"/>
        </p:xfrm>
        <a:graphic>
          <a:graphicData uri="http://schemas.openxmlformats.org/presentationml/2006/ole">
            <p:oleObj spid="_x0000_s20484" name="CS ChemDraw Drawing" r:id="rId5" imgW="236160" imgH="167400" progId="">
              <p:embed/>
            </p:oleObj>
          </a:graphicData>
        </a:graphic>
      </p:graphicFrame>
      <p:graphicFrame>
        <p:nvGraphicFramePr>
          <p:cNvPr id="20485" name="Object 16"/>
          <p:cNvGraphicFramePr>
            <a:graphicFrameLocks noChangeAspect="1"/>
          </p:cNvGraphicFramePr>
          <p:nvPr/>
        </p:nvGraphicFramePr>
        <p:xfrm>
          <a:off x="2281238" y="825500"/>
          <a:ext cx="609600" cy="330200"/>
        </p:xfrm>
        <a:graphic>
          <a:graphicData uri="http://schemas.openxmlformats.org/presentationml/2006/ole">
            <p:oleObj spid="_x0000_s20485" name="CS ChemDraw Drawing" r:id="rId6" imgW="401040" imgH="218160" progId="">
              <p:embed/>
            </p:oleObj>
          </a:graphicData>
        </a:graphic>
      </p:graphicFrame>
      <p:graphicFrame>
        <p:nvGraphicFramePr>
          <p:cNvPr id="20486" name="Object 17"/>
          <p:cNvGraphicFramePr>
            <a:graphicFrameLocks noChangeAspect="1"/>
          </p:cNvGraphicFramePr>
          <p:nvPr/>
        </p:nvGraphicFramePr>
        <p:xfrm>
          <a:off x="1690688" y="4621213"/>
          <a:ext cx="358775" cy="252412"/>
        </p:xfrm>
        <a:graphic>
          <a:graphicData uri="http://schemas.openxmlformats.org/presentationml/2006/ole">
            <p:oleObj spid="_x0000_s20486" name="CS ChemDraw Drawing" r:id="rId7" imgW="236160" imgH="167400" progId="">
              <p:embed/>
            </p:oleObj>
          </a:graphicData>
        </a:graphic>
      </p:graphicFrame>
      <p:graphicFrame>
        <p:nvGraphicFramePr>
          <p:cNvPr id="20487" name="Object 18"/>
          <p:cNvGraphicFramePr>
            <a:graphicFrameLocks noChangeAspect="1"/>
          </p:cNvGraphicFramePr>
          <p:nvPr/>
        </p:nvGraphicFramePr>
        <p:xfrm>
          <a:off x="1925638" y="2794000"/>
          <a:ext cx="609600" cy="330200"/>
        </p:xfrm>
        <a:graphic>
          <a:graphicData uri="http://schemas.openxmlformats.org/presentationml/2006/ole">
            <p:oleObj spid="_x0000_s20487" name="CS ChemDraw Drawing" r:id="rId8" imgW="401040" imgH="218160" progId="">
              <p:embed/>
            </p:oleObj>
          </a:graphicData>
        </a:graphic>
      </p:graphicFrame>
      <p:graphicFrame>
        <p:nvGraphicFramePr>
          <p:cNvPr id="20488" name="Object 19"/>
          <p:cNvGraphicFramePr>
            <a:graphicFrameLocks noChangeAspect="1"/>
          </p:cNvGraphicFramePr>
          <p:nvPr/>
        </p:nvGraphicFramePr>
        <p:xfrm>
          <a:off x="1868488" y="2373313"/>
          <a:ext cx="358775" cy="252412"/>
        </p:xfrm>
        <a:graphic>
          <a:graphicData uri="http://schemas.openxmlformats.org/presentationml/2006/ole">
            <p:oleObj spid="_x0000_s20488" name="CS ChemDraw Drawing" r:id="rId9" imgW="236160" imgH="167400" progId="">
              <p:embed/>
            </p:oleObj>
          </a:graphicData>
        </a:graphic>
      </p:graphicFrame>
      <p:graphicFrame>
        <p:nvGraphicFramePr>
          <p:cNvPr id="20489" name="Object 20"/>
          <p:cNvGraphicFramePr>
            <a:graphicFrameLocks noChangeAspect="1"/>
          </p:cNvGraphicFramePr>
          <p:nvPr/>
        </p:nvGraphicFramePr>
        <p:xfrm>
          <a:off x="1716088" y="1306513"/>
          <a:ext cx="358775" cy="252412"/>
        </p:xfrm>
        <a:graphic>
          <a:graphicData uri="http://schemas.openxmlformats.org/presentationml/2006/ole">
            <p:oleObj spid="_x0000_s20489" name="CS ChemDraw Drawing" r:id="rId10" imgW="236160" imgH="167400" progId="">
              <p:embed/>
            </p:oleObj>
          </a:graphicData>
        </a:graphic>
      </p:graphicFrame>
      <p:graphicFrame>
        <p:nvGraphicFramePr>
          <p:cNvPr id="20490" name="Object 21"/>
          <p:cNvGraphicFramePr>
            <a:graphicFrameLocks noChangeAspect="1"/>
          </p:cNvGraphicFramePr>
          <p:nvPr/>
        </p:nvGraphicFramePr>
        <p:xfrm>
          <a:off x="1366838" y="812800"/>
          <a:ext cx="609600" cy="330200"/>
        </p:xfrm>
        <a:graphic>
          <a:graphicData uri="http://schemas.openxmlformats.org/presentationml/2006/ole">
            <p:oleObj spid="_x0000_s20490" name="CS ChemDraw Drawing" r:id="rId11" imgW="401040" imgH="218160" progId="">
              <p:embed/>
            </p:oleObj>
          </a:graphicData>
        </a:graphic>
      </p:graphicFrame>
      <p:sp>
        <p:nvSpPr>
          <p:cNvPr id="20541"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0542"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0491" name="Object 24"/>
          <p:cNvGraphicFramePr>
            <a:graphicFrameLocks noChangeAspect="1"/>
          </p:cNvGraphicFramePr>
          <p:nvPr/>
        </p:nvGraphicFramePr>
        <p:xfrm>
          <a:off x="798513" y="6000750"/>
          <a:ext cx="463550" cy="268288"/>
        </p:xfrm>
        <a:graphic>
          <a:graphicData uri="http://schemas.openxmlformats.org/presentationml/2006/ole">
            <p:oleObj spid="_x0000_s20491" name="CS ChemDraw Drawing" r:id="rId12" imgW="304560" imgH="177480" progId="">
              <p:embed/>
            </p:oleObj>
          </a:graphicData>
        </a:graphic>
      </p:graphicFrame>
      <p:graphicFrame>
        <p:nvGraphicFramePr>
          <p:cNvPr id="20492" name="Object 26"/>
          <p:cNvGraphicFramePr>
            <a:graphicFrameLocks noChangeAspect="1"/>
          </p:cNvGraphicFramePr>
          <p:nvPr/>
        </p:nvGraphicFramePr>
        <p:xfrm>
          <a:off x="803275" y="6424613"/>
          <a:ext cx="501650" cy="252412"/>
        </p:xfrm>
        <a:graphic>
          <a:graphicData uri="http://schemas.openxmlformats.org/presentationml/2006/ole">
            <p:oleObj spid="_x0000_s20492" name="CS ChemDraw Drawing" r:id="rId13" imgW="330120" imgH="167400" progId="">
              <p:embed/>
            </p:oleObj>
          </a:graphicData>
        </a:graphic>
      </p:graphicFrame>
      <p:graphicFrame>
        <p:nvGraphicFramePr>
          <p:cNvPr id="20493" name="Object 27"/>
          <p:cNvGraphicFramePr>
            <a:graphicFrameLocks noChangeAspect="1"/>
          </p:cNvGraphicFramePr>
          <p:nvPr/>
        </p:nvGraphicFramePr>
        <p:xfrm>
          <a:off x="1636713" y="6407150"/>
          <a:ext cx="463550" cy="268288"/>
        </p:xfrm>
        <a:graphic>
          <a:graphicData uri="http://schemas.openxmlformats.org/presentationml/2006/ole">
            <p:oleObj spid="_x0000_s20493" name="CS ChemDraw Drawing" r:id="rId14" imgW="304560" imgH="177480" progId="">
              <p:embed/>
            </p:oleObj>
          </a:graphicData>
        </a:graphic>
      </p:graphicFrame>
      <p:graphicFrame>
        <p:nvGraphicFramePr>
          <p:cNvPr id="20494" name="Object 28"/>
          <p:cNvGraphicFramePr>
            <a:graphicFrameLocks noChangeAspect="1"/>
          </p:cNvGraphicFramePr>
          <p:nvPr/>
        </p:nvGraphicFramePr>
        <p:xfrm>
          <a:off x="973138" y="5245100"/>
          <a:ext cx="609600" cy="330200"/>
        </p:xfrm>
        <a:graphic>
          <a:graphicData uri="http://schemas.openxmlformats.org/presentationml/2006/ole">
            <p:oleObj spid="_x0000_s20494" name="CS ChemDraw Drawing" r:id="rId15" imgW="401040" imgH="218160" progId="">
              <p:embed/>
            </p:oleObj>
          </a:graphicData>
        </a:graphic>
      </p:graphicFrame>
      <p:graphicFrame>
        <p:nvGraphicFramePr>
          <p:cNvPr id="20495" name="Object 29"/>
          <p:cNvGraphicFramePr>
            <a:graphicFrameLocks noChangeAspect="1"/>
          </p:cNvGraphicFramePr>
          <p:nvPr/>
        </p:nvGraphicFramePr>
        <p:xfrm>
          <a:off x="2287588" y="2068513"/>
          <a:ext cx="358775" cy="252412"/>
        </p:xfrm>
        <a:graphic>
          <a:graphicData uri="http://schemas.openxmlformats.org/presentationml/2006/ole">
            <p:oleObj spid="_x0000_s20495" name="CS ChemDraw Drawing" r:id="rId16" imgW="236160" imgH="167400" progId="">
              <p:embed/>
            </p:oleObj>
          </a:graphicData>
        </a:graphic>
      </p:graphicFrame>
      <p:graphicFrame>
        <p:nvGraphicFramePr>
          <p:cNvPr id="20496" name="Object 30"/>
          <p:cNvGraphicFramePr>
            <a:graphicFrameLocks noChangeAspect="1"/>
          </p:cNvGraphicFramePr>
          <p:nvPr/>
        </p:nvGraphicFramePr>
        <p:xfrm>
          <a:off x="1824038" y="3124200"/>
          <a:ext cx="609600" cy="330200"/>
        </p:xfrm>
        <a:graphic>
          <a:graphicData uri="http://schemas.openxmlformats.org/presentationml/2006/ole">
            <p:oleObj spid="_x0000_s20496" name="CS ChemDraw Drawing" r:id="rId17" imgW="401040" imgH="218160" progId="">
              <p:embed/>
            </p:oleObj>
          </a:graphicData>
        </a:graphic>
      </p:graphicFrame>
      <p:graphicFrame>
        <p:nvGraphicFramePr>
          <p:cNvPr id="20497" name="Object 31"/>
          <p:cNvGraphicFramePr>
            <a:graphicFrameLocks noChangeAspect="1"/>
          </p:cNvGraphicFramePr>
          <p:nvPr/>
        </p:nvGraphicFramePr>
        <p:xfrm>
          <a:off x="1671638" y="1993900"/>
          <a:ext cx="609600" cy="330200"/>
        </p:xfrm>
        <a:graphic>
          <a:graphicData uri="http://schemas.openxmlformats.org/presentationml/2006/ole">
            <p:oleObj spid="_x0000_s20497" name="CS ChemDraw Drawing" r:id="rId18" imgW="401040" imgH="218160" progId="">
              <p:embed/>
            </p:oleObj>
          </a:graphicData>
        </a:graphic>
      </p:graphicFrame>
      <p:graphicFrame>
        <p:nvGraphicFramePr>
          <p:cNvPr id="20498" name="Object 32"/>
          <p:cNvGraphicFramePr>
            <a:graphicFrameLocks noChangeAspect="1"/>
          </p:cNvGraphicFramePr>
          <p:nvPr/>
        </p:nvGraphicFramePr>
        <p:xfrm>
          <a:off x="1919288" y="1014413"/>
          <a:ext cx="358775" cy="252412"/>
        </p:xfrm>
        <a:graphic>
          <a:graphicData uri="http://schemas.openxmlformats.org/presentationml/2006/ole">
            <p:oleObj spid="_x0000_s20498" name="CS ChemDraw Drawing" r:id="rId19" imgW="236160" imgH="167400" progId="">
              <p:embed/>
            </p:oleObj>
          </a:graphicData>
        </a:graphic>
      </p:graphicFrame>
      <p:graphicFrame>
        <p:nvGraphicFramePr>
          <p:cNvPr id="20499" name="Object 33"/>
          <p:cNvGraphicFramePr>
            <a:graphicFrameLocks noChangeAspect="1"/>
          </p:cNvGraphicFramePr>
          <p:nvPr/>
        </p:nvGraphicFramePr>
        <p:xfrm>
          <a:off x="2198688" y="2500313"/>
          <a:ext cx="358775" cy="252412"/>
        </p:xfrm>
        <a:graphic>
          <a:graphicData uri="http://schemas.openxmlformats.org/presentationml/2006/ole">
            <p:oleObj spid="_x0000_s20499" name="CS ChemDraw Drawing" r:id="rId20" imgW="236160" imgH="167400" progId="">
              <p:embed/>
            </p:oleObj>
          </a:graphicData>
        </a:graphic>
      </p:graphicFrame>
      <p:graphicFrame>
        <p:nvGraphicFramePr>
          <p:cNvPr id="20500" name="Object 34"/>
          <p:cNvGraphicFramePr>
            <a:graphicFrameLocks noChangeAspect="1"/>
          </p:cNvGraphicFramePr>
          <p:nvPr/>
        </p:nvGraphicFramePr>
        <p:xfrm>
          <a:off x="2065338" y="1257300"/>
          <a:ext cx="609600" cy="330200"/>
        </p:xfrm>
        <a:graphic>
          <a:graphicData uri="http://schemas.openxmlformats.org/presentationml/2006/ole">
            <p:oleObj spid="_x0000_s20500" name="CS ChemDraw Drawing" r:id="rId21" imgW="401040" imgH="218160" progId="">
              <p:embed/>
            </p:oleObj>
          </a:graphicData>
        </a:graphic>
      </p:graphicFrame>
      <p:graphicFrame>
        <p:nvGraphicFramePr>
          <p:cNvPr id="20501" name="Object 35"/>
          <p:cNvGraphicFramePr>
            <a:graphicFrameLocks noChangeAspect="1"/>
          </p:cNvGraphicFramePr>
          <p:nvPr/>
        </p:nvGraphicFramePr>
        <p:xfrm>
          <a:off x="2160588" y="6488113"/>
          <a:ext cx="358775" cy="252412"/>
        </p:xfrm>
        <a:graphic>
          <a:graphicData uri="http://schemas.openxmlformats.org/presentationml/2006/ole">
            <p:oleObj spid="_x0000_s20501" name="CS ChemDraw Drawing" r:id="rId22" imgW="236160" imgH="167400" progId="">
              <p:embed/>
            </p:oleObj>
          </a:graphicData>
        </a:graphic>
      </p:graphicFrame>
      <p:graphicFrame>
        <p:nvGraphicFramePr>
          <p:cNvPr id="20502" name="Object 36"/>
          <p:cNvGraphicFramePr>
            <a:graphicFrameLocks noChangeAspect="1"/>
          </p:cNvGraphicFramePr>
          <p:nvPr/>
        </p:nvGraphicFramePr>
        <p:xfrm>
          <a:off x="2376488" y="5345113"/>
          <a:ext cx="358775" cy="252412"/>
        </p:xfrm>
        <a:graphic>
          <a:graphicData uri="http://schemas.openxmlformats.org/presentationml/2006/ole">
            <p:oleObj spid="_x0000_s20502" name="CS ChemDraw Drawing" r:id="rId23" imgW="236160" imgH="167400" progId="">
              <p:embed/>
            </p:oleObj>
          </a:graphicData>
        </a:graphic>
      </p:graphicFrame>
      <p:graphicFrame>
        <p:nvGraphicFramePr>
          <p:cNvPr id="20503" name="Object 37"/>
          <p:cNvGraphicFramePr>
            <a:graphicFrameLocks noChangeAspect="1"/>
          </p:cNvGraphicFramePr>
          <p:nvPr/>
        </p:nvGraphicFramePr>
        <p:xfrm>
          <a:off x="1490663" y="5886450"/>
          <a:ext cx="512762" cy="311150"/>
        </p:xfrm>
        <a:graphic>
          <a:graphicData uri="http://schemas.openxmlformats.org/presentationml/2006/ole">
            <p:oleObj spid="_x0000_s20503" name="CS ChemDraw Drawing" r:id="rId24" imgW="337680" imgH="205560" progId="">
              <p:embed/>
            </p:oleObj>
          </a:graphicData>
        </a:graphic>
      </p:graphicFrame>
      <p:graphicFrame>
        <p:nvGraphicFramePr>
          <p:cNvPr id="20504" name="Object 38"/>
          <p:cNvGraphicFramePr>
            <a:graphicFrameLocks noChangeAspect="1"/>
          </p:cNvGraphicFramePr>
          <p:nvPr/>
        </p:nvGraphicFramePr>
        <p:xfrm>
          <a:off x="1643063" y="5454650"/>
          <a:ext cx="512762" cy="311150"/>
        </p:xfrm>
        <a:graphic>
          <a:graphicData uri="http://schemas.openxmlformats.org/presentationml/2006/ole">
            <p:oleObj spid="_x0000_s20504" name="CS ChemDraw Drawing" r:id="rId25" imgW="337680" imgH="205560" progId="">
              <p:embed/>
            </p:oleObj>
          </a:graphicData>
        </a:graphic>
      </p:graphicFrame>
      <p:graphicFrame>
        <p:nvGraphicFramePr>
          <p:cNvPr id="20505" name="Object 39"/>
          <p:cNvGraphicFramePr>
            <a:graphicFrameLocks noChangeAspect="1"/>
          </p:cNvGraphicFramePr>
          <p:nvPr/>
        </p:nvGraphicFramePr>
        <p:xfrm>
          <a:off x="2198688" y="5751513"/>
          <a:ext cx="358775" cy="252412"/>
        </p:xfrm>
        <a:graphic>
          <a:graphicData uri="http://schemas.openxmlformats.org/presentationml/2006/ole">
            <p:oleObj spid="_x0000_s20505" name="CS ChemDraw Drawing" r:id="rId26" imgW="236160" imgH="167400" progId="">
              <p:embed/>
            </p:oleObj>
          </a:graphicData>
        </a:graphic>
      </p:graphicFrame>
      <p:graphicFrame>
        <p:nvGraphicFramePr>
          <p:cNvPr id="20506" name="Object 40"/>
          <p:cNvGraphicFramePr>
            <a:graphicFrameLocks noChangeAspect="1"/>
          </p:cNvGraphicFramePr>
          <p:nvPr/>
        </p:nvGraphicFramePr>
        <p:xfrm>
          <a:off x="2640013" y="5822950"/>
          <a:ext cx="463550" cy="268288"/>
        </p:xfrm>
        <a:graphic>
          <a:graphicData uri="http://schemas.openxmlformats.org/presentationml/2006/ole">
            <p:oleObj spid="_x0000_s20506" name="CS ChemDraw Drawing" r:id="rId27" imgW="304560" imgH="177480" progId="">
              <p:embed/>
            </p:oleObj>
          </a:graphicData>
        </a:graphic>
      </p:graphicFrame>
      <p:graphicFrame>
        <p:nvGraphicFramePr>
          <p:cNvPr id="20507" name="Object 41"/>
          <p:cNvGraphicFramePr>
            <a:graphicFrameLocks noChangeAspect="1"/>
          </p:cNvGraphicFramePr>
          <p:nvPr/>
        </p:nvGraphicFramePr>
        <p:xfrm>
          <a:off x="3643313" y="6140450"/>
          <a:ext cx="463550" cy="268288"/>
        </p:xfrm>
        <a:graphic>
          <a:graphicData uri="http://schemas.openxmlformats.org/presentationml/2006/ole">
            <p:oleObj spid="_x0000_s20507" name="CS ChemDraw Drawing" r:id="rId28" imgW="304560" imgH="177480" progId="">
              <p:embed/>
            </p:oleObj>
          </a:graphicData>
        </a:graphic>
      </p:graphicFrame>
      <p:graphicFrame>
        <p:nvGraphicFramePr>
          <p:cNvPr id="20508" name="Object 42"/>
          <p:cNvGraphicFramePr>
            <a:graphicFrameLocks noChangeAspect="1"/>
          </p:cNvGraphicFramePr>
          <p:nvPr/>
        </p:nvGraphicFramePr>
        <p:xfrm>
          <a:off x="2900363" y="5429250"/>
          <a:ext cx="512762" cy="311150"/>
        </p:xfrm>
        <a:graphic>
          <a:graphicData uri="http://schemas.openxmlformats.org/presentationml/2006/ole">
            <p:oleObj spid="_x0000_s20508" name="CS ChemDraw Drawing" r:id="rId29" imgW="337680" imgH="205560" progId="">
              <p:embed/>
            </p:oleObj>
          </a:graphicData>
        </a:graphic>
      </p:graphicFrame>
      <p:graphicFrame>
        <p:nvGraphicFramePr>
          <p:cNvPr id="20509" name="Object 43"/>
          <p:cNvGraphicFramePr>
            <a:graphicFrameLocks noChangeAspect="1"/>
          </p:cNvGraphicFramePr>
          <p:nvPr/>
        </p:nvGraphicFramePr>
        <p:xfrm>
          <a:off x="3522663" y="5632450"/>
          <a:ext cx="512762" cy="311150"/>
        </p:xfrm>
        <a:graphic>
          <a:graphicData uri="http://schemas.openxmlformats.org/presentationml/2006/ole">
            <p:oleObj spid="_x0000_s20509" name="CS ChemDraw Drawing" r:id="rId30" imgW="337680" imgH="205560" progId="">
              <p:embed/>
            </p:oleObj>
          </a:graphicData>
        </a:graphic>
      </p:graphicFrame>
      <p:graphicFrame>
        <p:nvGraphicFramePr>
          <p:cNvPr id="20510" name="Object 44"/>
          <p:cNvGraphicFramePr>
            <a:graphicFrameLocks noChangeAspect="1"/>
          </p:cNvGraphicFramePr>
          <p:nvPr/>
        </p:nvGraphicFramePr>
        <p:xfrm>
          <a:off x="2633663" y="6292850"/>
          <a:ext cx="512762" cy="311150"/>
        </p:xfrm>
        <a:graphic>
          <a:graphicData uri="http://schemas.openxmlformats.org/presentationml/2006/ole">
            <p:oleObj spid="_x0000_s20510" name="CS ChemDraw Drawing" r:id="rId31" imgW="337680" imgH="205560" progId="">
              <p:embed/>
            </p:oleObj>
          </a:graphicData>
        </a:graphic>
      </p:graphicFrame>
      <p:graphicFrame>
        <p:nvGraphicFramePr>
          <p:cNvPr id="20511" name="Object 45"/>
          <p:cNvGraphicFramePr>
            <a:graphicFrameLocks noChangeAspect="1"/>
          </p:cNvGraphicFramePr>
          <p:nvPr/>
        </p:nvGraphicFramePr>
        <p:xfrm>
          <a:off x="2100263" y="6102350"/>
          <a:ext cx="512762" cy="311150"/>
        </p:xfrm>
        <a:graphic>
          <a:graphicData uri="http://schemas.openxmlformats.org/presentationml/2006/ole">
            <p:oleObj spid="_x0000_s20511" name="CS ChemDraw Drawing" r:id="rId32" imgW="337680" imgH="205560" progId="">
              <p:embed/>
            </p:oleObj>
          </a:graphicData>
        </a:graphic>
      </p:graphicFrame>
      <p:graphicFrame>
        <p:nvGraphicFramePr>
          <p:cNvPr id="20512" name="Object 46"/>
          <p:cNvGraphicFramePr>
            <a:graphicFrameLocks noChangeAspect="1"/>
          </p:cNvGraphicFramePr>
          <p:nvPr/>
        </p:nvGraphicFramePr>
        <p:xfrm>
          <a:off x="1862138" y="495300"/>
          <a:ext cx="609600" cy="330200"/>
        </p:xfrm>
        <a:graphic>
          <a:graphicData uri="http://schemas.openxmlformats.org/presentationml/2006/ole">
            <p:oleObj spid="_x0000_s20512" name="CS ChemDraw Drawing" r:id="rId33" imgW="401040" imgH="218160" progId="">
              <p:embed/>
            </p:oleObj>
          </a:graphicData>
        </a:graphic>
      </p:graphicFrame>
      <p:graphicFrame>
        <p:nvGraphicFramePr>
          <p:cNvPr id="20513" name="Object 47"/>
          <p:cNvGraphicFramePr>
            <a:graphicFrameLocks noChangeAspect="1"/>
          </p:cNvGraphicFramePr>
          <p:nvPr/>
        </p:nvGraphicFramePr>
        <p:xfrm>
          <a:off x="1423988" y="531813"/>
          <a:ext cx="358775" cy="252412"/>
        </p:xfrm>
        <a:graphic>
          <a:graphicData uri="http://schemas.openxmlformats.org/presentationml/2006/ole">
            <p:oleObj spid="_x0000_s20513" name="CS ChemDraw Drawing" r:id="rId34" imgW="236160" imgH="167400" progId="">
              <p:embed/>
            </p:oleObj>
          </a:graphicData>
        </a:graphic>
      </p:graphicFrame>
      <p:graphicFrame>
        <p:nvGraphicFramePr>
          <p:cNvPr id="20514" name="Object 48"/>
          <p:cNvGraphicFramePr>
            <a:graphicFrameLocks noChangeAspect="1"/>
          </p:cNvGraphicFramePr>
          <p:nvPr/>
        </p:nvGraphicFramePr>
        <p:xfrm>
          <a:off x="2395538" y="215900"/>
          <a:ext cx="609600" cy="330200"/>
        </p:xfrm>
        <a:graphic>
          <a:graphicData uri="http://schemas.openxmlformats.org/presentationml/2006/ole">
            <p:oleObj spid="_x0000_s20514" name="CS ChemDraw Drawing" r:id="rId35" imgW="401040" imgH="218160" progId="">
              <p:embed/>
            </p:oleObj>
          </a:graphicData>
        </a:graphic>
      </p:graphicFrame>
      <p:graphicFrame>
        <p:nvGraphicFramePr>
          <p:cNvPr id="20515" name="Object 49"/>
          <p:cNvGraphicFramePr>
            <a:graphicFrameLocks noChangeAspect="1"/>
          </p:cNvGraphicFramePr>
          <p:nvPr/>
        </p:nvGraphicFramePr>
        <p:xfrm>
          <a:off x="1728788" y="241300"/>
          <a:ext cx="358775" cy="252413"/>
        </p:xfrm>
        <a:graphic>
          <a:graphicData uri="http://schemas.openxmlformats.org/presentationml/2006/ole">
            <p:oleObj spid="_x0000_s20515" name="CS ChemDraw Drawing" r:id="rId36" imgW="236160" imgH="167400" progId="">
              <p:embed/>
            </p:oleObj>
          </a:graphicData>
        </a:graphic>
      </p:graphicFrame>
      <p:graphicFrame>
        <p:nvGraphicFramePr>
          <p:cNvPr id="20516" name="Object 50"/>
          <p:cNvGraphicFramePr>
            <a:graphicFrameLocks noChangeAspect="1"/>
          </p:cNvGraphicFramePr>
          <p:nvPr/>
        </p:nvGraphicFramePr>
        <p:xfrm>
          <a:off x="1290638" y="-38100"/>
          <a:ext cx="609600" cy="330200"/>
        </p:xfrm>
        <a:graphic>
          <a:graphicData uri="http://schemas.openxmlformats.org/presentationml/2006/ole">
            <p:oleObj spid="_x0000_s20516" name="CS ChemDraw Drawing" r:id="rId37" imgW="401040" imgH="218160" progId="">
              <p:embed/>
            </p:oleObj>
          </a:graphicData>
        </a:graphic>
      </p:graphicFrame>
      <p:graphicFrame>
        <p:nvGraphicFramePr>
          <p:cNvPr id="20517" name="Object 51"/>
          <p:cNvGraphicFramePr>
            <a:graphicFrameLocks noChangeAspect="1"/>
          </p:cNvGraphicFramePr>
          <p:nvPr/>
        </p:nvGraphicFramePr>
        <p:xfrm>
          <a:off x="2135188" y="25400"/>
          <a:ext cx="358775" cy="252413"/>
        </p:xfrm>
        <a:graphic>
          <a:graphicData uri="http://schemas.openxmlformats.org/presentationml/2006/ole">
            <p:oleObj spid="_x0000_s20517" name="CS ChemDraw Drawing" r:id="rId38" imgW="236160" imgH="167400" progId="">
              <p:embed/>
            </p:oleObj>
          </a:graphicData>
        </a:graphic>
      </p:graphicFrame>
      <p:grpSp>
        <p:nvGrpSpPr>
          <p:cNvPr id="20543" name="Group 52"/>
          <p:cNvGrpSpPr>
            <a:grpSpLocks/>
          </p:cNvGrpSpPr>
          <p:nvPr/>
        </p:nvGrpSpPr>
        <p:grpSpPr bwMode="auto">
          <a:xfrm>
            <a:off x="5384800" y="5842000"/>
            <a:ext cx="3676650" cy="939800"/>
            <a:chOff x="3392" y="3680"/>
            <a:chExt cx="2316" cy="592"/>
          </a:xfrm>
        </p:grpSpPr>
        <p:sp>
          <p:nvSpPr>
            <p:cNvPr id="20551" name="Text Box 53"/>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0552" name="AutoShape 54"/>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2759" name="AutoShape 55"/>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0525" name="Object 56"/>
            <p:cNvGraphicFramePr>
              <a:graphicFrameLocks noChangeAspect="1"/>
            </p:cNvGraphicFramePr>
            <p:nvPr/>
          </p:nvGraphicFramePr>
          <p:xfrm>
            <a:off x="3537" y="3931"/>
            <a:ext cx="384" cy="208"/>
          </p:xfrm>
          <a:graphic>
            <a:graphicData uri="http://schemas.openxmlformats.org/presentationml/2006/ole">
              <p:oleObj spid="_x0000_s20525" name="CS ChemDraw Drawing" r:id="rId39" imgW="401040" imgH="218160" progId="">
                <p:embed/>
              </p:oleObj>
            </a:graphicData>
          </a:graphic>
        </p:graphicFrame>
        <p:graphicFrame>
          <p:nvGraphicFramePr>
            <p:cNvPr id="20526" name="Object 57"/>
            <p:cNvGraphicFramePr>
              <a:graphicFrameLocks noChangeAspect="1"/>
            </p:cNvGraphicFramePr>
            <p:nvPr/>
          </p:nvGraphicFramePr>
          <p:xfrm>
            <a:off x="4271" y="3951"/>
            <a:ext cx="316" cy="159"/>
          </p:xfrm>
          <a:graphic>
            <a:graphicData uri="http://schemas.openxmlformats.org/presentationml/2006/ole">
              <p:oleObj spid="_x0000_s20526" name="CS ChemDraw Drawing" r:id="rId40" imgW="330120" imgH="167400" progId="">
                <p:embed/>
              </p:oleObj>
            </a:graphicData>
          </a:graphic>
        </p:graphicFrame>
        <p:graphicFrame>
          <p:nvGraphicFramePr>
            <p:cNvPr id="20527" name="Object 58"/>
            <p:cNvGraphicFramePr>
              <a:graphicFrameLocks noChangeAspect="1"/>
            </p:cNvGraphicFramePr>
            <p:nvPr/>
          </p:nvGraphicFramePr>
          <p:xfrm>
            <a:off x="4952" y="3952"/>
            <a:ext cx="169" cy="196"/>
          </p:xfrm>
          <a:graphic>
            <a:graphicData uri="http://schemas.openxmlformats.org/presentationml/2006/ole">
              <p:oleObj spid="_x0000_s20527" name="CS ChemDraw Drawing" r:id="rId41" imgW="561240" imgH="205560" progId="">
                <p:embed/>
              </p:oleObj>
            </a:graphicData>
          </a:graphic>
        </p:graphicFrame>
        <p:sp>
          <p:nvSpPr>
            <p:cNvPr id="20554" name="Text Box 59"/>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0555" name="Text Box 60"/>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0528" name="Object 61"/>
            <p:cNvGraphicFramePr>
              <a:graphicFrameLocks noChangeAspect="1"/>
            </p:cNvGraphicFramePr>
            <p:nvPr/>
          </p:nvGraphicFramePr>
          <p:xfrm>
            <a:off x="3835" y="4053"/>
            <a:ext cx="204" cy="133"/>
          </p:xfrm>
          <a:graphic>
            <a:graphicData uri="http://schemas.openxmlformats.org/presentationml/2006/ole">
              <p:oleObj spid="_x0000_s20528" name="CS ChemDraw Drawing" r:id="rId42" imgW="314640" imgH="205560" progId="">
                <p:embed/>
              </p:oleObj>
            </a:graphicData>
          </a:graphic>
        </p:graphicFrame>
        <p:graphicFrame>
          <p:nvGraphicFramePr>
            <p:cNvPr id="20529" name="Object 62"/>
            <p:cNvGraphicFramePr>
              <a:graphicFrameLocks noChangeAspect="1"/>
            </p:cNvGraphicFramePr>
            <p:nvPr/>
          </p:nvGraphicFramePr>
          <p:xfrm>
            <a:off x="4499" y="4045"/>
            <a:ext cx="204" cy="133"/>
          </p:xfrm>
          <a:graphic>
            <a:graphicData uri="http://schemas.openxmlformats.org/presentationml/2006/ole">
              <p:oleObj spid="_x0000_s20529" name="CS ChemDraw Drawing" r:id="rId43" imgW="314640" imgH="205560" progId="">
                <p:embed/>
              </p:oleObj>
            </a:graphicData>
          </a:graphic>
        </p:graphicFrame>
        <p:graphicFrame>
          <p:nvGraphicFramePr>
            <p:cNvPr id="20530" name="Object 63"/>
            <p:cNvGraphicFramePr>
              <a:graphicFrameLocks noChangeAspect="1"/>
            </p:cNvGraphicFramePr>
            <p:nvPr/>
          </p:nvGraphicFramePr>
          <p:xfrm>
            <a:off x="5436" y="4032"/>
            <a:ext cx="162" cy="152"/>
          </p:xfrm>
          <a:graphic>
            <a:graphicData uri="http://schemas.openxmlformats.org/presentationml/2006/ole">
              <p:oleObj spid="_x0000_s20530" name="Equation" r:id="rId44" imgW="215640" imgH="203040" progId="Equation.3">
                <p:embed/>
              </p:oleObj>
            </a:graphicData>
          </a:graphic>
        </p:graphicFrame>
        <p:graphicFrame>
          <p:nvGraphicFramePr>
            <p:cNvPr id="20531" name="Object 64"/>
            <p:cNvGraphicFramePr>
              <a:graphicFrameLocks noChangeAspect="1"/>
            </p:cNvGraphicFramePr>
            <p:nvPr/>
          </p:nvGraphicFramePr>
          <p:xfrm>
            <a:off x="5131" y="3956"/>
            <a:ext cx="323" cy="196"/>
          </p:xfrm>
          <a:graphic>
            <a:graphicData uri="http://schemas.openxmlformats.org/presentationml/2006/ole">
              <p:oleObj spid="_x0000_s20531" name="CS ChemDraw Drawing" r:id="rId45" imgW="337680" imgH="205560" progId="">
                <p:embed/>
              </p:oleObj>
            </a:graphicData>
          </a:graphic>
        </p:graphicFrame>
      </p:grpSp>
      <p:sp>
        <p:nvSpPr>
          <p:cNvPr id="20544" name="Text Box 65"/>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0545" name="Group 66"/>
          <p:cNvGrpSpPr>
            <a:grpSpLocks/>
          </p:cNvGrpSpPr>
          <p:nvPr/>
        </p:nvGrpSpPr>
        <p:grpSpPr bwMode="auto">
          <a:xfrm>
            <a:off x="6184900" y="1422400"/>
            <a:ext cx="241300" cy="241300"/>
            <a:chOff x="4232" y="2360"/>
            <a:chExt cx="416" cy="392"/>
          </a:xfrm>
        </p:grpSpPr>
        <p:sp>
          <p:nvSpPr>
            <p:cNvPr id="20549" name="Oval 67"/>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2772" name="Oval 68"/>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0518" name="Object 69"/>
          <p:cNvGraphicFramePr>
            <a:graphicFrameLocks noChangeAspect="1"/>
          </p:cNvGraphicFramePr>
          <p:nvPr/>
        </p:nvGraphicFramePr>
        <p:xfrm>
          <a:off x="6475413" y="1809750"/>
          <a:ext cx="463550" cy="268288"/>
        </p:xfrm>
        <a:graphic>
          <a:graphicData uri="http://schemas.openxmlformats.org/presentationml/2006/ole">
            <p:oleObj spid="_x0000_s20518" name="CS ChemDraw Drawing" r:id="rId46" imgW="304560" imgH="177480" progId="">
              <p:embed/>
            </p:oleObj>
          </a:graphicData>
        </a:graphic>
      </p:graphicFrame>
      <p:graphicFrame>
        <p:nvGraphicFramePr>
          <p:cNvPr id="20519" name="Object 70"/>
          <p:cNvGraphicFramePr>
            <a:graphicFrameLocks noChangeAspect="1"/>
          </p:cNvGraphicFramePr>
          <p:nvPr/>
        </p:nvGraphicFramePr>
        <p:xfrm>
          <a:off x="7153275" y="1827213"/>
          <a:ext cx="501650" cy="252412"/>
        </p:xfrm>
        <a:graphic>
          <a:graphicData uri="http://schemas.openxmlformats.org/presentationml/2006/ole">
            <p:oleObj spid="_x0000_s20519" name="CS ChemDraw Drawing" r:id="rId47" imgW="330120" imgH="167400" progId="">
              <p:embed/>
            </p:oleObj>
          </a:graphicData>
        </a:graphic>
      </p:graphicFrame>
      <p:grpSp>
        <p:nvGrpSpPr>
          <p:cNvPr id="20546" name="Group 71"/>
          <p:cNvGrpSpPr>
            <a:grpSpLocks/>
          </p:cNvGrpSpPr>
          <p:nvPr/>
        </p:nvGrpSpPr>
        <p:grpSpPr bwMode="auto">
          <a:xfrm>
            <a:off x="7812088" y="1797050"/>
            <a:ext cx="633412" cy="492125"/>
            <a:chOff x="3977" y="1748"/>
            <a:chExt cx="399" cy="310"/>
          </a:xfrm>
        </p:grpSpPr>
        <p:graphicFrame>
          <p:nvGraphicFramePr>
            <p:cNvPr id="20523" name="Object 72"/>
            <p:cNvGraphicFramePr>
              <a:graphicFrameLocks noChangeAspect="1"/>
            </p:cNvGraphicFramePr>
            <p:nvPr/>
          </p:nvGraphicFramePr>
          <p:xfrm>
            <a:off x="4011" y="1748"/>
            <a:ext cx="323" cy="196"/>
          </p:xfrm>
          <a:graphic>
            <a:graphicData uri="http://schemas.openxmlformats.org/presentationml/2006/ole">
              <p:oleObj spid="_x0000_s20523" name="CS ChemDraw Drawing" r:id="rId48" imgW="337680" imgH="205560" progId="">
                <p:embed/>
              </p:oleObj>
            </a:graphicData>
          </a:graphic>
        </p:graphicFrame>
        <p:graphicFrame>
          <p:nvGraphicFramePr>
            <p:cNvPr id="20524" name="Object 73"/>
            <p:cNvGraphicFramePr>
              <a:graphicFrameLocks noChangeAspect="1"/>
            </p:cNvGraphicFramePr>
            <p:nvPr/>
          </p:nvGraphicFramePr>
          <p:xfrm>
            <a:off x="3977" y="1940"/>
            <a:ext cx="399" cy="118"/>
          </p:xfrm>
          <a:graphic>
            <a:graphicData uri="http://schemas.openxmlformats.org/presentationml/2006/ole">
              <p:oleObj spid="_x0000_s20524" name="CS ChemDraw Drawing" r:id="rId49" imgW="576360" imgH="169920" progId="">
                <p:embed/>
              </p:oleObj>
            </a:graphicData>
          </a:graphic>
        </p:graphicFrame>
      </p:grpSp>
      <p:graphicFrame>
        <p:nvGraphicFramePr>
          <p:cNvPr id="20520" name="Object 74"/>
          <p:cNvGraphicFramePr>
            <a:graphicFrameLocks noChangeAspect="1"/>
          </p:cNvGraphicFramePr>
          <p:nvPr/>
        </p:nvGraphicFramePr>
        <p:xfrm>
          <a:off x="6529388" y="2360613"/>
          <a:ext cx="358775" cy="252412"/>
        </p:xfrm>
        <a:graphic>
          <a:graphicData uri="http://schemas.openxmlformats.org/presentationml/2006/ole">
            <p:oleObj spid="_x0000_s20520" name="CS ChemDraw Drawing" r:id="rId50" imgW="236160" imgH="167400" progId="">
              <p:embed/>
            </p:oleObj>
          </a:graphicData>
        </a:graphic>
      </p:graphicFrame>
      <p:grpSp>
        <p:nvGrpSpPr>
          <p:cNvPr id="20547" name="Group 75"/>
          <p:cNvGrpSpPr>
            <a:grpSpLocks/>
          </p:cNvGrpSpPr>
          <p:nvPr/>
        </p:nvGrpSpPr>
        <p:grpSpPr bwMode="auto">
          <a:xfrm>
            <a:off x="7046913" y="2305050"/>
            <a:ext cx="614362" cy="492125"/>
            <a:chOff x="3439" y="1748"/>
            <a:chExt cx="387" cy="310"/>
          </a:xfrm>
        </p:grpSpPr>
        <p:graphicFrame>
          <p:nvGraphicFramePr>
            <p:cNvPr id="20521" name="Object 76"/>
            <p:cNvGraphicFramePr>
              <a:graphicFrameLocks noChangeAspect="1"/>
            </p:cNvGraphicFramePr>
            <p:nvPr/>
          </p:nvGraphicFramePr>
          <p:xfrm>
            <a:off x="3467" y="1748"/>
            <a:ext cx="323" cy="196"/>
          </p:xfrm>
          <a:graphic>
            <a:graphicData uri="http://schemas.openxmlformats.org/presentationml/2006/ole">
              <p:oleObj spid="_x0000_s20521" name="CS ChemDraw Drawing" r:id="rId51" imgW="337680" imgH="205560" progId="">
                <p:embed/>
              </p:oleObj>
            </a:graphicData>
          </a:graphic>
        </p:graphicFrame>
        <p:graphicFrame>
          <p:nvGraphicFramePr>
            <p:cNvPr id="20522" name="Object 77"/>
            <p:cNvGraphicFramePr>
              <a:graphicFrameLocks noChangeAspect="1"/>
            </p:cNvGraphicFramePr>
            <p:nvPr/>
          </p:nvGraphicFramePr>
          <p:xfrm>
            <a:off x="3439" y="1940"/>
            <a:ext cx="387" cy="118"/>
          </p:xfrm>
          <a:graphic>
            <a:graphicData uri="http://schemas.openxmlformats.org/presentationml/2006/ole">
              <p:oleObj spid="_x0000_s20522" name="CS ChemDraw Drawing" r:id="rId52" imgW="558720" imgH="169920" progId="">
                <p:embed/>
              </p:oleObj>
            </a:graphicData>
          </a:graphic>
        </p:graphicFrame>
      </p:grpSp>
      <p:sp>
        <p:nvSpPr>
          <p:cNvPr id="20548" name="AutoShape 78"/>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14" name="Freeform 86"/>
          <p:cNvSpPr>
            <a:spLocks/>
          </p:cNvSpPr>
          <p:nvPr/>
        </p:nvSpPr>
        <p:spPr bwMode="auto">
          <a:xfrm>
            <a:off x="642938" y="6069013"/>
            <a:ext cx="1217612" cy="706437"/>
          </a:xfrm>
          <a:custGeom>
            <a:avLst/>
            <a:gdLst>
              <a:gd name="T0" fmla="*/ 451 w 767"/>
              <a:gd name="T1" fmla="*/ 1 h 445"/>
              <a:gd name="T2" fmla="*/ 283 w 767"/>
              <a:gd name="T3" fmla="*/ 41 h 445"/>
              <a:gd name="T4" fmla="*/ 251 w 767"/>
              <a:gd name="T5" fmla="*/ 177 h 445"/>
              <a:gd name="T6" fmla="*/ 59 w 767"/>
              <a:gd name="T7" fmla="*/ 217 h 445"/>
              <a:gd name="T8" fmla="*/ 59 w 767"/>
              <a:gd name="T9" fmla="*/ 409 h 445"/>
              <a:gd name="T10" fmla="*/ 411 w 767"/>
              <a:gd name="T11" fmla="*/ 425 h 445"/>
              <a:gd name="T12" fmla="*/ 531 w 767"/>
              <a:gd name="T13" fmla="*/ 289 h 445"/>
              <a:gd name="T14" fmla="*/ 723 w 767"/>
              <a:gd name="T15" fmla="*/ 201 h 445"/>
              <a:gd name="T16" fmla="*/ 723 w 767"/>
              <a:gd name="T17" fmla="*/ 33 h 445"/>
              <a:gd name="T18" fmla="*/ 451 w 767"/>
              <a:gd name="T19" fmla="*/ 1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7"/>
              <a:gd name="T31" fmla="*/ 0 h 445"/>
              <a:gd name="T32" fmla="*/ 767 w 767"/>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7" h="445">
                <a:moveTo>
                  <a:pt x="451" y="1"/>
                </a:moveTo>
                <a:cubicBezTo>
                  <a:pt x="378" y="2"/>
                  <a:pt x="316" y="12"/>
                  <a:pt x="283" y="41"/>
                </a:cubicBezTo>
                <a:cubicBezTo>
                  <a:pt x="250" y="70"/>
                  <a:pt x="288" y="148"/>
                  <a:pt x="251" y="177"/>
                </a:cubicBezTo>
                <a:cubicBezTo>
                  <a:pt x="214" y="206"/>
                  <a:pt x="91" y="178"/>
                  <a:pt x="59" y="217"/>
                </a:cubicBezTo>
                <a:cubicBezTo>
                  <a:pt x="27" y="256"/>
                  <a:pt x="0" y="374"/>
                  <a:pt x="59" y="409"/>
                </a:cubicBezTo>
                <a:cubicBezTo>
                  <a:pt x="118" y="444"/>
                  <a:pt x="332" y="445"/>
                  <a:pt x="411" y="425"/>
                </a:cubicBezTo>
                <a:cubicBezTo>
                  <a:pt x="490" y="405"/>
                  <a:pt x="479" y="326"/>
                  <a:pt x="531" y="289"/>
                </a:cubicBezTo>
                <a:cubicBezTo>
                  <a:pt x="583" y="252"/>
                  <a:pt x="691" y="244"/>
                  <a:pt x="723" y="201"/>
                </a:cubicBezTo>
                <a:cubicBezTo>
                  <a:pt x="755" y="158"/>
                  <a:pt x="767" y="65"/>
                  <a:pt x="723" y="33"/>
                </a:cubicBezTo>
                <a:cubicBezTo>
                  <a:pt x="679" y="1"/>
                  <a:pt x="524" y="0"/>
                  <a:pt x="451" y="1"/>
                </a:cubicBezTo>
                <a:close/>
              </a:path>
            </a:pathLst>
          </a:custGeom>
          <a:gradFill rotWithShape="0">
            <a:gsLst>
              <a:gs pos="0">
                <a:srgbClr val="C2C2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sp>
        <p:nvSpPr>
          <p:cNvPr id="73730"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1506" name="Object 3"/>
          <p:cNvGraphicFramePr>
            <a:graphicFrameLocks noChangeAspect="1"/>
          </p:cNvGraphicFramePr>
          <p:nvPr/>
        </p:nvGraphicFramePr>
        <p:xfrm>
          <a:off x="455613" y="0"/>
          <a:ext cx="4191000" cy="3890963"/>
        </p:xfrm>
        <a:graphic>
          <a:graphicData uri="http://schemas.openxmlformats.org/presentationml/2006/ole">
            <p:oleObj spid="_x0000_s21506" name="Image bitmap" r:id="rId3" imgW="3591426" imgH="3333333" progId="PBrush">
              <p:embed/>
            </p:oleObj>
          </a:graphicData>
        </a:graphic>
      </p:graphicFrame>
      <p:sp>
        <p:nvSpPr>
          <p:cNvPr id="73732"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3733"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3734"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1568"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1507" name="Object 8"/>
          <p:cNvGraphicFramePr>
            <a:graphicFrameLocks noChangeAspect="1"/>
          </p:cNvGraphicFramePr>
          <p:nvPr/>
        </p:nvGraphicFramePr>
        <p:xfrm>
          <a:off x="25400" y="4406900"/>
          <a:ext cx="4619625" cy="1384300"/>
        </p:xfrm>
        <a:graphic>
          <a:graphicData uri="http://schemas.openxmlformats.org/presentationml/2006/ole">
            <p:oleObj spid="_x0000_s21507" name="Image bitmap" r:id="rId4" imgW="1457143" imgH="609524" progId="PBrush">
              <p:embed/>
            </p:oleObj>
          </a:graphicData>
        </a:graphic>
      </p:graphicFrame>
      <p:sp>
        <p:nvSpPr>
          <p:cNvPr id="21569"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1570"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1571" name="Group 11"/>
          <p:cNvGrpSpPr>
            <a:grpSpLocks/>
          </p:cNvGrpSpPr>
          <p:nvPr/>
        </p:nvGrpSpPr>
        <p:grpSpPr bwMode="auto">
          <a:xfrm>
            <a:off x="5373688" y="368300"/>
            <a:ext cx="436562" cy="5257800"/>
            <a:chOff x="3537" y="224"/>
            <a:chExt cx="275" cy="3768"/>
          </a:xfrm>
        </p:grpSpPr>
        <p:sp>
          <p:nvSpPr>
            <p:cNvPr id="21597"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1598"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3742"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1508" name="Object 15"/>
          <p:cNvGraphicFramePr>
            <a:graphicFrameLocks noChangeAspect="1"/>
          </p:cNvGraphicFramePr>
          <p:nvPr/>
        </p:nvGraphicFramePr>
        <p:xfrm>
          <a:off x="2185988" y="3478213"/>
          <a:ext cx="358775" cy="252412"/>
        </p:xfrm>
        <a:graphic>
          <a:graphicData uri="http://schemas.openxmlformats.org/presentationml/2006/ole">
            <p:oleObj spid="_x0000_s21508" name="CS ChemDraw Drawing" r:id="rId5" imgW="236160" imgH="167400" progId="">
              <p:embed/>
            </p:oleObj>
          </a:graphicData>
        </a:graphic>
      </p:graphicFrame>
      <p:graphicFrame>
        <p:nvGraphicFramePr>
          <p:cNvPr id="21509" name="Object 16"/>
          <p:cNvGraphicFramePr>
            <a:graphicFrameLocks noChangeAspect="1"/>
          </p:cNvGraphicFramePr>
          <p:nvPr/>
        </p:nvGraphicFramePr>
        <p:xfrm>
          <a:off x="2281238" y="825500"/>
          <a:ext cx="609600" cy="330200"/>
        </p:xfrm>
        <a:graphic>
          <a:graphicData uri="http://schemas.openxmlformats.org/presentationml/2006/ole">
            <p:oleObj spid="_x0000_s21509" name="CS ChemDraw Drawing" r:id="rId6" imgW="401040" imgH="218160" progId="">
              <p:embed/>
            </p:oleObj>
          </a:graphicData>
        </a:graphic>
      </p:graphicFrame>
      <p:graphicFrame>
        <p:nvGraphicFramePr>
          <p:cNvPr id="21510" name="Object 17"/>
          <p:cNvGraphicFramePr>
            <a:graphicFrameLocks noChangeAspect="1"/>
          </p:cNvGraphicFramePr>
          <p:nvPr/>
        </p:nvGraphicFramePr>
        <p:xfrm>
          <a:off x="1182688" y="5675313"/>
          <a:ext cx="358775" cy="252412"/>
        </p:xfrm>
        <a:graphic>
          <a:graphicData uri="http://schemas.openxmlformats.org/presentationml/2006/ole">
            <p:oleObj spid="_x0000_s21510" name="CS ChemDraw Drawing" r:id="rId7" imgW="236160" imgH="167400" progId="">
              <p:embed/>
            </p:oleObj>
          </a:graphicData>
        </a:graphic>
      </p:graphicFrame>
      <p:graphicFrame>
        <p:nvGraphicFramePr>
          <p:cNvPr id="21511" name="Object 18"/>
          <p:cNvGraphicFramePr>
            <a:graphicFrameLocks noChangeAspect="1"/>
          </p:cNvGraphicFramePr>
          <p:nvPr/>
        </p:nvGraphicFramePr>
        <p:xfrm>
          <a:off x="1925638" y="2794000"/>
          <a:ext cx="609600" cy="330200"/>
        </p:xfrm>
        <a:graphic>
          <a:graphicData uri="http://schemas.openxmlformats.org/presentationml/2006/ole">
            <p:oleObj spid="_x0000_s21511" name="CS ChemDraw Drawing" r:id="rId8" imgW="401040" imgH="218160" progId="">
              <p:embed/>
            </p:oleObj>
          </a:graphicData>
        </a:graphic>
      </p:graphicFrame>
      <p:graphicFrame>
        <p:nvGraphicFramePr>
          <p:cNvPr id="21512" name="Object 19"/>
          <p:cNvGraphicFramePr>
            <a:graphicFrameLocks noChangeAspect="1"/>
          </p:cNvGraphicFramePr>
          <p:nvPr/>
        </p:nvGraphicFramePr>
        <p:xfrm>
          <a:off x="1868488" y="2373313"/>
          <a:ext cx="358775" cy="252412"/>
        </p:xfrm>
        <a:graphic>
          <a:graphicData uri="http://schemas.openxmlformats.org/presentationml/2006/ole">
            <p:oleObj spid="_x0000_s21512" name="CS ChemDraw Drawing" r:id="rId9" imgW="236160" imgH="167400" progId="">
              <p:embed/>
            </p:oleObj>
          </a:graphicData>
        </a:graphic>
      </p:graphicFrame>
      <p:graphicFrame>
        <p:nvGraphicFramePr>
          <p:cNvPr id="21513" name="Object 20"/>
          <p:cNvGraphicFramePr>
            <a:graphicFrameLocks noChangeAspect="1"/>
          </p:cNvGraphicFramePr>
          <p:nvPr/>
        </p:nvGraphicFramePr>
        <p:xfrm>
          <a:off x="1716088" y="1306513"/>
          <a:ext cx="358775" cy="252412"/>
        </p:xfrm>
        <a:graphic>
          <a:graphicData uri="http://schemas.openxmlformats.org/presentationml/2006/ole">
            <p:oleObj spid="_x0000_s21513" name="CS ChemDraw Drawing" r:id="rId10" imgW="236160" imgH="167400" progId="">
              <p:embed/>
            </p:oleObj>
          </a:graphicData>
        </a:graphic>
      </p:graphicFrame>
      <p:graphicFrame>
        <p:nvGraphicFramePr>
          <p:cNvPr id="21514" name="Object 21"/>
          <p:cNvGraphicFramePr>
            <a:graphicFrameLocks noChangeAspect="1"/>
          </p:cNvGraphicFramePr>
          <p:nvPr/>
        </p:nvGraphicFramePr>
        <p:xfrm>
          <a:off x="1366838" y="812800"/>
          <a:ext cx="609600" cy="330200"/>
        </p:xfrm>
        <a:graphic>
          <a:graphicData uri="http://schemas.openxmlformats.org/presentationml/2006/ole">
            <p:oleObj spid="_x0000_s21514" name="CS ChemDraw Drawing" r:id="rId11" imgW="401040" imgH="218160" progId="">
              <p:embed/>
            </p:oleObj>
          </a:graphicData>
        </a:graphic>
      </p:graphicFrame>
      <p:sp>
        <p:nvSpPr>
          <p:cNvPr id="21573"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1574"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1515" name="Object 24"/>
          <p:cNvGraphicFramePr>
            <a:graphicFrameLocks noChangeAspect="1"/>
          </p:cNvGraphicFramePr>
          <p:nvPr/>
        </p:nvGraphicFramePr>
        <p:xfrm>
          <a:off x="798513" y="6000750"/>
          <a:ext cx="463550" cy="268288"/>
        </p:xfrm>
        <a:graphic>
          <a:graphicData uri="http://schemas.openxmlformats.org/presentationml/2006/ole">
            <p:oleObj spid="_x0000_s21515" name="CS ChemDraw Drawing" r:id="rId12" imgW="304560" imgH="177480" progId="">
              <p:embed/>
            </p:oleObj>
          </a:graphicData>
        </a:graphic>
      </p:graphicFrame>
      <p:graphicFrame>
        <p:nvGraphicFramePr>
          <p:cNvPr id="21516" name="Object 26"/>
          <p:cNvGraphicFramePr>
            <a:graphicFrameLocks noChangeAspect="1"/>
          </p:cNvGraphicFramePr>
          <p:nvPr/>
        </p:nvGraphicFramePr>
        <p:xfrm>
          <a:off x="803275" y="6424613"/>
          <a:ext cx="501650" cy="252412"/>
        </p:xfrm>
        <a:graphic>
          <a:graphicData uri="http://schemas.openxmlformats.org/presentationml/2006/ole">
            <p:oleObj spid="_x0000_s21516" name="CS ChemDraw Drawing" r:id="rId13" imgW="330120" imgH="167400" progId="">
              <p:embed/>
            </p:oleObj>
          </a:graphicData>
        </a:graphic>
      </p:graphicFrame>
      <p:graphicFrame>
        <p:nvGraphicFramePr>
          <p:cNvPr id="21517" name="Object 27"/>
          <p:cNvGraphicFramePr>
            <a:graphicFrameLocks noChangeAspect="1"/>
          </p:cNvGraphicFramePr>
          <p:nvPr/>
        </p:nvGraphicFramePr>
        <p:xfrm>
          <a:off x="1636713" y="6407150"/>
          <a:ext cx="463550" cy="268288"/>
        </p:xfrm>
        <a:graphic>
          <a:graphicData uri="http://schemas.openxmlformats.org/presentationml/2006/ole">
            <p:oleObj spid="_x0000_s21517" name="CS ChemDraw Drawing" r:id="rId14" imgW="304560" imgH="177480" progId="">
              <p:embed/>
            </p:oleObj>
          </a:graphicData>
        </a:graphic>
      </p:graphicFrame>
      <p:graphicFrame>
        <p:nvGraphicFramePr>
          <p:cNvPr id="21518" name="Object 28"/>
          <p:cNvGraphicFramePr>
            <a:graphicFrameLocks noChangeAspect="1"/>
          </p:cNvGraphicFramePr>
          <p:nvPr/>
        </p:nvGraphicFramePr>
        <p:xfrm>
          <a:off x="1150938" y="6134100"/>
          <a:ext cx="609600" cy="330200"/>
        </p:xfrm>
        <a:graphic>
          <a:graphicData uri="http://schemas.openxmlformats.org/presentationml/2006/ole">
            <p:oleObj spid="_x0000_s21518" name="CS ChemDraw Drawing" r:id="rId15" imgW="401040" imgH="218160" progId="">
              <p:embed/>
            </p:oleObj>
          </a:graphicData>
        </a:graphic>
      </p:graphicFrame>
      <p:graphicFrame>
        <p:nvGraphicFramePr>
          <p:cNvPr id="21519" name="Object 29"/>
          <p:cNvGraphicFramePr>
            <a:graphicFrameLocks noChangeAspect="1"/>
          </p:cNvGraphicFramePr>
          <p:nvPr/>
        </p:nvGraphicFramePr>
        <p:xfrm>
          <a:off x="2287588" y="2068513"/>
          <a:ext cx="358775" cy="252412"/>
        </p:xfrm>
        <a:graphic>
          <a:graphicData uri="http://schemas.openxmlformats.org/presentationml/2006/ole">
            <p:oleObj spid="_x0000_s21519" name="CS ChemDraw Drawing" r:id="rId16" imgW="236160" imgH="167400" progId="">
              <p:embed/>
            </p:oleObj>
          </a:graphicData>
        </a:graphic>
      </p:graphicFrame>
      <p:graphicFrame>
        <p:nvGraphicFramePr>
          <p:cNvPr id="21520" name="Object 30"/>
          <p:cNvGraphicFramePr>
            <a:graphicFrameLocks noChangeAspect="1"/>
          </p:cNvGraphicFramePr>
          <p:nvPr/>
        </p:nvGraphicFramePr>
        <p:xfrm>
          <a:off x="1824038" y="3124200"/>
          <a:ext cx="609600" cy="330200"/>
        </p:xfrm>
        <a:graphic>
          <a:graphicData uri="http://schemas.openxmlformats.org/presentationml/2006/ole">
            <p:oleObj spid="_x0000_s21520" name="CS ChemDraw Drawing" r:id="rId17" imgW="401040" imgH="218160" progId="">
              <p:embed/>
            </p:oleObj>
          </a:graphicData>
        </a:graphic>
      </p:graphicFrame>
      <p:graphicFrame>
        <p:nvGraphicFramePr>
          <p:cNvPr id="21521" name="Object 31"/>
          <p:cNvGraphicFramePr>
            <a:graphicFrameLocks noChangeAspect="1"/>
          </p:cNvGraphicFramePr>
          <p:nvPr/>
        </p:nvGraphicFramePr>
        <p:xfrm>
          <a:off x="1671638" y="1993900"/>
          <a:ext cx="609600" cy="330200"/>
        </p:xfrm>
        <a:graphic>
          <a:graphicData uri="http://schemas.openxmlformats.org/presentationml/2006/ole">
            <p:oleObj spid="_x0000_s21521" name="CS ChemDraw Drawing" r:id="rId18" imgW="401040" imgH="218160" progId="">
              <p:embed/>
            </p:oleObj>
          </a:graphicData>
        </a:graphic>
      </p:graphicFrame>
      <p:graphicFrame>
        <p:nvGraphicFramePr>
          <p:cNvPr id="21522" name="Object 32"/>
          <p:cNvGraphicFramePr>
            <a:graphicFrameLocks noChangeAspect="1"/>
          </p:cNvGraphicFramePr>
          <p:nvPr/>
        </p:nvGraphicFramePr>
        <p:xfrm>
          <a:off x="1919288" y="1014413"/>
          <a:ext cx="358775" cy="252412"/>
        </p:xfrm>
        <a:graphic>
          <a:graphicData uri="http://schemas.openxmlformats.org/presentationml/2006/ole">
            <p:oleObj spid="_x0000_s21522" name="CS ChemDraw Drawing" r:id="rId19" imgW="236160" imgH="167400" progId="">
              <p:embed/>
            </p:oleObj>
          </a:graphicData>
        </a:graphic>
      </p:graphicFrame>
      <p:graphicFrame>
        <p:nvGraphicFramePr>
          <p:cNvPr id="21523" name="Object 33"/>
          <p:cNvGraphicFramePr>
            <a:graphicFrameLocks noChangeAspect="1"/>
          </p:cNvGraphicFramePr>
          <p:nvPr/>
        </p:nvGraphicFramePr>
        <p:xfrm>
          <a:off x="2198688" y="2500313"/>
          <a:ext cx="358775" cy="252412"/>
        </p:xfrm>
        <a:graphic>
          <a:graphicData uri="http://schemas.openxmlformats.org/presentationml/2006/ole">
            <p:oleObj spid="_x0000_s21523" name="CS ChemDraw Drawing" r:id="rId20" imgW="236160" imgH="167400" progId="">
              <p:embed/>
            </p:oleObj>
          </a:graphicData>
        </a:graphic>
      </p:graphicFrame>
      <p:graphicFrame>
        <p:nvGraphicFramePr>
          <p:cNvPr id="21524" name="Object 34"/>
          <p:cNvGraphicFramePr>
            <a:graphicFrameLocks noChangeAspect="1"/>
          </p:cNvGraphicFramePr>
          <p:nvPr/>
        </p:nvGraphicFramePr>
        <p:xfrm>
          <a:off x="2065338" y="1257300"/>
          <a:ext cx="609600" cy="330200"/>
        </p:xfrm>
        <a:graphic>
          <a:graphicData uri="http://schemas.openxmlformats.org/presentationml/2006/ole">
            <p:oleObj spid="_x0000_s21524" name="CS ChemDraw Drawing" r:id="rId21" imgW="401040" imgH="218160" progId="">
              <p:embed/>
            </p:oleObj>
          </a:graphicData>
        </a:graphic>
      </p:graphicFrame>
      <p:graphicFrame>
        <p:nvGraphicFramePr>
          <p:cNvPr id="21525" name="Object 35"/>
          <p:cNvGraphicFramePr>
            <a:graphicFrameLocks noChangeAspect="1"/>
          </p:cNvGraphicFramePr>
          <p:nvPr/>
        </p:nvGraphicFramePr>
        <p:xfrm>
          <a:off x="2160588" y="6488113"/>
          <a:ext cx="358775" cy="252412"/>
        </p:xfrm>
        <a:graphic>
          <a:graphicData uri="http://schemas.openxmlformats.org/presentationml/2006/ole">
            <p:oleObj spid="_x0000_s21525" name="CS ChemDraw Drawing" r:id="rId22" imgW="236160" imgH="167400" progId="">
              <p:embed/>
            </p:oleObj>
          </a:graphicData>
        </a:graphic>
      </p:graphicFrame>
      <p:graphicFrame>
        <p:nvGraphicFramePr>
          <p:cNvPr id="21526" name="Object 36"/>
          <p:cNvGraphicFramePr>
            <a:graphicFrameLocks noChangeAspect="1"/>
          </p:cNvGraphicFramePr>
          <p:nvPr/>
        </p:nvGraphicFramePr>
        <p:xfrm>
          <a:off x="2376488" y="5345113"/>
          <a:ext cx="358775" cy="252412"/>
        </p:xfrm>
        <a:graphic>
          <a:graphicData uri="http://schemas.openxmlformats.org/presentationml/2006/ole">
            <p:oleObj spid="_x0000_s21526" name="CS ChemDraw Drawing" r:id="rId23" imgW="236160" imgH="167400" progId="">
              <p:embed/>
            </p:oleObj>
          </a:graphicData>
        </a:graphic>
      </p:graphicFrame>
      <p:graphicFrame>
        <p:nvGraphicFramePr>
          <p:cNvPr id="21527" name="Object 37"/>
          <p:cNvGraphicFramePr>
            <a:graphicFrameLocks noChangeAspect="1"/>
          </p:cNvGraphicFramePr>
          <p:nvPr/>
        </p:nvGraphicFramePr>
        <p:xfrm>
          <a:off x="1490663" y="5886450"/>
          <a:ext cx="512762" cy="311150"/>
        </p:xfrm>
        <a:graphic>
          <a:graphicData uri="http://schemas.openxmlformats.org/presentationml/2006/ole">
            <p:oleObj spid="_x0000_s21527" name="CS ChemDraw Drawing" r:id="rId24" imgW="337680" imgH="205560" progId="">
              <p:embed/>
            </p:oleObj>
          </a:graphicData>
        </a:graphic>
      </p:graphicFrame>
      <p:graphicFrame>
        <p:nvGraphicFramePr>
          <p:cNvPr id="21528" name="Object 38"/>
          <p:cNvGraphicFramePr>
            <a:graphicFrameLocks noChangeAspect="1"/>
          </p:cNvGraphicFramePr>
          <p:nvPr/>
        </p:nvGraphicFramePr>
        <p:xfrm>
          <a:off x="1643063" y="5454650"/>
          <a:ext cx="512762" cy="311150"/>
        </p:xfrm>
        <a:graphic>
          <a:graphicData uri="http://schemas.openxmlformats.org/presentationml/2006/ole">
            <p:oleObj spid="_x0000_s21528" name="CS ChemDraw Drawing" r:id="rId25" imgW="337680" imgH="205560" progId="">
              <p:embed/>
            </p:oleObj>
          </a:graphicData>
        </a:graphic>
      </p:graphicFrame>
      <p:graphicFrame>
        <p:nvGraphicFramePr>
          <p:cNvPr id="21529" name="Object 39"/>
          <p:cNvGraphicFramePr>
            <a:graphicFrameLocks noChangeAspect="1"/>
          </p:cNvGraphicFramePr>
          <p:nvPr/>
        </p:nvGraphicFramePr>
        <p:xfrm>
          <a:off x="2198688" y="5751513"/>
          <a:ext cx="358775" cy="252412"/>
        </p:xfrm>
        <a:graphic>
          <a:graphicData uri="http://schemas.openxmlformats.org/presentationml/2006/ole">
            <p:oleObj spid="_x0000_s21529" name="CS ChemDraw Drawing" r:id="rId26" imgW="236160" imgH="167400" progId="">
              <p:embed/>
            </p:oleObj>
          </a:graphicData>
        </a:graphic>
      </p:graphicFrame>
      <p:graphicFrame>
        <p:nvGraphicFramePr>
          <p:cNvPr id="21530" name="Object 40"/>
          <p:cNvGraphicFramePr>
            <a:graphicFrameLocks noChangeAspect="1"/>
          </p:cNvGraphicFramePr>
          <p:nvPr/>
        </p:nvGraphicFramePr>
        <p:xfrm>
          <a:off x="2640013" y="5822950"/>
          <a:ext cx="463550" cy="268288"/>
        </p:xfrm>
        <a:graphic>
          <a:graphicData uri="http://schemas.openxmlformats.org/presentationml/2006/ole">
            <p:oleObj spid="_x0000_s21530" name="CS ChemDraw Drawing" r:id="rId27" imgW="304560" imgH="177480" progId="">
              <p:embed/>
            </p:oleObj>
          </a:graphicData>
        </a:graphic>
      </p:graphicFrame>
      <p:graphicFrame>
        <p:nvGraphicFramePr>
          <p:cNvPr id="21531" name="Object 41"/>
          <p:cNvGraphicFramePr>
            <a:graphicFrameLocks noChangeAspect="1"/>
          </p:cNvGraphicFramePr>
          <p:nvPr/>
        </p:nvGraphicFramePr>
        <p:xfrm>
          <a:off x="3643313" y="6140450"/>
          <a:ext cx="463550" cy="268288"/>
        </p:xfrm>
        <a:graphic>
          <a:graphicData uri="http://schemas.openxmlformats.org/presentationml/2006/ole">
            <p:oleObj spid="_x0000_s21531" name="CS ChemDraw Drawing" r:id="rId28" imgW="304560" imgH="177480" progId="">
              <p:embed/>
            </p:oleObj>
          </a:graphicData>
        </a:graphic>
      </p:graphicFrame>
      <p:graphicFrame>
        <p:nvGraphicFramePr>
          <p:cNvPr id="21532" name="Object 42"/>
          <p:cNvGraphicFramePr>
            <a:graphicFrameLocks noChangeAspect="1"/>
          </p:cNvGraphicFramePr>
          <p:nvPr/>
        </p:nvGraphicFramePr>
        <p:xfrm>
          <a:off x="2900363" y="5429250"/>
          <a:ext cx="512762" cy="311150"/>
        </p:xfrm>
        <a:graphic>
          <a:graphicData uri="http://schemas.openxmlformats.org/presentationml/2006/ole">
            <p:oleObj spid="_x0000_s21532" name="CS ChemDraw Drawing" r:id="rId29" imgW="337680" imgH="205560" progId="">
              <p:embed/>
            </p:oleObj>
          </a:graphicData>
        </a:graphic>
      </p:graphicFrame>
      <p:graphicFrame>
        <p:nvGraphicFramePr>
          <p:cNvPr id="21533" name="Object 43"/>
          <p:cNvGraphicFramePr>
            <a:graphicFrameLocks noChangeAspect="1"/>
          </p:cNvGraphicFramePr>
          <p:nvPr/>
        </p:nvGraphicFramePr>
        <p:xfrm>
          <a:off x="3522663" y="5632450"/>
          <a:ext cx="512762" cy="311150"/>
        </p:xfrm>
        <a:graphic>
          <a:graphicData uri="http://schemas.openxmlformats.org/presentationml/2006/ole">
            <p:oleObj spid="_x0000_s21533" name="CS ChemDraw Drawing" r:id="rId30" imgW="337680" imgH="205560" progId="">
              <p:embed/>
            </p:oleObj>
          </a:graphicData>
        </a:graphic>
      </p:graphicFrame>
      <p:graphicFrame>
        <p:nvGraphicFramePr>
          <p:cNvPr id="21534" name="Object 44"/>
          <p:cNvGraphicFramePr>
            <a:graphicFrameLocks noChangeAspect="1"/>
          </p:cNvGraphicFramePr>
          <p:nvPr/>
        </p:nvGraphicFramePr>
        <p:xfrm>
          <a:off x="2633663" y="6292850"/>
          <a:ext cx="512762" cy="311150"/>
        </p:xfrm>
        <a:graphic>
          <a:graphicData uri="http://schemas.openxmlformats.org/presentationml/2006/ole">
            <p:oleObj spid="_x0000_s21534" name="CS ChemDraw Drawing" r:id="rId31" imgW="337680" imgH="205560" progId="">
              <p:embed/>
            </p:oleObj>
          </a:graphicData>
        </a:graphic>
      </p:graphicFrame>
      <p:graphicFrame>
        <p:nvGraphicFramePr>
          <p:cNvPr id="21535" name="Object 45"/>
          <p:cNvGraphicFramePr>
            <a:graphicFrameLocks noChangeAspect="1"/>
          </p:cNvGraphicFramePr>
          <p:nvPr/>
        </p:nvGraphicFramePr>
        <p:xfrm>
          <a:off x="2100263" y="6102350"/>
          <a:ext cx="512762" cy="311150"/>
        </p:xfrm>
        <a:graphic>
          <a:graphicData uri="http://schemas.openxmlformats.org/presentationml/2006/ole">
            <p:oleObj spid="_x0000_s21535" name="CS ChemDraw Drawing" r:id="rId32" imgW="337680" imgH="205560" progId="">
              <p:embed/>
            </p:oleObj>
          </a:graphicData>
        </a:graphic>
      </p:graphicFrame>
      <p:graphicFrame>
        <p:nvGraphicFramePr>
          <p:cNvPr id="21536" name="Object 46"/>
          <p:cNvGraphicFramePr>
            <a:graphicFrameLocks noChangeAspect="1"/>
          </p:cNvGraphicFramePr>
          <p:nvPr/>
        </p:nvGraphicFramePr>
        <p:xfrm>
          <a:off x="1862138" y="533400"/>
          <a:ext cx="609600" cy="330200"/>
        </p:xfrm>
        <a:graphic>
          <a:graphicData uri="http://schemas.openxmlformats.org/presentationml/2006/ole">
            <p:oleObj spid="_x0000_s21536" name="CS ChemDraw Drawing" r:id="rId33" imgW="401040" imgH="218160" progId="">
              <p:embed/>
            </p:oleObj>
          </a:graphicData>
        </a:graphic>
      </p:graphicFrame>
      <p:graphicFrame>
        <p:nvGraphicFramePr>
          <p:cNvPr id="21537" name="Object 47"/>
          <p:cNvGraphicFramePr>
            <a:graphicFrameLocks noChangeAspect="1"/>
          </p:cNvGraphicFramePr>
          <p:nvPr/>
        </p:nvGraphicFramePr>
        <p:xfrm>
          <a:off x="1423988" y="569913"/>
          <a:ext cx="358775" cy="252412"/>
        </p:xfrm>
        <a:graphic>
          <a:graphicData uri="http://schemas.openxmlformats.org/presentationml/2006/ole">
            <p:oleObj spid="_x0000_s21537" name="CS ChemDraw Drawing" r:id="rId34" imgW="236160" imgH="167400" progId="">
              <p:embed/>
            </p:oleObj>
          </a:graphicData>
        </a:graphic>
      </p:graphicFrame>
      <p:graphicFrame>
        <p:nvGraphicFramePr>
          <p:cNvPr id="21538" name="Object 48"/>
          <p:cNvGraphicFramePr>
            <a:graphicFrameLocks noChangeAspect="1"/>
          </p:cNvGraphicFramePr>
          <p:nvPr/>
        </p:nvGraphicFramePr>
        <p:xfrm>
          <a:off x="2395538" y="254000"/>
          <a:ext cx="609600" cy="330200"/>
        </p:xfrm>
        <a:graphic>
          <a:graphicData uri="http://schemas.openxmlformats.org/presentationml/2006/ole">
            <p:oleObj spid="_x0000_s21538" name="CS ChemDraw Drawing" r:id="rId35" imgW="401040" imgH="218160" progId="">
              <p:embed/>
            </p:oleObj>
          </a:graphicData>
        </a:graphic>
      </p:graphicFrame>
      <p:graphicFrame>
        <p:nvGraphicFramePr>
          <p:cNvPr id="21539" name="Object 49"/>
          <p:cNvGraphicFramePr>
            <a:graphicFrameLocks noChangeAspect="1"/>
          </p:cNvGraphicFramePr>
          <p:nvPr/>
        </p:nvGraphicFramePr>
        <p:xfrm>
          <a:off x="1728788" y="279400"/>
          <a:ext cx="358775" cy="252413"/>
        </p:xfrm>
        <a:graphic>
          <a:graphicData uri="http://schemas.openxmlformats.org/presentationml/2006/ole">
            <p:oleObj spid="_x0000_s21539" name="CS ChemDraw Drawing" r:id="rId36" imgW="236160" imgH="167400" progId="">
              <p:embed/>
            </p:oleObj>
          </a:graphicData>
        </a:graphic>
      </p:graphicFrame>
      <p:graphicFrame>
        <p:nvGraphicFramePr>
          <p:cNvPr id="21540" name="Object 50"/>
          <p:cNvGraphicFramePr>
            <a:graphicFrameLocks noChangeAspect="1"/>
          </p:cNvGraphicFramePr>
          <p:nvPr/>
        </p:nvGraphicFramePr>
        <p:xfrm>
          <a:off x="1290638" y="0"/>
          <a:ext cx="609600" cy="330200"/>
        </p:xfrm>
        <a:graphic>
          <a:graphicData uri="http://schemas.openxmlformats.org/presentationml/2006/ole">
            <p:oleObj spid="_x0000_s21540" name="CS ChemDraw Drawing" r:id="rId37" imgW="401040" imgH="218160" progId="">
              <p:embed/>
            </p:oleObj>
          </a:graphicData>
        </a:graphic>
      </p:graphicFrame>
      <p:graphicFrame>
        <p:nvGraphicFramePr>
          <p:cNvPr id="21541" name="Object 51"/>
          <p:cNvGraphicFramePr>
            <a:graphicFrameLocks noChangeAspect="1"/>
          </p:cNvGraphicFramePr>
          <p:nvPr/>
        </p:nvGraphicFramePr>
        <p:xfrm>
          <a:off x="2135188" y="63500"/>
          <a:ext cx="358775" cy="252413"/>
        </p:xfrm>
        <a:graphic>
          <a:graphicData uri="http://schemas.openxmlformats.org/presentationml/2006/ole">
            <p:oleObj spid="_x0000_s21541" name="CS ChemDraw Drawing" r:id="rId38" imgW="236160" imgH="167400" progId="">
              <p:embed/>
            </p:oleObj>
          </a:graphicData>
        </a:graphic>
      </p:graphicFrame>
      <p:grpSp>
        <p:nvGrpSpPr>
          <p:cNvPr id="3" name="Group 68"/>
          <p:cNvGrpSpPr>
            <a:grpSpLocks/>
          </p:cNvGrpSpPr>
          <p:nvPr/>
        </p:nvGrpSpPr>
        <p:grpSpPr bwMode="auto">
          <a:xfrm>
            <a:off x="1890713" y="5283200"/>
            <a:ext cx="7170737" cy="1498600"/>
            <a:chOff x="1191" y="3328"/>
            <a:chExt cx="4517" cy="944"/>
          </a:xfrm>
        </p:grpSpPr>
        <p:grpSp>
          <p:nvGrpSpPr>
            <p:cNvPr id="21589" name="Group 69"/>
            <p:cNvGrpSpPr>
              <a:grpSpLocks/>
            </p:cNvGrpSpPr>
            <p:nvPr/>
          </p:nvGrpSpPr>
          <p:grpSpPr bwMode="auto">
            <a:xfrm>
              <a:off x="3392" y="3680"/>
              <a:ext cx="2316" cy="592"/>
              <a:chOff x="3392" y="3680"/>
              <a:chExt cx="2316" cy="592"/>
            </a:xfrm>
          </p:grpSpPr>
          <p:sp>
            <p:nvSpPr>
              <p:cNvPr id="21592" name="Text Box 70"/>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1593" name="AutoShape 71"/>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3800" name="AutoShape 72"/>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1556" name="Object 73"/>
              <p:cNvGraphicFramePr>
                <a:graphicFrameLocks noChangeAspect="1"/>
              </p:cNvGraphicFramePr>
              <p:nvPr/>
            </p:nvGraphicFramePr>
            <p:xfrm>
              <a:off x="3537" y="3931"/>
              <a:ext cx="384" cy="208"/>
            </p:xfrm>
            <a:graphic>
              <a:graphicData uri="http://schemas.openxmlformats.org/presentationml/2006/ole">
                <p:oleObj spid="_x0000_s21556" name="CS ChemDraw Drawing" r:id="rId39" imgW="401040" imgH="218160" progId="">
                  <p:embed/>
                </p:oleObj>
              </a:graphicData>
            </a:graphic>
          </p:graphicFrame>
          <p:graphicFrame>
            <p:nvGraphicFramePr>
              <p:cNvPr id="21557" name="Object 74"/>
              <p:cNvGraphicFramePr>
                <a:graphicFrameLocks noChangeAspect="1"/>
              </p:cNvGraphicFramePr>
              <p:nvPr/>
            </p:nvGraphicFramePr>
            <p:xfrm>
              <a:off x="4271" y="3951"/>
              <a:ext cx="316" cy="159"/>
            </p:xfrm>
            <a:graphic>
              <a:graphicData uri="http://schemas.openxmlformats.org/presentationml/2006/ole">
                <p:oleObj spid="_x0000_s21557" name="CS ChemDraw Drawing" r:id="rId40" imgW="330120" imgH="167400" progId="">
                  <p:embed/>
                </p:oleObj>
              </a:graphicData>
            </a:graphic>
          </p:graphicFrame>
          <p:graphicFrame>
            <p:nvGraphicFramePr>
              <p:cNvPr id="21558" name="Object 75"/>
              <p:cNvGraphicFramePr>
                <a:graphicFrameLocks noChangeAspect="1"/>
              </p:cNvGraphicFramePr>
              <p:nvPr/>
            </p:nvGraphicFramePr>
            <p:xfrm>
              <a:off x="4952" y="3952"/>
              <a:ext cx="169" cy="196"/>
            </p:xfrm>
            <a:graphic>
              <a:graphicData uri="http://schemas.openxmlformats.org/presentationml/2006/ole">
                <p:oleObj spid="_x0000_s21558" name="CS ChemDraw Drawing" r:id="rId41" imgW="561240" imgH="205560" progId="">
                  <p:embed/>
                </p:oleObj>
              </a:graphicData>
            </a:graphic>
          </p:graphicFrame>
          <p:sp>
            <p:nvSpPr>
              <p:cNvPr id="21595" name="Text Box 76"/>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1596" name="Text Box 77"/>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1559" name="Object 78"/>
              <p:cNvGraphicFramePr>
                <a:graphicFrameLocks noChangeAspect="1"/>
              </p:cNvGraphicFramePr>
              <p:nvPr/>
            </p:nvGraphicFramePr>
            <p:xfrm>
              <a:off x="3835" y="4053"/>
              <a:ext cx="204" cy="133"/>
            </p:xfrm>
            <a:graphic>
              <a:graphicData uri="http://schemas.openxmlformats.org/presentationml/2006/ole">
                <p:oleObj spid="_x0000_s21559" name="CS ChemDraw Drawing" r:id="rId42" imgW="314640" imgH="205560" progId="">
                  <p:embed/>
                </p:oleObj>
              </a:graphicData>
            </a:graphic>
          </p:graphicFrame>
          <p:graphicFrame>
            <p:nvGraphicFramePr>
              <p:cNvPr id="21560" name="Object 79"/>
              <p:cNvGraphicFramePr>
                <a:graphicFrameLocks noChangeAspect="1"/>
              </p:cNvGraphicFramePr>
              <p:nvPr/>
            </p:nvGraphicFramePr>
            <p:xfrm>
              <a:off x="4499" y="4045"/>
              <a:ext cx="204" cy="133"/>
            </p:xfrm>
            <a:graphic>
              <a:graphicData uri="http://schemas.openxmlformats.org/presentationml/2006/ole">
                <p:oleObj spid="_x0000_s21560" name="CS ChemDraw Drawing" r:id="rId43" imgW="314640" imgH="205560" progId="">
                  <p:embed/>
                </p:oleObj>
              </a:graphicData>
            </a:graphic>
          </p:graphicFrame>
          <p:graphicFrame>
            <p:nvGraphicFramePr>
              <p:cNvPr id="21561" name="Object 80"/>
              <p:cNvGraphicFramePr>
                <a:graphicFrameLocks noChangeAspect="1"/>
              </p:cNvGraphicFramePr>
              <p:nvPr/>
            </p:nvGraphicFramePr>
            <p:xfrm>
              <a:off x="5436" y="4032"/>
              <a:ext cx="162" cy="152"/>
            </p:xfrm>
            <a:graphic>
              <a:graphicData uri="http://schemas.openxmlformats.org/presentationml/2006/ole">
                <p:oleObj spid="_x0000_s21561" name="Equation" r:id="rId44" imgW="215640" imgH="203040" progId="Equation.3">
                  <p:embed/>
                </p:oleObj>
              </a:graphicData>
            </a:graphic>
          </p:graphicFrame>
          <p:graphicFrame>
            <p:nvGraphicFramePr>
              <p:cNvPr id="21562" name="Object 81"/>
              <p:cNvGraphicFramePr>
                <a:graphicFrameLocks noChangeAspect="1"/>
              </p:cNvGraphicFramePr>
              <p:nvPr/>
            </p:nvGraphicFramePr>
            <p:xfrm>
              <a:off x="5131" y="3956"/>
              <a:ext cx="323" cy="196"/>
            </p:xfrm>
            <a:graphic>
              <a:graphicData uri="http://schemas.openxmlformats.org/presentationml/2006/ole">
                <p:oleObj spid="_x0000_s21562" name="CS ChemDraw Drawing" r:id="rId45" imgW="337680" imgH="205560" progId="">
                  <p:embed/>
                </p:oleObj>
              </a:graphicData>
            </a:graphic>
          </p:graphicFrame>
        </p:grpSp>
        <p:pic>
          <p:nvPicPr>
            <p:cNvPr id="21590" name="Picture 82"/>
            <p:cNvPicPr>
              <a:picLocks noChangeAspect="1" noChangeArrowheads="1"/>
            </p:cNvPicPr>
            <p:nvPr/>
          </p:nvPicPr>
          <p:blipFill>
            <a:blip r:embed="rId46" cstate="print"/>
            <a:srcRect l="1459" t="17667" r="51875" b="20166"/>
            <a:stretch>
              <a:fillRect/>
            </a:stretch>
          </p:blipFill>
          <p:spPr bwMode="auto">
            <a:xfrm flipH="1">
              <a:off x="2583" y="3328"/>
              <a:ext cx="417" cy="347"/>
            </a:xfrm>
            <a:prstGeom prst="rect">
              <a:avLst/>
            </a:prstGeom>
            <a:noFill/>
            <a:ln w="9525">
              <a:noFill/>
              <a:miter lim="800000"/>
              <a:headEnd/>
              <a:tailEnd/>
            </a:ln>
          </p:spPr>
        </p:pic>
        <p:sp>
          <p:nvSpPr>
            <p:cNvPr id="21591" name="Freeform 83"/>
            <p:cNvSpPr>
              <a:spLocks/>
            </p:cNvSpPr>
            <p:nvPr/>
          </p:nvSpPr>
          <p:spPr bwMode="auto">
            <a:xfrm rot="-460967">
              <a:off x="1191" y="3706"/>
              <a:ext cx="2172" cy="298"/>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grpSp>
      <p:sp>
        <p:nvSpPr>
          <p:cNvPr id="21576" name="Text Box 87"/>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1577" name="Group 88"/>
          <p:cNvGrpSpPr>
            <a:grpSpLocks/>
          </p:cNvGrpSpPr>
          <p:nvPr/>
        </p:nvGrpSpPr>
        <p:grpSpPr bwMode="auto">
          <a:xfrm>
            <a:off x="6184900" y="1422400"/>
            <a:ext cx="241300" cy="241300"/>
            <a:chOff x="4232" y="2360"/>
            <a:chExt cx="416" cy="392"/>
          </a:xfrm>
        </p:grpSpPr>
        <p:sp>
          <p:nvSpPr>
            <p:cNvPr id="21587" name="Oval 89"/>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3818" name="Oval 90"/>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1542" name="Object 91"/>
          <p:cNvGraphicFramePr>
            <a:graphicFrameLocks noChangeAspect="1"/>
          </p:cNvGraphicFramePr>
          <p:nvPr/>
        </p:nvGraphicFramePr>
        <p:xfrm>
          <a:off x="6475413" y="1809750"/>
          <a:ext cx="463550" cy="268288"/>
        </p:xfrm>
        <a:graphic>
          <a:graphicData uri="http://schemas.openxmlformats.org/presentationml/2006/ole">
            <p:oleObj spid="_x0000_s21542" name="CS ChemDraw Drawing" r:id="rId47" imgW="304560" imgH="177480" progId="">
              <p:embed/>
            </p:oleObj>
          </a:graphicData>
        </a:graphic>
      </p:graphicFrame>
      <p:graphicFrame>
        <p:nvGraphicFramePr>
          <p:cNvPr id="21543" name="Object 92"/>
          <p:cNvGraphicFramePr>
            <a:graphicFrameLocks noChangeAspect="1"/>
          </p:cNvGraphicFramePr>
          <p:nvPr/>
        </p:nvGraphicFramePr>
        <p:xfrm>
          <a:off x="7153275" y="1827213"/>
          <a:ext cx="501650" cy="252412"/>
        </p:xfrm>
        <a:graphic>
          <a:graphicData uri="http://schemas.openxmlformats.org/presentationml/2006/ole">
            <p:oleObj spid="_x0000_s21543" name="CS ChemDraw Drawing" r:id="rId48" imgW="330120" imgH="167400" progId="">
              <p:embed/>
            </p:oleObj>
          </a:graphicData>
        </a:graphic>
      </p:graphicFrame>
      <p:grpSp>
        <p:nvGrpSpPr>
          <p:cNvPr id="21578" name="Group 93"/>
          <p:cNvGrpSpPr>
            <a:grpSpLocks/>
          </p:cNvGrpSpPr>
          <p:nvPr/>
        </p:nvGrpSpPr>
        <p:grpSpPr bwMode="auto">
          <a:xfrm>
            <a:off x="7812088" y="1797050"/>
            <a:ext cx="633412" cy="492125"/>
            <a:chOff x="3977" y="1748"/>
            <a:chExt cx="399" cy="310"/>
          </a:xfrm>
        </p:grpSpPr>
        <p:graphicFrame>
          <p:nvGraphicFramePr>
            <p:cNvPr id="21554" name="Object 94"/>
            <p:cNvGraphicFramePr>
              <a:graphicFrameLocks noChangeAspect="1"/>
            </p:cNvGraphicFramePr>
            <p:nvPr/>
          </p:nvGraphicFramePr>
          <p:xfrm>
            <a:off x="4011" y="1748"/>
            <a:ext cx="323" cy="196"/>
          </p:xfrm>
          <a:graphic>
            <a:graphicData uri="http://schemas.openxmlformats.org/presentationml/2006/ole">
              <p:oleObj spid="_x0000_s21554" name="CS ChemDraw Drawing" r:id="rId49" imgW="337680" imgH="205560" progId="">
                <p:embed/>
              </p:oleObj>
            </a:graphicData>
          </a:graphic>
        </p:graphicFrame>
        <p:graphicFrame>
          <p:nvGraphicFramePr>
            <p:cNvPr id="21555" name="Object 95"/>
            <p:cNvGraphicFramePr>
              <a:graphicFrameLocks noChangeAspect="1"/>
            </p:cNvGraphicFramePr>
            <p:nvPr/>
          </p:nvGraphicFramePr>
          <p:xfrm>
            <a:off x="3977" y="1940"/>
            <a:ext cx="399" cy="118"/>
          </p:xfrm>
          <a:graphic>
            <a:graphicData uri="http://schemas.openxmlformats.org/presentationml/2006/ole">
              <p:oleObj spid="_x0000_s21555" name="CS ChemDraw Drawing" r:id="rId50" imgW="576360" imgH="169920" progId="">
                <p:embed/>
              </p:oleObj>
            </a:graphicData>
          </a:graphic>
        </p:graphicFrame>
      </p:grpSp>
      <p:graphicFrame>
        <p:nvGraphicFramePr>
          <p:cNvPr id="21544" name="Object 96"/>
          <p:cNvGraphicFramePr>
            <a:graphicFrameLocks noChangeAspect="1"/>
          </p:cNvGraphicFramePr>
          <p:nvPr/>
        </p:nvGraphicFramePr>
        <p:xfrm>
          <a:off x="6529388" y="2360613"/>
          <a:ext cx="358775" cy="252412"/>
        </p:xfrm>
        <a:graphic>
          <a:graphicData uri="http://schemas.openxmlformats.org/presentationml/2006/ole">
            <p:oleObj spid="_x0000_s21544" name="CS ChemDraw Drawing" r:id="rId51" imgW="236160" imgH="167400" progId="">
              <p:embed/>
            </p:oleObj>
          </a:graphicData>
        </a:graphic>
      </p:graphicFrame>
      <p:grpSp>
        <p:nvGrpSpPr>
          <p:cNvPr id="21579" name="Group 97"/>
          <p:cNvGrpSpPr>
            <a:grpSpLocks/>
          </p:cNvGrpSpPr>
          <p:nvPr/>
        </p:nvGrpSpPr>
        <p:grpSpPr bwMode="auto">
          <a:xfrm>
            <a:off x="7046913" y="2305050"/>
            <a:ext cx="614362" cy="492125"/>
            <a:chOff x="3439" y="1748"/>
            <a:chExt cx="387" cy="310"/>
          </a:xfrm>
        </p:grpSpPr>
        <p:graphicFrame>
          <p:nvGraphicFramePr>
            <p:cNvPr id="21552" name="Object 98"/>
            <p:cNvGraphicFramePr>
              <a:graphicFrameLocks noChangeAspect="1"/>
            </p:cNvGraphicFramePr>
            <p:nvPr/>
          </p:nvGraphicFramePr>
          <p:xfrm>
            <a:off x="3467" y="1748"/>
            <a:ext cx="323" cy="196"/>
          </p:xfrm>
          <a:graphic>
            <a:graphicData uri="http://schemas.openxmlformats.org/presentationml/2006/ole">
              <p:oleObj spid="_x0000_s21552" name="CS ChemDraw Drawing" r:id="rId52" imgW="337680" imgH="205560" progId="">
                <p:embed/>
              </p:oleObj>
            </a:graphicData>
          </a:graphic>
        </p:graphicFrame>
        <p:graphicFrame>
          <p:nvGraphicFramePr>
            <p:cNvPr id="21553" name="Object 99"/>
            <p:cNvGraphicFramePr>
              <a:graphicFrameLocks noChangeAspect="1"/>
            </p:cNvGraphicFramePr>
            <p:nvPr/>
          </p:nvGraphicFramePr>
          <p:xfrm>
            <a:off x="3439" y="1940"/>
            <a:ext cx="387" cy="118"/>
          </p:xfrm>
          <a:graphic>
            <a:graphicData uri="http://schemas.openxmlformats.org/presentationml/2006/ole">
              <p:oleObj spid="_x0000_s21553" name="CS ChemDraw Drawing" r:id="rId53" imgW="558720" imgH="169920" progId="">
                <p:embed/>
              </p:oleObj>
            </a:graphicData>
          </a:graphic>
        </p:graphicFrame>
      </p:grpSp>
      <p:sp>
        <p:nvSpPr>
          <p:cNvPr id="21580" name="AutoShape 10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grpSp>
        <p:nvGrpSpPr>
          <p:cNvPr id="21581" name="Group 101"/>
          <p:cNvGrpSpPr>
            <a:grpSpLocks/>
          </p:cNvGrpSpPr>
          <p:nvPr/>
        </p:nvGrpSpPr>
        <p:grpSpPr bwMode="auto">
          <a:xfrm>
            <a:off x="5384800" y="5842000"/>
            <a:ext cx="3676650" cy="939800"/>
            <a:chOff x="3392" y="3680"/>
            <a:chExt cx="2316" cy="592"/>
          </a:xfrm>
        </p:grpSpPr>
        <p:sp>
          <p:nvSpPr>
            <p:cNvPr id="21582" name="Text Box 102"/>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1583" name="AutoShape 103"/>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3832" name="AutoShape 104"/>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1545" name="Object 105"/>
            <p:cNvGraphicFramePr>
              <a:graphicFrameLocks noChangeAspect="1"/>
            </p:cNvGraphicFramePr>
            <p:nvPr/>
          </p:nvGraphicFramePr>
          <p:xfrm>
            <a:off x="3537" y="3931"/>
            <a:ext cx="384" cy="208"/>
          </p:xfrm>
          <a:graphic>
            <a:graphicData uri="http://schemas.openxmlformats.org/presentationml/2006/ole">
              <p:oleObj spid="_x0000_s21545" name="CS ChemDraw Drawing" r:id="rId54" imgW="401040" imgH="218160" progId="">
                <p:embed/>
              </p:oleObj>
            </a:graphicData>
          </a:graphic>
        </p:graphicFrame>
        <p:graphicFrame>
          <p:nvGraphicFramePr>
            <p:cNvPr id="21546" name="Object 106"/>
            <p:cNvGraphicFramePr>
              <a:graphicFrameLocks noChangeAspect="1"/>
            </p:cNvGraphicFramePr>
            <p:nvPr/>
          </p:nvGraphicFramePr>
          <p:xfrm>
            <a:off x="4271" y="3951"/>
            <a:ext cx="316" cy="159"/>
          </p:xfrm>
          <a:graphic>
            <a:graphicData uri="http://schemas.openxmlformats.org/presentationml/2006/ole">
              <p:oleObj spid="_x0000_s21546" name="CS ChemDraw Drawing" r:id="rId55" imgW="330120" imgH="167400" progId="">
                <p:embed/>
              </p:oleObj>
            </a:graphicData>
          </a:graphic>
        </p:graphicFrame>
        <p:graphicFrame>
          <p:nvGraphicFramePr>
            <p:cNvPr id="21547" name="Object 107"/>
            <p:cNvGraphicFramePr>
              <a:graphicFrameLocks noChangeAspect="1"/>
            </p:cNvGraphicFramePr>
            <p:nvPr/>
          </p:nvGraphicFramePr>
          <p:xfrm>
            <a:off x="4952" y="3952"/>
            <a:ext cx="169" cy="196"/>
          </p:xfrm>
          <a:graphic>
            <a:graphicData uri="http://schemas.openxmlformats.org/presentationml/2006/ole">
              <p:oleObj spid="_x0000_s21547" name="CS ChemDraw Drawing" r:id="rId56" imgW="561240" imgH="205560" progId="">
                <p:embed/>
              </p:oleObj>
            </a:graphicData>
          </a:graphic>
        </p:graphicFrame>
        <p:sp>
          <p:nvSpPr>
            <p:cNvPr id="21585" name="Text Box 108"/>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1586" name="Text Box 109"/>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1548" name="Object 110"/>
            <p:cNvGraphicFramePr>
              <a:graphicFrameLocks noChangeAspect="1"/>
            </p:cNvGraphicFramePr>
            <p:nvPr/>
          </p:nvGraphicFramePr>
          <p:xfrm>
            <a:off x="3835" y="4053"/>
            <a:ext cx="204" cy="133"/>
          </p:xfrm>
          <a:graphic>
            <a:graphicData uri="http://schemas.openxmlformats.org/presentationml/2006/ole">
              <p:oleObj spid="_x0000_s21548" name="CS ChemDraw Drawing" r:id="rId57" imgW="314640" imgH="205560" progId="">
                <p:embed/>
              </p:oleObj>
            </a:graphicData>
          </a:graphic>
        </p:graphicFrame>
        <p:graphicFrame>
          <p:nvGraphicFramePr>
            <p:cNvPr id="21549" name="Object 111"/>
            <p:cNvGraphicFramePr>
              <a:graphicFrameLocks noChangeAspect="1"/>
            </p:cNvGraphicFramePr>
            <p:nvPr/>
          </p:nvGraphicFramePr>
          <p:xfrm>
            <a:off x="4499" y="4045"/>
            <a:ext cx="204" cy="133"/>
          </p:xfrm>
          <a:graphic>
            <a:graphicData uri="http://schemas.openxmlformats.org/presentationml/2006/ole">
              <p:oleObj spid="_x0000_s21549" name="CS ChemDraw Drawing" r:id="rId58" imgW="314640" imgH="205560" progId="">
                <p:embed/>
              </p:oleObj>
            </a:graphicData>
          </a:graphic>
        </p:graphicFrame>
        <p:graphicFrame>
          <p:nvGraphicFramePr>
            <p:cNvPr id="21550" name="Object 112"/>
            <p:cNvGraphicFramePr>
              <a:graphicFrameLocks noChangeAspect="1"/>
            </p:cNvGraphicFramePr>
            <p:nvPr/>
          </p:nvGraphicFramePr>
          <p:xfrm>
            <a:off x="5436" y="4032"/>
            <a:ext cx="162" cy="152"/>
          </p:xfrm>
          <a:graphic>
            <a:graphicData uri="http://schemas.openxmlformats.org/presentationml/2006/ole">
              <p:oleObj spid="_x0000_s21550" name="Equation" r:id="rId59" imgW="215640" imgH="203040" progId="Equation.3">
                <p:embed/>
              </p:oleObj>
            </a:graphicData>
          </a:graphic>
        </p:graphicFrame>
        <p:graphicFrame>
          <p:nvGraphicFramePr>
            <p:cNvPr id="21551" name="Object 113"/>
            <p:cNvGraphicFramePr>
              <a:graphicFrameLocks noChangeAspect="1"/>
            </p:cNvGraphicFramePr>
            <p:nvPr/>
          </p:nvGraphicFramePr>
          <p:xfrm>
            <a:off x="5131" y="3956"/>
            <a:ext cx="323" cy="196"/>
          </p:xfrm>
          <a:graphic>
            <a:graphicData uri="http://schemas.openxmlformats.org/presentationml/2006/ole">
              <p:oleObj spid="_x0000_s21551" name="CS ChemDraw Drawing" r:id="rId60" imgW="337680" imgH="205560" progId="">
                <p:embed/>
              </p:oleObj>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80" name="Freeform 72"/>
          <p:cNvSpPr>
            <a:spLocks/>
          </p:cNvSpPr>
          <p:nvPr/>
        </p:nvSpPr>
        <p:spPr bwMode="auto">
          <a:xfrm>
            <a:off x="642938" y="6069013"/>
            <a:ext cx="1217612" cy="706437"/>
          </a:xfrm>
          <a:custGeom>
            <a:avLst/>
            <a:gdLst>
              <a:gd name="T0" fmla="*/ 451 w 767"/>
              <a:gd name="T1" fmla="*/ 1 h 445"/>
              <a:gd name="T2" fmla="*/ 283 w 767"/>
              <a:gd name="T3" fmla="*/ 41 h 445"/>
              <a:gd name="T4" fmla="*/ 251 w 767"/>
              <a:gd name="T5" fmla="*/ 177 h 445"/>
              <a:gd name="T6" fmla="*/ 59 w 767"/>
              <a:gd name="T7" fmla="*/ 217 h 445"/>
              <a:gd name="T8" fmla="*/ 59 w 767"/>
              <a:gd name="T9" fmla="*/ 409 h 445"/>
              <a:gd name="T10" fmla="*/ 411 w 767"/>
              <a:gd name="T11" fmla="*/ 425 h 445"/>
              <a:gd name="T12" fmla="*/ 531 w 767"/>
              <a:gd name="T13" fmla="*/ 289 h 445"/>
              <a:gd name="T14" fmla="*/ 723 w 767"/>
              <a:gd name="T15" fmla="*/ 201 h 445"/>
              <a:gd name="T16" fmla="*/ 723 w 767"/>
              <a:gd name="T17" fmla="*/ 33 h 445"/>
              <a:gd name="T18" fmla="*/ 451 w 767"/>
              <a:gd name="T19" fmla="*/ 1 h 4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7"/>
              <a:gd name="T31" fmla="*/ 0 h 445"/>
              <a:gd name="T32" fmla="*/ 767 w 767"/>
              <a:gd name="T33" fmla="*/ 445 h 4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7" h="445">
                <a:moveTo>
                  <a:pt x="451" y="1"/>
                </a:moveTo>
                <a:cubicBezTo>
                  <a:pt x="378" y="2"/>
                  <a:pt x="316" y="12"/>
                  <a:pt x="283" y="41"/>
                </a:cubicBezTo>
                <a:cubicBezTo>
                  <a:pt x="250" y="70"/>
                  <a:pt x="288" y="148"/>
                  <a:pt x="251" y="177"/>
                </a:cubicBezTo>
                <a:cubicBezTo>
                  <a:pt x="214" y="206"/>
                  <a:pt x="91" y="178"/>
                  <a:pt x="59" y="217"/>
                </a:cubicBezTo>
                <a:cubicBezTo>
                  <a:pt x="27" y="256"/>
                  <a:pt x="0" y="374"/>
                  <a:pt x="59" y="409"/>
                </a:cubicBezTo>
                <a:cubicBezTo>
                  <a:pt x="118" y="444"/>
                  <a:pt x="332" y="445"/>
                  <a:pt x="411" y="425"/>
                </a:cubicBezTo>
                <a:cubicBezTo>
                  <a:pt x="490" y="405"/>
                  <a:pt x="479" y="326"/>
                  <a:pt x="531" y="289"/>
                </a:cubicBezTo>
                <a:cubicBezTo>
                  <a:pt x="583" y="252"/>
                  <a:pt x="691" y="244"/>
                  <a:pt x="723" y="201"/>
                </a:cubicBezTo>
                <a:cubicBezTo>
                  <a:pt x="755" y="158"/>
                  <a:pt x="767" y="65"/>
                  <a:pt x="723" y="33"/>
                </a:cubicBezTo>
                <a:cubicBezTo>
                  <a:pt x="679" y="1"/>
                  <a:pt x="524" y="0"/>
                  <a:pt x="451" y="1"/>
                </a:cubicBezTo>
                <a:close/>
              </a:path>
            </a:pathLst>
          </a:custGeom>
          <a:gradFill rotWithShape="0">
            <a:gsLst>
              <a:gs pos="0">
                <a:srgbClr val="C2C200"/>
              </a:gs>
              <a:gs pos="100000">
                <a:srgbClr val="FFFF00"/>
              </a:gs>
            </a:gsLst>
            <a:path path="rect">
              <a:fillToRect l="50000" t="50000" r="50000" b="50000"/>
            </a:path>
          </a:gradFill>
          <a:ln w="57150" cmpd="sng">
            <a:solidFill>
              <a:srgbClr val="FF0000"/>
            </a:solidFill>
            <a:round/>
            <a:headEnd/>
            <a:tailEnd/>
          </a:ln>
        </p:spPr>
        <p:txBody>
          <a:bodyPr/>
          <a:lstStyle/>
          <a:p>
            <a:endParaRPr lang="fr-FR"/>
          </a:p>
        </p:txBody>
      </p:sp>
      <p:sp>
        <p:nvSpPr>
          <p:cNvPr id="74754"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2530" name="Object 3"/>
          <p:cNvGraphicFramePr>
            <a:graphicFrameLocks noChangeAspect="1"/>
          </p:cNvGraphicFramePr>
          <p:nvPr/>
        </p:nvGraphicFramePr>
        <p:xfrm>
          <a:off x="455613" y="0"/>
          <a:ext cx="4191000" cy="3890963"/>
        </p:xfrm>
        <a:graphic>
          <a:graphicData uri="http://schemas.openxmlformats.org/presentationml/2006/ole">
            <p:oleObj spid="_x0000_s22530" name="Image bitmap" r:id="rId3" imgW="3591426" imgH="3333333" progId="PBrush">
              <p:embed/>
            </p:oleObj>
          </a:graphicData>
        </a:graphic>
      </p:graphicFrame>
      <p:sp>
        <p:nvSpPr>
          <p:cNvPr id="74756"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4757"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4758"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2585"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2531" name="Object 8"/>
          <p:cNvGraphicFramePr>
            <a:graphicFrameLocks noChangeAspect="1"/>
          </p:cNvGraphicFramePr>
          <p:nvPr/>
        </p:nvGraphicFramePr>
        <p:xfrm>
          <a:off x="25400" y="4406900"/>
          <a:ext cx="4619625" cy="1384300"/>
        </p:xfrm>
        <a:graphic>
          <a:graphicData uri="http://schemas.openxmlformats.org/presentationml/2006/ole">
            <p:oleObj spid="_x0000_s22531" name="Image bitmap" r:id="rId4" imgW="1457143" imgH="609524" progId="PBrush">
              <p:embed/>
            </p:oleObj>
          </a:graphicData>
        </a:graphic>
      </p:graphicFrame>
      <p:sp>
        <p:nvSpPr>
          <p:cNvPr id="22586"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2587"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2588" name="Group 11"/>
          <p:cNvGrpSpPr>
            <a:grpSpLocks/>
          </p:cNvGrpSpPr>
          <p:nvPr/>
        </p:nvGrpSpPr>
        <p:grpSpPr bwMode="auto">
          <a:xfrm>
            <a:off x="5373688" y="368300"/>
            <a:ext cx="436562" cy="5257800"/>
            <a:chOff x="3537" y="224"/>
            <a:chExt cx="275" cy="3768"/>
          </a:xfrm>
        </p:grpSpPr>
        <p:sp>
          <p:nvSpPr>
            <p:cNvPr id="2260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260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4766"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2532" name="Object 15"/>
          <p:cNvGraphicFramePr>
            <a:graphicFrameLocks noChangeAspect="1"/>
          </p:cNvGraphicFramePr>
          <p:nvPr/>
        </p:nvGraphicFramePr>
        <p:xfrm>
          <a:off x="2185988" y="3478213"/>
          <a:ext cx="358775" cy="252412"/>
        </p:xfrm>
        <a:graphic>
          <a:graphicData uri="http://schemas.openxmlformats.org/presentationml/2006/ole">
            <p:oleObj spid="_x0000_s22532" name="CS ChemDraw Drawing" r:id="rId5" imgW="236160" imgH="167400" progId="">
              <p:embed/>
            </p:oleObj>
          </a:graphicData>
        </a:graphic>
      </p:graphicFrame>
      <p:graphicFrame>
        <p:nvGraphicFramePr>
          <p:cNvPr id="22533" name="Object 16"/>
          <p:cNvGraphicFramePr>
            <a:graphicFrameLocks noChangeAspect="1"/>
          </p:cNvGraphicFramePr>
          <p:nvPr/>
        </p:nvGraphicFramePr>
        <p:xfrm>
          <a:off x="2281238" y="825500"/>
          <a:ext cx="609600" cy="330200"/>
        </p:xfrm>
        <a:graphic>
          <a:graphicData uri="http://schemas.openxmlformats.org/presentationml/2006/ole">
            <p:oleObj spid="_x0000_s22533" name="CS ChemDraw Drawing" r:id="rId6" imgW="401040" imgH="218160" progId="">
              <p:embed/>
            </p:oleObj>
          </a:graphicData>
        </a:graphic>
      </p:graphicFrame>
      <p:graphicFrame>
        <p:nvGraphicFramePr>
          <p:cNvPr id="22534" name="Object 17"/>
          <p:cNvGraphicFramePr>
            <a:graphicFrameLocks noChangeAspect="1"/>
          </p:cNvGraphicFramePr>
          <p:nvPr/>
        </p:nvGraphicFramePr>
        <p:xfrm>
          <a:off x="1182688" y="5675313"/>
          <a:ext cx="358775" cy="252412"/>
        </p:xfrm>
        <a:graphic>
          <a:graphicData uri="http://schemas.openxmlformats.org/presentationml/2006/ole">
            <p:oleObj spid="_x0000_s22534" name="CS ChemDraw Drawing" r:id="rId7" imgW="236160" imgH="167400" progId="">
              <p:embed/>
            </p:oleObj>
          </a:graphicData>
        </a:graphic>
      </p:graphicFrame>
      <p:graphicFrame>
        <p:nvGraphicFramePr>
          <p:cNvPr id="22535" name="Object 18"/>
          <p:cNvGraphicFramePr>
            <a:graphicFrameLocks noChangeAspect="1"/>
          </p:cNvGraphicFramePr>
          <p:nvPr/>
        </p:nvGraphicFramePr>
        <p:xfrm>
          <a:off x="1925638" y="2794000"/>
          <a:ext cx="609600" cy="330200"/>
        </p:xfrm>
        <a:graphic>
          <a:graphicData uri="http://schemas.openxmlformats.org/presentationml/2006/ole">
            <p:oleObj spid="_x0000_s22535" name="CS ChemDraw Drawing" r:id="rId8" imgW="401040" imgH="218160" progId="">
              <p:embed/>
            </p:oleObj>
          </a:graphicData>
        </a:graphic>
      </p:graphicFrame>
      <p:graphicFrame>
        <p:nvGraphicFramePr>
          <p:cNvPr id="22536" name="Object 19"/>
          <p:cNvGraphicFramePr>
            <a:graphicFrameLocks noChangeAspect="1"/>
          </p:cNvGraphicFramePr>
          <p:nvPr/>
        </p:nvGraphicFramePr>
        <p:xfrm>
          <a:off x="1868488" y="2373313"/>
          <a:ext cx="358775" cy="252412"/>
        </p:xfrm>
        <a:graphic>
          <a:graphicData uri="http://schemas.openxmlformats.org/presentationml/2006/ole">
            <p:oleObj spid="_x0000_s22536" name="CS ChemDraw Drawing" r:id="rId9" imgW="236160" imgH="167400" progId="">
              <p:embed/>
            </p:oleObj>
          </a:graphicData>
        </a:graphic>
      </p:graphicFrame>
      <p:graphicFrame>
        <p:nvGraphicFramePr>
          <p:cNvPr id="22537" name="Object 20"/>
          <p:cNvGraphicFramePr>
            <a:graphicFrameLocks noChangeAspect="1"/>
          </p:cNvGraphicFramePr>
          <p:nvPr/>
        </p:nvGraphicFramePr>
        <p:xfrm>
          <a:off x="1716088" y="1306513"/>
          <a:ext cx="358775" cy="252412"/>
        </p:xfrm>
        <a:graphic>
          <a:graphicData uri="http://schemas.openxmlformats.org/presentationml/2006/ole">
            <p:oleObj spid="_x0000_s22537" name="CS ChemDraw Drawing" r:id="rId10" imgW="236160" imgH="167400" progId="">
              <p:embed/>
            </p:oleObj>
          </a:graphicData>
        </a:graphic>
      </p:graphicFrame>
      <p:graphicFrame>
        <p:nvGraphicFramePr>
          <p:cNvPr id="22538" name="Object 21"/>
          <p:cNvGraphicFramePr>
            <a:graphicFrameLocks noChangeAspect="1"/>
          </p:cNvGraphicFramePr>
          <p:nvPr/>
        </p:nvGraphicFramePr>
        <p:xfrm>
          <a:off x="1366838" y="812800"/>
          <a:ext cx="609600" cy="330200"/>
        </p:xfrm>
        <a:graphic>
          <a:graphicData uri="http://schemas.openxmlformats.org/presentationml/2006/ole">
            <p:oleObj spid="_x0000_s22538" name="CS ChemDraw Drawing" r:id="rId11" imgW="401040" imgH="218160" progId="">
              <p:embed/>
            </p:oleObj>
          </a:graphicData>
        </a:graphic>
      </p:graphicFrame>
      <p:sp>
        <p:nvSpPr>
          <p:cNvPr id="22590"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2591"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2539" name="Object 24"/>
          <p:cNvGraphicFramePr>
            <a:graphicFrameLocks noChangeAspect="1"/>
          </p:cNvGraphicFramePr>
          <p:nvPr/>
        </p:nvGraphicFramePr>
        <p:xfrm>
          <a:off x="798513" y="6000750"/>
          <a:ext cx="463550" cy="268288"/>
        </p:xfrm>
        <a:graphic>
          <a:graphicData uri="http://schemas.openxmlformats.org/presentationml/2006/ole">
            <p:oleObj spid="_x0000_s22539" name="CS ChemDraw Drawing" r:id="rId12" imgW="304560" imgH="177480" progId="">
              <p:embed/>
            </p:oleObj>
          </a:graphicData>
        </a:graphic>
      </p:graphicFrame>
      <p:graphicFrame>
        <p:nvGraphicFramePr>
          <p:cNvPr id="22540" name="Object 27"/>
          <p:cNvGraphicFramePr>
            <a:graphicFrameLocks noChangeAspect="1"/>
          </p:cNvGraphicFramePr>
          <p:nvPr/>
        </p:nvGraphicFramePr>
        <p:xfrm>
          <a:off x="1636713" y="6407150"/>
          <a:ext cx="463550" cy="268288"/>
        </p:xfrm>
        <a:graphic>
          <a:graphicData uri="http://schemas.openxmlformats.org/presentationml/2006/ole">
            <p:oleObj spid="_x0000_s22540" name="CS ChemDraw Drawing" r:id="rId13" imgW="304560" imgH="177480" progId="">
              <p:embed/>
            </p:oleObj>
          </a:graphicData>
        </a:graphic>
      </p:graphicFrame>
      <p:graphicFrame>
        <p:nvGraphicFramePr>
          <p:cNvPr id="22541" name="Object 29"/>
          <p:cNvGraphicFramePr>
            <a:graphicFrameLocks noChangeAspect="1"/>
          </p:cNvGraphicFramePr>
          <p:nvPr/>
        </p:nvGraphicFramePr>
        <p:xfrm>
          <a:off x="2287588" y="2068513"/>
          <a:ext cx="358775" cy="252412"/>
        </p:xfrm>
        <a:graphic>
          <a:graphicData uri="http://schemas.openxmlformats.org/presentationml/2006/ole">
            <p:oleObj spid="_x0000_s22541" name="CS ChemDraw Drawing" r:id="rId14" imgW="236160" imgH="167400" progId="">
              <p:embed/>
            </p:oleObj>
          </a:graphicData>
        </a:graphic>
      </p:graphicFrame>
      <p:graphicFrame>
        <p:nvGraphicFramePr>
          <p:cNvPr id="22542" name="Object 30"/>
          <p:cNvGraphicFramePr>
            <a:graphicFrameLocks noChangeAspect="1"/>
          </p:cNvGraphicFramePr>
          <p:nvPr/>
        </p:nvGraphicFramePr>
        <p:xfrm>
          <a:off x="1824038" y="3124200"/>
          <a:ext cx="609600" cy="330200"/>
        </p:xfrm>
        <a:graphic>
          <a:graphicData uri="http://schemas.openxmlformats.org/presentationml/2006/ole">
            <p:oleObj spid="_x0000_s22542" name="CS ChemDraw Drawing" r:id="rId15" imgW="401040" imgH="218160" progId="">
              <p:embed/>
            </p:oleObj>
          </a:graphicData>
        </a:graphic>
      </p:graphicFrame>
      <p:graphicFrame>
        <p:nvGraphicFramePr>
          <p:cNvPr id="22543" name="Object 31"/>
          <p:cNvGraphicFramePr>
            <a:graphicFrameLocks noChangeAspect="1"/>
          </p:cNvGraphicFramePr>
          <p:nvPr/>
        </p:nvGraphicFramePr>
        <p:xfrm>
          <a:off x="1671638" y="1993900"/>
          <a:ext cx="609600" cy="330200"/>
        </p:xfrm>
        <a:graphic>
          <a:graphicData uri="http://schemas.openxmlformats.org/presentationml/2006/ole">
            <p:oleObj spid="_x0000_s22543" name="CS ChemDraw Drawing" r:id="rId16" imgW="401040" imgH="218160" progId="">
              <p:embed/>
            </p:oleObj>
          </a:graphicData>
        </a:graphic>
      </p:graphicFrame>
      <p:graphicFrame>
        <p:nvGraphicFramePr>
          <p:cNvPr id="22544" name="Object 32"/>
          <p:cNvGraphicFramePr>
            <a:graphicFrameLocks noChangeAspect="1"/>
          </p:cNvGraphicFramePr>
          <p:nvPr/>
        </p:nvGraphicFramePr>
        <p:xfrm>
          <a:off x="1919288" y="1014413"/>
          <a:ext cx="358775" cy="252412"/>
        </p:xfrm>
        <a:graphic>
          <a:graphicData uri="http://schemas.openxmlformats.org/presentationml/2006/ole">
            <p:oleObj spid="_x0000_s22544" name="CS ChemDraw Drawing" r:id="rId17" imgW="236160" imgH="167400" progId="">
              <p:embed/>
            </p:oleObj>
          </a:graphicData>
        </a:graphic>
      </p:graphicFrame>
      <p:graphicFrame>
        <p:nvGraphicFramePr>
          <p:cNvPr id="22545" name="Object 33"/>
          <p:cNvGraphicFramePr>
            <a:graphicFrameLocks noChangeAspect="1"/>
          </p:cNvGraphicFramePr>
          <p:nvPr/>
        </p:nvGraphicFramePr>
        <p:xfrm>
          <a:off x="2198688" y="2500313"/>
          <a:ext cx="358775" cy="252412"/>
        </p:xfrm>
        <a:graphic>
          <a:graphicData uri="http://schemas.openxmlformats.org/presentationml/2006/ole">
            <p:oleObj spid="_x0000_s22545" name="CS ChemDraw Drawing" r:id="rId18" imgW="236160" imgH="167400" progId="">
              <p:embed/>
            </p:oleObj>
          </a:graphicData>
        </a:graphic>
      </p:graphicFrame>
      <p:graphicFrame>
        <p:nvGraphicFramePr>
          <p:cNvPr id="22546" name="Object 34"/>
          <p:cNvGraphicFramePr>
            <a:graphicFrameLocks noChangeAspect="1"/>
          </p:cNvGraphicFramePr>
          <p:nvPr/>
        </p:nvGraphicFramePr>
        <p:xfrm>
          <a:off x="2065338" y="1257300"/>
          <a:ext cx="609600" cy="330200"/>
        </p:xfrm>
        <a:graphic>
          <a:graphicData uri="http://schemas.openxmlformats.org/presentationml/2006/ole">
            <p:oleObj spid="_x0000_s22546" name="CS ChemDraw Drawing" r:id="rId19" imgW="401040" imgH="218160" progId="">
              <p:embed/>
            </p:oleObj>
          </a:graphicData>
        </a:graphic>
      </p:graphicFrame>
      <p:graphicFrame>
        <p:nvGraphicFramePr>
          <p:cNvPr id="22547" name="Object 35"/>
          <p:cNvGraphicFramePr>
            <a:graphicFrameLocks noChangeAspect="1"/>
          </p:cNvGraphicFramePr>
          <p:nvPr/>
        </p:nvGraphicFramePr>
        <p:xfrm>
          <a:off x="2160588" y="6488113"/>
          <a:ext cx="358775" cy="252412"/>
        </p:xfrm>
        <a:graphic>
          <a:graphicData uri="http://schemas.openxmlformats.org/presentationml/2006/ole">
            <p:oleObj spid="_x0000_s22547" name="CS ChemDraw Drawing" r:id="rId20" imgW="236160" imgH="167400" progId="">
              <p:embed/>
            </p:oleObj>
          </a:graphicData>
        </a:graphic>
      </p:graphicFrame>
      <p:graphicFrame>
        <p:nvGraphicFramePr>
          <p:cNvPr id="22548" name="Object 36"/>
          <p:cNvGraphicFramePr>
            <a:graphicFrameLocks noChangeAspect="1"/>
          </p:cNvGraphicFramePr>
          <p:nvPr/>
        </p:nvGraphicFramePr>
        <p:xfrm>
          <a:off x="2376488" y="5345113"/>
          <a:ext cx="358775" cy="252412"/>
        </p:xfrm>
        <a:graphic>
          <a:graphicData uri="http://schemas.openxmlformats.org/presentationml/2006/ole">
            <p:oleObj spid="_x0000_s22548" name="CS ChemDraw Drawing" r:id="rId21" imgW="236160" imgH="167400" progId="">
              <p:embed/>
            </p:oleObj>
          </a:graphicData>
        </a:graphic>
      </p:graphicFrame>
      <p:graphicFrame>
        <p:nvGraphicFramePr>
          <p:cNvPr id="22549" name="Object 37"/>
          <p:cNvGraphicFramePr>
            <a:graphicFrameLocks noChangeAspect="1"/>
          </p:cNvGraphicFramePr>
          <p:nvPr/>
        </p:nvGraphicFramePr>
        <p:xfrm>
          <a:off x="1490663" y="5886450"/>
          <a:ext cx="512762" cy="311150"/>
        </p:xfrm>
        <a:graphic>
          <a:graphicData uri="http://schemas.openxmlformats.org/presentationml/2006/ole">
            <p:oleObj spid="_x0000_s22549" name="CS ChemDraw Drawing" r:id="rId22" imgW="337680" imgH="205560" progId="">
              <p:embed/>
            </p:oleObj>
          </a:graphicData>
        </a:graphic>
      </p:graphicFrame>
      <p:graphicFrame>
        <p:nvGraphicFramePr>
          <p:cNvPr id="22550" name="Object 38"/>
          <p:cNvGraphicFramePr>
            <a:graphicFrameLocks noChangeAspect="1"/>
          </p:cNvGraphicFramePr>
          <p:nvPr/>
        </p:nvGraphicFramePr>
        <p:xfrm>
          <a:off x="1643063" y="5454650"/>
          <a:ext cx="512762" cy="311150"/>
        </p:xfrm>
        <a:graphic>
          <a:graphicData uri="http://schemas.openxmlformats.org/presentationml/2006/ole">
            <p:oleObj spid="_x0000_s22550" name="CS ChemDraw Drawing" r:id="rId23" imgW="337680" imgH="205560" progId="">
              <p:embed/>
            </p:oleObj>
          </a:graphicData>
        </a:graphic>
      </p:graphicFrame>
      <p:graphicFrame>
        <p:nvGraphicFramePr>
          <p:cNvPr id="22551" name="Object 39"/>
          <p:cNvGraphicFramePr>
            <a:graphicFrameLocks noChangeAspect="1"/>
          </p:cNvGraphicFramePr>
          <p:nvPr/>
        </p:nvGraphicFramePr>
        <p:xfrm>
          <a:off x="2198688" y="5751513"/>
          <a:ext cx="358775" cy="252412"/>
        </p:xfrm>
        <a:graphic>
          <a:graphicData uri="http://schemas.openxmlformats.org/presentationml/2006/ole">
            <p:oleObj spid="_x0000_s22551" name="CS ChemDraw Drawing" r:id="rId24" imgW="236160" imgH="167400" progId="">
              <p:embed/>
            </p:oleObj>
          </a:graphicData>
        </a:graphic>
      </p:graphicFrame>
      <p:graphicFrame>
        <p:nvGraphicFramePr>
          <p:cNvPr id="22552" name="Object 40"/>
          <p:cNvGraphicFramePr>
            <a:graphicFrameLocks noChangeAspect="1"/>
          </p:cNvGraphicFramePr>
          <p:nvPr/>
        </p:nvGraphicFramePr>
        <p:xfrm>
          <a:off x="2640013" y="5822950"/>
          <a:ext cx="463550" cy="268288"/>
        </p:xfrm>
        <a:graphic>
          <a:graphicData uri="http://schemas.openxmlformats.org/presentationml/2006/ole">
            <p:oleObj spid="_x0000_s22552" name="CS ChemDraw Drawing" r:id="rId25" imgW="304560" imgH="177480" progId="">
              <p:embed/>
            </p:oleObj>
          </a:graphicData>
        </a:graphic>
      </p:graphicFrame>
      <p:graphicFrame>
        <p:nvGraphicFramePr>
          <p:cNvPr id="22553" name="Object 41"/>
          <p:cNvGraphicFramePr>
            <a:graphicFrameLocks noChangeAspect="1"/>
          </p:cNvGraphicFramePr>
          <p:nvPr/>
        </p:nvGraphicFramePr>
        <p:xfrm>
          <a:off x="3643313" y="6140450"/>
          <a:ext cx="463550" cy="268288"/>
        </p:xfrm>
        <a:graphic>
          <a:graphicData uri="http://schemas.openxmlformats.org/presentationml/2006/ole">
            <p:oleObj spid="_x0000_s22553" name="CS ChemDraw Drawing" r:id="rId26" imgW="304560" imgH="177480" progId="">
              <p:embed/>
            </p:oleObj>
          </a:graphicData>
        </a:graphic>
      </p:graphicFrame>
      <p:graphicFrame>
        <p:nvGraphicFramePr>
          <p:cNvPr id="22554" name="Object 42"/>
          <p:cNvGraphicFramePr>
            <a:graphicFrameLocks noChangeAspect="1"/>
          </p:cNvGraphicFramePr>
          <p:nvPr/>
        </p:nvGraphicFramePr>
        <p:xfrm>
          <a:off x="2900363" y="5429250"/>
          <a:ext cx="512762" cy="311150"/>
        </p:xfrm>
        <a:graphic>
          <a:graphicData uri="http://schemas.openxmlformats.org/presentationml/2006/ole">
            <p:oleObj spid="_x0000_s22554" name="CS ChemDraw Drawing" r:id="rId27" imgW="337680" imgH="205560" progId="">
              <p:embed/>
            </p:oleObj>
          </a:graphicData>
        </a:graphic>
      </p:graphicFrame>
      <p:graphicFrame>
        <p:nvGraphicFramePr>
          <p:cNvPr id="22555" name="Object 43"/>
          <p:cNvGraphicFramePr>
            <a:graphicFrameLocks noChangeAspect="1"/>
          </p:cNvGraphicFramePr>
          <p:nvPr/>
        </p:nvGraphicFramePr>
        <p:xfrm>
          <a:off x="3522663" y="5632450"/>
          <a:ext cx="512762" cy="311150"/>
        </p:xfrm>
        <a:graphic>
          <a:graphicData uri="http://schemas.openxmlformats.org/presentationml/2006/ole">
            <p:oleObj spid="_x0000_s22555" name="CS ChemDraw Drawing" r:id="rId28" imgW="337680" imgH="205560" progId="">
              <p:embed/>
            </p:oleObj>
          </a:graphicData>
        </a:graphic>
      </p:graphicFrame>
      <p:graphicFrame>
        <p:nvGraphicFramePr>
          <p:cNvPr id="22556" name="Object 44"/>
          <p:cNvGraphicFramePr>
            <a:graphicFrameLocks noChangeAspect="1"/>
          </p:cNvGraphicFramePr>
          <p:nvPr/>
        </p:nvGraphicFramePr>
        <p:xfrm>
          <a:off x="2633663" y="6292850"/>
          <a:ext cx="512762" cy="311150"/>
        </p:xfrm>
        <a:graphic>
          <a:graphicData uri="http://schemas.openxmlformats.org/presentationml/2006/ole">
            <p:oleObj spid="_x0000_s22556" name="CS ChemDraw Drawing" r:id="rId29" imgW="337680" imgH="205560" progId="">
              <p:embed/>
            </p:oleObj>
          </a:graphicData>
        </a:graphic>
      </p:graphicFrame>
      <p:graphicFrame>
        <p:nvGraphicFramePr>
          <p:cNvPr id="22557" name="Object 45"/>
          <p:cNvGraphicFramePr>
            <a:graphicFrameLocks noChangeAspect="1"/>
          </p:cNvGraphicFramePr>
          <p:nvPr/>
        </p:nvGraphicFramePr>
        <p:xfrm>
          <a:off x="2100263" y="6102350"/>
          <a:ext cx="512762" cy="311150"/>
        </p:xfrm>
        <a:graphic>
          <a:graphicData uri="http://schemas.openxmlformats.org/presentationml/2006/ole">
            <p:oleObj spid="_x0000_s22557" name="CS ChemDraw Drawing" r:id="rId30" imgW="337680" imgH="205560" progId="">
              <p:embed/>
            </p:oleObj>
          </a:graphicData>
        </a:graphic>
      </p:graphicFrame>
      <p:graphicFrame>
        <p:nvGraphicFramePr>
          <p:cNvPr id="22558" name="Object 46"/>
          <p:cNvGraphicFramePr>
            <a:graphicFrameLocks noChangeAspect="1"/>
          </p:cNvGraphicFramePr>
          <p:nvPr/>
        </p:nvGraphicFramePr>
        <p:xfrm>
          <a:off x="754063" y="6394450"/>
          <a:ext cx="512762" cy="311150"/>
        </p:xfrm>
        <a:graphic>
          <a:graphicData uri="http://schemas.openxmlformats.org/presentationml/2006/ole">
            <p:oleObj spid="_x0000_s22558" name="CS ChemDraw Drawing" r:id="rId31" imgW="337680" imgH="205560" progId="">
              <p:embed/>
            </p:oleObj>
          </a:graphicData>
        </a:graphic>
      </p:graphicFrame>
      <p:graphicFrame>
        <p:nvGraphicFramePr>
          <p:cNvPr id="22559" name="Object 47"/>
          <p:cNvGraphicFramePr>
            <a:graphicFrameLocks noChangeAspect="1"/>
          </p:cNvGraphicFramePr>
          <p:nvPr/>
        </p:nvGraphicFramePr>
        <p:xfrm>
          <a:off x="1223963" y="6153150"/>
          <a:ext cx="512762" cy="311150"/>
        </p:xfrm>
        <a:graphic>
          <a:graphicData uri="http://schemas.openxmlformats.org/presentationml/2006/ole">
            <p:oleObj spid="_x0000_s22559" name="CS ChemDraw Drawing" r:id="rId32" imgW="337680" imgH="205560" progId="">
              <p:embed/>
            </p:oleObj>
          </a:graphicData>
        </a:graphic>
      </p:graphicFrame>
      <p:graphicFrame>
        <p:nvGraphicFramePr>
          <p:cNvPr id="22560" name="Object 50"/>
          <p:cNvGraphicFramePr>
            <a:graphicFrameLocks noChangeAspect="1"/>
          </p:cNvGraphicFramePr>
          <p:nvPr/>
        </p:nvGraphicFramePr>
        <p:xfrm>
          <a:off x="1862138" y="533400"/>
          <a:ext cx="609600" cy="330200"/>
        </p:xfrm>
        <a:graphic>
          <a:graphicData uri="http://schemas.openxmlformats.org/presentationml/2006/ole">
            <p:oleObj spid="_x0000_s22560" name="CS ChemDraw Drawing" r:id="rId33" imgW="401040" imgH="218160" progId="">
              <p:embed/>
            </p:oleObj>
          </a:graphicData>
        </a:graphic>
      </p:graphicFrame>
      <p:graphicFrame>
        <p:nvGraphicFramePr>
          <p:cNvPr id="22561" name="Object 51"/>
          <p:cNvGraphicFramePr>
            <a:graphicFrameLocks noChangeAspect="1"/>
          </p:cNvGraphicFramePr>
          <p:nvPr/>
        </p:nvGraphicFramePr>
        <p:xfrm>
          <a:off x="1423988" y="569913"/>
          <a:ext cx="358775" cy="252412"/>
        </p:xfrm>
        <a:graphic>
          <a:graphicData uri="http://schemas.openxmlformats.org/presentationml/2006/ole">
            <p:oleObj spid="_x0000_s22561" name="CS ChemDraw Drawing" r:id="rId34" imgW="236160" imgH="167400" progId="">
              <p:embed/>
            </p:oleObj>
          </a:graphicData>
        </a:graphic>
      </p:graphicFrame>
      <p:graphicFrame>
        <p:nvGraphicFramePr>
          <p:cNvPr id="22562" name="Object 52"/>
          <p:cNvGraphicFramePr>
            <a:graphicFrameLocks noChangeAspect="1"/>
          </p:cNvGraphicFramePr>
          <p:nvPr/>
        </p:nvGraphicFramePr>
        <p:xfrm>
          <a:off x="2395538" y="254000"/>
          <a:ext cx="609600" cy="330200"/>
        </p:xfrm>
        <a:graphic>
          <a:graphicData uri="http://schemas.openxmlformats.org/presentationml/2006/ole">
            <p:oleObj spid="_x0000_s22562" name="CS ChemDraw Drawing" r:id="rId35" imgW="401040" imgH="218160" progId="">
              <p:embed/>
            </p:oleObj>
          </a:graphicData>
        </a:graphic>
      </p:graphicFrame>
      <p:graphicFrame>
        <p:nvGraphicFramePr>
          <p:cNvPr id="22563" name="Object 53"/>
          <p:cNvGraphicFramePr>
            <a:graphicFrameLocks noChangeAspect="1"/>
          </p:cNvGraphicFramePr>
          <p:nvPr/>
        </p:nvGraphicFramePr>
        <p:xfrm>
          <a:off x="1728788" y="279400"/>
          <a:ext cx="358775" cy="252413"/>
        </p:xfrm>
        <a:graphic>
          <a:graphicData uri="http://schemas.openxmlformats.org/presentationml/2006/ole">
            <p:oleObj spid="_x0000_s22563" name="CS ChemDraw Drawing" r:id="rId36" imgW="236160" imgH="167400" progId="">
              <p:embed/>
            </p:oleObj>
          </a:graphicData>
        </a:graphic>
      </p:graphicFrame>
      <p:graphicFrame>
        <p:nvGraphicFramePr>
          <p:cNvPr id="22564" name="Object 54"/>
          <p:cNvGraphicFramePr>
            <a:graphicFrameLocks noChangeAspect="1"/>
          </p:cNvGraphicFramePr>
          <p:nvPr/>
        </p:nvGraphicFramePr>
        <p:xfrm>
          <a:off x="1290638" y="0"/>
          <a:ext cx="609600" cy="330200"/>
        </p:xfrm>
        <a:graphic>
          <a:graphicData uri="http://schemas.openxmlformats.org/presentationml/2006/ole">
            <p:oleObj spid="_x0000_s22564" name="CS ChemDraw Drawing" r:id="rId37" imgW="401040" imgH="218160" progId="">
              <p:embed/>
            </p:oleObj>
          </a:graphicData>
        </a:graphic>
      </p:graphicFrame>
      <p:graphicFrame>
        <p:nvGraphicFramePr>
          <p:cNvPr id="22565" name="Object 55"/>
          <p:cNvGraphicFramePr>
            <a:graphicFrameLocks noChangeAspect="1"/>
          </p:cNvGraphicFramePr>
          <p:nvPr/>
        </p:nvGraphicFramePr>
        <p:xfrm>
          <a:off x="2135188" y="63500"/>
          <a:ext cx="358775" cy="252413"/>
        </p:xfrm>
        <a:graphic>
          <a:graphicData uri="http://schemas.openxmlformats.org/presentationml/2006/ole">
            <p:oleObj spid="_x0000_s22565" name="CS ChemDraw Drawing" r:id="rId38" imgW="236160" imgH="167400" progId="">
              <p:embed/>
            </p:oleObj>
          </a:graphicData>
        </a:graphic>
      </p:graphicFrame>
      <p:grpSp>
        <p:nvGrpSpPr>
          <p:cNvPr id="22592" name="Group 56"/>
          <p:cNvGrpSpPr>
            <a:grpSpLocks/>
          </p:cNvGrpSpPr>
          <p:nvPr/>
        </p:nvGrpSpPr>
        <p:grpSpPr bwMode="auto">
          <a:xfrm>
            <a:off x="1890713" y="5283200"/>
            <a:ext cx="7170737" cy="1498600"/>
            <a:chOff x="1191" y="3328"/>
            <a:chExt cx="4517" cy="944"/>
          </a:xfrm>
        </p:grpSpPr>
        <p:grpSp>
          <p:nvGrpSpPr>
            <p:cNvPr id="22600" name="Group 57"/>
            <p:cNvGrpSpPr>
              <a:grpSpLocks/>
            </p:cNvGrpSpPr>
            <p:nvPr/>
          </p:nvGrpSpPr>
          <p:grpSpPr bwMode="auto">
            <a:xfrm>
              <a:off x="3392" y="3680"/>
              <a:ext cx="2316" cy="592"/>
              <a:chOff x="3392" y="3680"/>
              <a:chExt cx="2316" cy="592"/>
            </a:xfrm>
          </p:grpSpPr>
          <p:sp>
            <p:nvSpPr>
              <p:cNvPr id="22603" name="Text Box 58"/>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2604" name="AutoShape 59"/>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4812" name="AutoShape 60"/>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2573" name="Object 61"/>
              <p:cNvGraphicFramePr>
                <a:graphicFrameLocks noChangeAspect="1"/>
              </p:cNvGraphicFramePr>
              <p:nvPr/>
            </p:nvGraphicFramePr>
            <p:xfrm>
              <a:off x="3537" y="3931"/>
              <a:ext cx="384" cy="208"/>
            </p:xfrm>
            <a:graphic>
              <a:graphicData uri="http://schemas.openxmlformats.org/presentationml/2006/ole">
                <p:oleObj spid="_x0000_s22573" name="CS ChemDraw Drawing" r:id="rId39" imgW="401040" imgH="218160" progId="">
                  <p:embed/>
                </p:oleObj>
              </a:graphicData>
            </a:graphic>
          </p:graphicFrame>
          <p:graphicFrame>
            <p:nvGraphicFramePr>
              <p:cNvPr id="22574" name="Object 62"/>
              <p:cNvGraphicFramePr>
                <a:graphicFrameLocks noChangeAspect="1"/>
              </p:cNvGraphicFramePr>
              <p:nvPr/>
            </p:nvGraphicFramePr>
            <p:xfrm>
              <a:off x="4271" y="3951"/>
              <a:ext cx="316" cy="159"/>
            </p:xfrm>
            <a:graphic>
              <a:graphicData uri="http://schemas.openxmlformats.org/presentationml/2006/ole">
                <p:oleObj spid="_x0000_s22574" name="CS ChemDraw Drawing" r:id="rId40" imgW="330120" imgH="167400" progId="">
                  <p:embed/>
                </p:oleObj>
              </a:graphicData>
            </a:graphic>
          </p:graphicFrame>
          <p:graphicFrame>
            <p:nvGraphicFramePr>
              <p:cNvPr id="22575" name="Object 63"/>
              <p:cNvGraphicFramePr>
                <a:graphicFrameLocks noChangeAspect="1"/>
              </p:cNvGraphicFramePr>
              <p:nvPr/>
            </p:nvGraphicFramePr>
            <p:xfrm>
              <a:off x="4952" y="3952"/>
              <a:ext cx="169" cy="196"/>
            </p:xfrm>
            <a:graphic>
              <a:graphicData uri="http://schemas.openxmlformats.org/presentationml/2006/ole">
                <p:oleObj spid="_x0000_s22575" name="CS ChemDraw Drawing" r:id="rId41" imgW="561240" imgH="205560" progId="">
                  <p:embed/>
                </p:oleObj>
              </a:graphicData>
            </a:graphic>
          </p:graphicFrame>
          <p:sp>
            <p:nvSpPr>
              <p:cNvPr id="22606" name="Text Box 64"/>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2607" name="Text Box 65"/>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2576" name="Object 66"/>
              <p:cNvGraphicFramePr>
                <a:graphicFrameLocks noChangeAspect="1"/>
              </p:cNvGraphicFramePr>
              <p:nvPr/>
            </p:nvGraphicFramePr>
            <p:xfrm>
              <a:off x="3835" y="4053"/>
              <a:ext cx="204" cy="133"/>
            </p:xfrm>
            <a:graphic>
              <a:graphicData uri="http://schemas.openxmlformats.org/presentationml/2006/ole">
                <p:oleObj spid="_x0000_s22576" name="CS ChemDraw Drawing" r:id="rId42" imgW="314640" imgH="205560" progId="">
                  <p:embed/>
                </p:oleObj>
              </a:graphicData>
            </a:graphic>
          </p:graphicFrame>
          <p:graphicFrame>
            <p:nvGraphicFramePr>
              <p:cNvPr id="22577" name="Object 67"/>
              <p:cNvGraphicFramePr>
                <a:graphicFrameLocks noChangeAspect="1"/>
              </p:cNvGraphicFramePr>
              <p:nvPr/>
            </p:nvGraphicFramePr>
            <p:xfrm>
              <a:off x="4499" y="4045"/>
              <a:ext cx="204" cy="133"/>
            </p:xfrm>
            <a:graphic>
              <a:graphicData uri="http://schemas.openxmlformats.org/presentationml/2006/ole">
                <p:oleObj spid="_x0000_s22577" name="CS ChemDraw Drawing" r:id="rId43" imgW="314640" imgH="205560" progId="">
                  <p:embed/>
                </p:oleObj>
              </a:graphicData>
            </a:graphic>
          </p:graphicFrame>
          <p:graphicFrame>
            <p:nvGraphicFramePr>
              <p:cNvPr id="22578" name="Object 68"/>
              <p:cNvGraphicFramePr>
                <a:graphicFrameLocks noChangeAspect="1"/>
              </p:cNvGraphicFramePr>
              <p:nvPr/>
            </p:nvGraphicFramePr>
            <p:xfrm>
              <a:off x="5436" y="4032"/>
              <a:ext cx="162" cy="152"/>
            </p:xfrm>
            <a:graphic>
              <a:graphicData uri="http://schemas.openxmlformats.org/presentationml/2006/ole">
                <p:oleObj spid="_x0000_s22578" name="Equation" r:id="rId44" imgW="215640" imgH="203040" progId="Equation.3">
                  <p:embed/>
                </p:oleObj>
              </a:graphicData>
            </a:graphic>
          </p:graphicFrame>
          <p:graphicFrame>
            <p:nvGraphicFramePr>
              <p:cNvPr id="22579" name="Object 69"/>
              <p:cNvGraphicFramePr>
                <a:graphicFrameLocks noChangeAspect="1"/>
              </p:cNvGraphicFramePr>
              <p:nvPr/>
            </p:nvGraphicFramePr>
            <p:xfrm>
              <a:off x="5131" y="3956"/>
              <a:ext cx="323" cy="196"/>
            </p:xfrm>
            <a:graphic>
              <a:graphicData uri="http://schemas.openxmlformats.org/presentationml/2006/ole">
                <p:oleObj spid="_x0000_s22579" name="CS ChemDraw Drawing" r:id="rId45" imgW="337680" imgH="205560" progId="">
                  <p:embed/>
                </p:oleObj>
              </a:graphicData>
            </a:graphic>
          </p:graphicFrame>
        </p:grpSp>
        <p:pic>
          <p:nvPicPr>
            <p:cNvPr id="22601" name="Picture 70"/>
            <p:cNvPicPr>
              <a:picLocks noChangeAspect="1" noChangeArrowheads="1"/>
            </p:cNvPicPr>
            <p:nvPr/>
          </p:nvPicPr>
          <p:blipFill>
            <a:blip r:embed="rId46" cstate="print"/>
            <a:srcRect l="1459" t="17667" r="51875" b="20166"/>
            <a:stretch>
              <a:fillRect/>
            </a:stretch>
          </p:blipFill>
          <p:spPr bwMode="auto">
            <a:xfrm flipH="1">
              <a:off x="2583" y="3328"/>
              <a:ext cx="417" cy="347"/>
            </a:xfrm>
            <a:prstGeom prst="rect">
              <a:avLst/>
            </a:prstGeom>
            <a:noFill/>
            <a:ln w="9525">
              <a:noFill/>
              <a:miter lim="800000"/>
              <a:headEnd/>
              <a:tailEnd/>
            </a:ln>
          </p:spPr>
        </p:pic>
        <p:sp>
          <p:nvSpPr>
            <p:cNvPr id="22602" name="Freeform 71"/>
            <p:cNvSpPr>
              <a:spLocks/>
            </p:cNvSpPr>
            <p:nvPr/>
          </p:nvSpPr>
          <p:spPr bwMode="auto">
            <a:xfrm rot="-460967">
              <a:off x="1191" y="3706"/>
              <a:ext cx="2172" cy="298"/>
            </a:xfrm>
            <a:custGeom>
              <a:avLst/>
              <a:gdLst>
                <a:gd name="T0" fmla="*/ 0 w 1760"/>
                <a:gd name="T1" fmla="*/ 126 h 456"/>
                <a:gd name="T2" fmla="*/ 552 w 1760"/>
                <a:gd name="T3" fmla="*/ 16 h 456"/>
                <a:gd name="T4" fmla="*/ 1008 w 1760"/>
                <a:gd name="T5" fmla="*/ 32 h 456"/>
                <a:gd name="T6" fmla="*/ 1384 w 1760"/>
                <a:gd name="T7" fmla="*/ 176 h 456"/>
                <a:gd name="T8" fmla="*/ 1760 w 1760"/>
                <a:gd name="T9" fmla="*/ 456 h 456"/>
                <a:gd name="T10" fmla="*/ 0 60000 65536"/>
                <a:gd name="T11" fmla="*/ 0 60000 65536"/>
                <a:gd name="T12" fmla="*/ 0 60000 65536"/>
                <a:gd name="T13" fmla="*/ 0 60000 65536"/>
                <a:gd name="T14" fmla="*/ 0 60000 65536"/>
                <a:gd name="T15" fmla="*/ 0 w 1760"/>
                <a:gd name="T16" fmla="*/ 0 h 456"/>
                <a:gd name="T17" fmla="*/ 1760 w 1760"/>
                <a:gd name="T18" fmla="*/ 456 h 456"/>
              </a:gdLst>
              <a:ahLst/>
              <a:cxnLst>
                <a:cxn ang="T10">
                  <a:pos x="T0" y="T1"/>
                </a:cxn>
                <a:cxn ang="T11">
                  <a:pos x="T2" y="T3"/>
                </a:cxn>
                <a:cxn ang="T12">
                  <a:pos x="T4" y="T5"/>
                </a:cxn>
                <a:cxn ang="T13">
                  <a:pos x="T6" y="T7"/>
                </a:cxn>
                <a:cxn ang="T14">
                  <a:pos x="T8" y="T9"/>
                </a:cxn>
              </a:cxnLst>
              <a:rect l="T15" t="T16" r="T17" b="T18"/>
              <a:pathLst>
                <a:path w="1760" h="456">
                  <a:moveTo>
                    <a:pt x="0" y="126"/>
                  </a:moveTo>
                  <a:cubicBezTo>
                    <a:pt x="92" y="108"/>
                    <a:pt x="384" y="32"/>
                    <a:pt x="552" y="16"/>
                  </a:cubicBezTo>
                  <a:cubicBezTo>
                    <a:pt x="720" y="0"/>
                    <a:pt x="869" y="5"/>
                    <a:pt x="1008" y="32"/>
                  </a:cubicBezTo>
                  <a:cubicBezTo>
                    <a:pt x="1147" y="59"/>
                    <a:pt x="1259" y="105"/>
                    <a:pt x="1384" y="176"/>
                  </a:cubicBezTo>
                  <a:cubicBezTo>
                    <a:pt x="1509" y="247"/>
                    <a:pt x="1682" y="398"/>
                    <a:pt x="1760" y="456"/>
                  </a:cubicBezTo>
                </a:path>
              </a:pathLst>
            </a:custGeom>
            <a:noFill/>
            <a:ln w="57150" cmpd="sng">
              <a:solidFill>
                <a:srgbClr val="FF0000"/>
              </a:solidFill>
              <a:round/>
              <a:headEnd type="arrow" w="med" len="med"/>
              <a:tailEnd type="arrow" w="med" len="med"/>
            </a:ln>
          </p:spPr>
          <p:txBody>
            <a:bodyPr/>
            <a:lstStyle/>
            <a:p>
              <a:endParaRPr lang="fr-FR"/>
            </a:p>
          </p:txBody>
        </p:sp>
      </p:grpSp>
      <p:sp>
        <p:nvSpPr>
          <p:cNvPr id="22593" name="Text Box 73"/>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2594" name="Group 74"/>
          <p:cNvGrpSpPr>
            <a:grpSpLocks/>
          </p:cNvGrpSpPr>
          <p:nvPr/>
        </p:nvGrpSpPr>
        <p:grpSpPr bwMode="auto">
          <a:xfrm>
            <a:off x="6184900" y="1422400"/>
            <a:ext cx="241300" cy="241300"/>
            <a:chOff x="4232" y="2360"/>
            <a:chExt cx="416" cy="392"/>
          </a:xfrm>
        </p:grpSpPr>
        <p:sp>
          <p:nvSpPr>
            <p:cNvPr id="22598" name="Oval 75"/>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4828" name="Oval 76"/>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2566" name="Object 77"/>
          <p:cNvGraphicFramePr>
            <a:graphicFrameLocks noChangeAspect="1"/>
          </p:cNvGraphicFramePr>
          <p:nvPr/>
        </p:nvGraphicFramePr>
        <p:xfrm>
          <a:off x="6475413" y="1809750"/>
          <a:ext cx="463550" cy="268288"/>
        </p:xfrm>
        <a:graphic>
          <a:graphicData uri="http://schemas.openxmlformats.org/presentationml/2006/ole">
            <p:oleObj spid="_x0000_s22566" name="CS ChemDraw Drawing" r:id="rId47" imgW="304560" imgH="177480" progId="">
              <p:embed/>
            </p:oleObj>
          </a:graphicData>
        </a:graphic>
      </p:graphicFrame>
      <p:graphicFrame>
        <p:nvGraphicFramePr>
          <p:cNvPr id="22567" name="Object 78"/>
          <p:cNvGraphicFramePr>
            <a:graphicFrameLocks noChangeAspect="1"/>
          </p:cNvGraphicFramePr>
          <p:nvPr/>
        </p:nvGraphicFramePr>
        <p:xfrm>
          <a:off x="7153275" y="1827213"/>
          <a:ext cx="501650" cy="252412"/>
        </p:xfrm>
        <a:graphic>
          <a:graphicData uri="http://schemas.openxmlformats.org/presentationml/2006/ole">
            <p:oleObj spid="_x0000_s22567" name="CS ChemDraw Drawing" r:id="rId48" imgW="330120" imgH="167400" progId="">
              <p:embed/>
            </p:oleObj>
          </a:graphicData>
        </a:graphic>
      </p:graphicFrame>
      <p:grpSp>
        <p:nvGrpSpPr>
          <p:cNvPr id="22595" name="Group 79"/>
          <p:cNvGrpSpPr>
            <a:grpSpLocks/>
          </p:cNvGrpSpPr>
          <p:nvPr/>
        </p:nvGrpSpPr>
        <p:grpSpPr bwMode="auto">
          <a:xfrm>
            <a:off x="7812088" y="1797050"/>
            <a:ext cx="633412" cy="492125"/>
            <a:chOff x="3977" y="1748"/>
            <a:chExt cx="399" cy="310"/>
          </a:xfrm>
        </p:grpSpPr>
        <p:graphicFrame>
          <p:nvGraphicFramePr>
            <p:cNvPr id="22571" name="Object 80"/>
            <p:cNvGraphicFramePr>
              <a:graphicFrameLocks noChangeAspect="1"/>
            </p:cNvGraphicFramePr>
            <p:nvPr/>
          </p:nvGraphicFramePr>
          <p:xfrm>
            <a:off x="4011" y="1748"/>
            <a:ext cx="323" cy="196"/>
          </p:xfrm>
          <a:graphic>
            <a:graphicData uri="http://schemas.openxmlformats.org/presentationml/2006/ole">
              <p:oleObj spid="_x0000_s22571" name="CS ChemDraw Drawing" r:id="rId49" imgW="337680" imgH="205560" progId="">
                <p:embed/>
              </p:oleObj>
            </a:graphicData>
          </a:graphic>
        </p:graphicFrame>
        <p:graphicFrame>
          <p:nvGraphicFramePr>
            <p:cNvPr id="22572" name="Object 81"/>
            <p:cNvGraphicFramePr>
              <a:graphicFrameLocks noChangeAspect="1"/>
            </p:cNvGraphicFramePr>
            <p:nvPr/>
          </p:nvGraphicFramePr>
          <p:xfrm>
            <a:off x="3977" y="1940"/>
            <a:ext cx="399" cy="118"/>
          </p:xfrm>
          <a:graphic>
            <a:graphicData uri="http://schemas.openxmlformats.org/presentationml/2006/ole">
              <p:oleObj spid="_x0000_s22572" name="CS ChemDraw Drawing" r:id="rId50" imgW="576360" imgH="169920" progId="">
                <p:embed/>
              </p:oleObj>
            </a:graphicData>
          </a:graphic>
        </p:graphicFrame>
      </p:grpSp>
      <p:graphicFrame>
        <p:nvGraphicFramePr>
          <p:cNvPr id="22568" name="Object 82"/>
          <p:cNvGraphicFramePr>
            <a:graphicFrameLocks noChangeAspect="1"/>
          </p:cNvGraphicFramePr>
          <p:nvPr/>
        </p:nvGraphicFramePr>
        <p:xfrm>
          <a:off x="6529388" y="2360613"/>
          <a:ext cx="358775" cy="252412"/>
        </p:xfrm>
        <a:graphic>
          <a:graphicData uri="http://schemas.openxmlformats.org/presentationml/2006/ole">
            <p:oleObj spid="_x0000_s22568" name="CS ChemDraw Drawing" r:id="rId51" imgW="236160" imgH="167400" progId="">
              <p:embed/>
            </p:oleObj>
          </a:graphicData>
        </a:graphic>
      </p:graphicFrame>
      <p:grpSp>
        <p:nvGrpSpPr>
          <p:cNvPr id="22596" name="Group 83"/>
          <p:cNvGrpSpPr>
            <a:grpSpLocks/>
          </p:cNvGrpSpPr>
          <p:nvPr/>
        </p:nvGrpSpPr>
        <p:grpSpPr bwMode="auto">
          <a:xfrm>
            <a:off x="7046913" y="2305050"/>
            <a:ext cx="614362" cy="492125"/>
            <a:chOff x="3439" y="1748"/>
            <a:chExt cx="387" cy="310"/>
          </a:xfrm>
        </p:grpSpPr>
        <p:graphicFrame>
          <p:nvGraphicFramePr>
            <p:cNvPr id="22569" name="Object 84"/>
            <p:cNvGraphicFramePr>
              <a:graphicFrameLocks noChangeAspect="1"/>
            </p:cNvGraphicFramePr>
            <p:nvPr/>
          </p:nvGraphicFramePr>
          <p:xfrm>
            <a:off x="3467" y="1748"/>
            <a:ext cx="323" cy="196"/>
          </p:xfrm>
          <a:graphic>
            <a:graphicData uri="http://schemas.openxmlformats.org/presentationml/2006/ole">
              <p:oleObj spid="_x0000_s22569" name="CS ChemDraw Drawing" r:id="rId52" imgW="337680" imgH="205560" progId="">
                <p:embed/>
              </p:oleObj>
            </a:graphicData>
          </a:graphic>
        </p:graphicFrame>
        <p:graphicFrame>
          <p:nvGraphicFramePr>
            <p:cNvPr id="22570" name="Object 85"/>
            <p:cNvGraphicFramePr>
              <a:graphicFrameLocks noChangeAspect="1"/>
            </p:cNvGraphicFramePr>
            <p:nvPr/>
          </p:nvGraphicFramePr>
          <p:xfrm>
            <a:off x="3439" y="1940"/>
            <a:ext cx="387" cy="118"/>
          </p:xfrm>
          <a:graphic>
            <a:graphicData uri="http://schemas.openxmlformats.org/presentationml/2006/ole">
              <p:oleObj spid="_x0000_s22570" name="CS ChemDraw Drawing" r:id="rId53" imgW="558720" imgH="169920" progId="">
                <p:embed/>
              </p:oleObj>
            </a:graphicData>
          </a:graphic>
        </p:graphicFrame>
      </p:grpSp>
      <p:sp>
        <p:nvSpPr>
          <p:cNvPr id="22597" name="AutoShape 101"/>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AutoShape 3"/>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3554" name="Object 4"/>
          <p:cNvGraphicFramePr>
            <a:graphicFrameLocks noChangeAspect="1"/>
          </p:cNvGraphicFramePr>
          <p:nvPr/>
        </p:nvGraphicFramePr>
        <p:xfrm>
          <a:off x="455613" y="0"/>
          <a:ext cx="4191000" cy="3890963"/>
        </p:xfrm>
        <a:graphic>
          <a:graphicData uri="http://schemas.openxmlformats.org/presentationml/2006/ole">
            <p:oleObj spid="_x0000_s23554" name="Image bitmap" r:id="rId3" imgW="3591426" imgH="3333333" progId="PBrush">
              <p:embed/>
            </p:oleObj>
          </a:graphicData>
        </a:graphic>
      </p:graphicFrame>
      <p:sp>
        <p:nvSpPr>
          <p:cNvPr id="93189" name="Oval 5"/>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93190" name="Freeform 6"/>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93191" name="Freeform 7"/>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3614" name="Freeform 8"/>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3555" name="Object 9"/>
          <p:cNvGraphicFramePr>
            <a:graphicFrameLocks noChangeAspect="1"/>
          </p:cNvGraphicFramePr>
          <p:nvPr/>
        </p:nvGraphicFramePr>
        <p:xfrm>
          <a:off x="25400" y="4406900"/>
          <a:ext cx="4619625" cy="1384300"/>
        </p:xfrm>
        <a:graphic>
          <a:graphicData uri="http://schemas.openxmlformats.org/presentationml/2006/ole">
            <p:oleObj spid="_x0000_s23555" name="Image bitmap" r:id="rId4" imgW="1457143" imgH="609524" progId="PBrush">
              <p:embed/>
            </p:oleObj>
          </a:graphicData>
        </a:graphic>
      </p:graphicFrame>
      <p:sp>
        <p:nvSpPr>
          <p:cNvPr id="23615" name="Line 10"/>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3616" name="Line 11"/>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3617" name="Group 12"/>
          <p:cNvGrpSpPr>
            <a:grpSpLocks/>
          </p:cNvGrpSpPr>
          <p:nvPr/>
        </p:nvGrpSpPr>
        <p:grpSpPr bwMode="auto">
          <a:xfrm>
            <a:off x="5373688" y="368300"/>
            <a:ext cx="436562" cy="5257800"/>
            <a:chOff x="3537" y="224"/>
            <a:chExt cx="275" cy="3768"/>
          </a:xfrm>
        </p:grpSpPr>
        <p:sp>
          <p:nvSpPr>
            <p:cNvPr id="23642" name="Freeform 13"/>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3643" name="Freeform 14"/>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93199" name="Text Box 15"/>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3556" name="Object 16"/>
          <p:cNvGraphicFramePr>
            <a:graphicFrameLocks noChangeAspect="1"/>
          </p:cNvGraphicFramePr>
          <p:nvPr/>
        </p:nvGraphicFramePr>
        <p:xfrm>
          <a:off x="2185988" y="3478213"/>
          <a:ext cx="358775" cy="252412"/>
        </p:xfrm>
        <a:graphic>
          <a:graphicData uri="http://schemas.openxmlformats.org/presentationml/2006/ole">
            <p:oleObj spid="_x0000_s23556" name="CS ChemDraw Drawing" r:id="rId5" imgW="236160" imgH="167400" progId="">
              <p:embed/>
            </p:oleObj>
          </a:graphicData>
        </a:graphic>
      </p:graphicFrame>
      <p:graphicFrame>
        <p:nvGraphicFramePr>
          <p:cNvPr id="23557" name="Object 17"/>
          <p:cNvGraphicFramePr>
            <a:graphicFrameLocks noChangeAspect="1"/>
          </p:cNvGraphicFramePr>
          <p:nvPr/>
        </p:nvGraphicFramePr>
        <p:xfrm>
          <a:off x="2281238" y="825500"/>
          <a:ext cx="609600" cy="330200"/>
        </p:xfrm>
        <a:graphic>
          <a:graphicData uri="http://schemas.openxmlformats.org/presentationml/2006/ole">
            <p:oleObj spid="_x0000_s23557" name="CS ChemDraw Drawing" r:id="rId6" imgW="401040" imgH="218160" progId="">
              <p:embed/>
            </p:oleObj>
          </a:graphicData>
        </a:graphic>
      </p:graphicFrame>
      <p:graphicFrame>
        <p:nvGraphicFramePr>
          <p:cNvPr id="23558" name="Object 18"/>
          <p:cNvGraphicFramePr>
            <a:graphicFrameLocks noChangeAspect="1"/>
          </p:cNvGraphicFramePr>
          <p:nvPr/>
        </p:nvGraphicFramePr>
        <p:xfrm>
          <a:off x="1182688" y="5675313"/>
          <a:ext cx="358775" cy="252412"/>
        </p:xfrm>
        <a:graphic>
          <a:graphicData uri="http://schemas.openxmlformats.org/presentationml/2006/ole">
            <p:oleObj spid="_x0000_s23558" name="CS ChemDraw Drawing" r:id="rId7" imgW="236160" imgH="167400" progId="">
              <p:embed/>
            </p:oleObj>
          </a:graphicData>
        </a:graphic>
      </p:graphicFrame>
      <p:graphicFrame>
        <p:nvGraphicFramePr>
          <p:cNvPr id="23559" name="Object 19"/>
          <p:cNvGraphicFramePr>
            <a:graphicFrameLocks noChangeAspect="1"/>
          </p:cNvGraphicFramePr>
          <p:nvPr/>
        </p:nvGraphicFramePr>
        <p:xfrm>
          <a:off x="1925638" y="2794000"/>
          <a:ext cx="609600" cy="330200"/>
        </p:xfrm>
        <a:graphic>
          <a:graphicData uri="http://schemas.openxmlformats.org/presentationml/2006/ole">
            <p:oleObj spid="_x0000_s23559" name="CS ChemDraw Drawing" r:id="rId8" imgW="401040" imgH="218160" progId="">
              <p:embed/>
            </p:oleObj>
          </a:graphicData>
        </a:graphic>
      </p:graphicFrame>
      <p:graphicFrame>
        <p:nvGraphicFramePr>
          <p:cNvPr id="23560" name="Object 20"/>
          <p:cNvGraphicFramePr>
            <a:graphicFrameLocks noChangeAspect="1"/>
          </p:cNvGraphicFramePr>
          <p:nvPr/>
        </p:nvGraphicFramePr>
        <p:xfrm>
          <a:off x="1868488" y="2373313"/>
          <a:ext cx="358775" cy="252412"/>
        </p:xfrm>
        <a:graphic>
          <a:graphicData uri="http://schemas.openxmlformats.org/presentationml/2006/ole">
            <p:oleObj spid="_x0000_s23560" name="CS ChemDraw Drawing" r:id="rId9" imgW="236160" imgH="167400" progId="">
              <p:embed/>
            </p:oleObj>
          </a:graphicData>
        </a:graphic>
      </p:graphicFrame>
      <p:graphicFrame>
        <p:nvGraphicFramePr>
          <p:cNvPr id="23561" name="Object 21"/>
          <p:cNvGraphicFramePr>
            <a:graphicFrameLocks noChangeAspect="1"/>
          </p:cNvGraphicFramePr>
          <p:nvPr/>
        </p:nvGraphicFramePr>
        <p:xfrm>
          <a:off x="1716088" y="1306513"/>
          <a:ext cx="358775" cy="252412"/>
        </p:xfrm>
        <a:graphic>
          <a:graphicData uri="http://schemas.openxmlformats.org/presentationml/2006/ole">
            <p:oleObj spid="_x0000_s23561" name="CS ChemDraw Drawing" r:id="rId10" imgW="236160" imgH="167400" progId="">
              <p:embed/>
            </p:oleObj>
          </a:graphicData>
        </a:graphic>
      </p:graphicFrame>
      <p:graphicFrame>
        <p:nvGraphicFramePr>
          <p:cNvPr id="23562" name="Object 22"/>
          <p:cNvGraphicFramePr>
            <a:graphicFrameLocks noChangeAspect="1"/>
          </p:cNvGraphicFramePr>
          <p:nvPr/>
        </p:nvGraphicFramePr>
        <p:xfrm>
          <a:off x="1366838" y="812800"/>
          <a:ext cx="609600" cy="330200"/>
        </p:xfrm>
        <a:graphic>
          <a:graphicData uri="http://schemas.openxmlformats.org/presentationml/2006/ole">
            <p:oleObj spid="_x0000_s23562" name="CS ChemDraw Drawing" r:id="rId11" imgW="401040" imgH="218160" progId="">
              <p:embed/>
            </p:oleObj>
          </a:graphicData>
        </a:graphic>
      </p:graphicFrame>
      <p:sp>
        <p:nvSpPr>
          <p:cNvPr id="23619" name="Rectangle 23"/>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3620" name="Freeform 24"/>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3563" name="Object 25"/>
          <p:cNvGraphicFramePr>
            <a:graphicFrameLocks noChangeAspect="1"/>
          </p:cNvGraphicFramePr>
          <p:nvPr/>
        </p:nvGraphicFramePr>
        <p:xfrm>
          <a:off x="798513" y="6000750"/>
          <a:ext cx="463550" cy="268288"/>
        </p:xfrm>
        <a:graphic>
          <a:graphicData uri="http://schemas.openxmlformats.org/presentationml/2006/ole">
            <p:oleObj spid="_x0000_s23563" name="CS ChemDraw Drawing" r:id="rId12" imgW="304560" imgH="177480" progId="">
              <p:embed/>
            </p:oleObj>
          </a:graphicData>
        </a:graphic>
      </p:graphicFrame>
      <p:graphicFrame>
        <p:nvGraphicFramePr>
          <p:cNvPr id="23564" name="Object 27"/>
          <p:cNvGraphicFramePr>
            <a:graphicFrameLocks noChangeAspect="1"/>
          </p:cNvGraphicFramePr>
          <p:nvPr/>
        </p:nvGraphicFramePr>
        <p:xfrm>
          <a:off x="1636713" y="6407150"/>
          <a:ext cx="463550" cy="268288"/>
        </p:xfrm>
        <a:graphic>
          <a:graphicData uri="http://schemas.openxmlformats.org/presentationml/2006/ole">
            <p:oleObj spid="_x0000_s23564" name="CS ChemDraw Drawing" r:id="rId13" imgW="304560" imgH="177480" progId="">
              <p:embed/>
            </p:oleObj>
          </a:graphicData>
        </a:graphic>
      </p:graphicFrame>
      <p:graphicFrame>
        <p:nvGraphicFramePr>
          <p:cNvPr id="23565" name="Object 28"/>
          <p:cNvGraphicFramePr>
            <a:graphicFrameLocks noChangeAspect="1"/>
          </p:cNvGraphicFramePr>
          <p:nvPr/>
        </p:nvGraphicFramePr>
        <p:xfrm>
          <a:off x="2287588" y="2068513"/>
          <a:ext cx="358775" cy="252412"/>
        </p:xfrm>
        <a:graphic>
          <a:graphicData uri="http://schemas.openxmlformats.org/presentationml/2006/ole">
            <p:oleObj spid="_x0000_s23565" name="CS ChemDraw Drawing" r:id="rId14" imgW="236160" imgH="167400" progId="">
              <p:embed/>
            </p:oleObj>
          </a:graphicData>
        </a:graphic>
      </p:graphicFrame>
      <p:graphicFrame>
        <p:nvGraphicFramePr>
          <p:cNvPr id="23566" name="Object 29"/>
          <p:cNvGraphicFramePr>
            <a:graphicFrameLocks noChangeAspect="1"/>
          </p:cNvGraphicFramePr>
          <p:nvPr/>
        </p:nvGraphicFramePr>
        <p:xfrm>
          <a:off x="1824038" y="3124200"/>
          <a:ext cx="609600" cy="330200"/>
        </p:xfrm>
        <a:graphic>
          <a:graphicData uri="http://schemas.openxmlformats.org/presentationml/2006/ole">
            <p:oleObj spid="_x0000_s23566" name="CS ChemDraw Drawing" r:id="rId15" imgW="401040" imgH="218160" progId="">
              <p:embed/>
            </p:oleObj>
          </a:graphicData>
        </a:graphic>
      </p:graphicFrame>
      <p:graphicFrame>
        <p:nvGraphicFramePr>
          <p:cNvPr id="23567" name="Object 30"/>
          <p:cNvGraphicFramePr>
            <a:graphicFrameLocks noChangeAspect="1"/>
          </p:cNvGraphicFramePr>
          <p:nvPr/>
        </p:nvGraphicFramePr>
        <p:xfrm>
          <a:off x="1671638" y="1993900"/>
          <a:ext cx="609600" cy="330200"/>
        </p:xfrm>
        <a:graphic>
          <a:graphicData uri="http://schemas.openxmlformats.org/presentationml/2006/ole">
            <p:oleObj spid="_x0000_s23567" name="CS ChemDraw Drawing" r:id="rId16" imgW="401040" imgH="218160" progId="">
              <p:embed/>
            </p:oleObj>
          </a:graphicData>
        </a:graphic>
      </p:graphicFrame>
      <p:graphicFrame>
        <p:nvGraphicFramePr>
          <p:cNvPr id="23568" name="Object 31"/>
          <p:cNvGraphicFramePr>
            <a:graphicFrameLocks noChangeAspect="1"/>
          </p:cNvGraphicFramePr>
          <p:nvPr/>
        </p:nvGraphicFramePr>
        <p:xfrm>
          <a:off x="1919288" y="1014413"/>
          <a:ext cx="358775" cy="252412"/>
        </p:xfrm>
        <a:graphic>
          <a:graphicData uri="http://schemas.openxmlformats.org/presentationml/2006/ole">
            <p:oleObj spid="_x0000_s23568" name="CS ChemDraw Drawing" r:id="rId17" imgW="236160" imgH="167400" progId="">
              <p:embed/>
            </p:oleObj>
          </a:graphicData>
        </a:graphic>
      </p:graphicFrame>
      <p:graphicFrame>
        <p:nvGraphicFramePr>
          <p:cNvPr id="23569" name="Object 32"/>
          <p:cNvGraphicFramePr>
            <a:graphicFrameLocks noChangeAspect="1"/>
          </p:cNvGraphicFramePr>
          <p:nvPr/>
        </p:nvGraphicFramePr>
        <p:xfrm>
          <a:off x="2198688" y="2500313"/>
          <a:ext cx="358775" cy="252412"/>
        </p:xfrm>
        <a:graphic>
          <a:graphicData uri="http://schemas.openxmlformats.org/presentationml/2006/ole">
            <p:oleObj spid="_x0000_s23569" name="CS ChemDraw Drawing" r:id="rId18" imgW="236160" imgH="167400" progId="">
              <p:embed/>
            </p:oleObj>
          </a:graphicData>
        </a:graphic>
      </p:graphicFrame>
      <p:graphicFrame>
        <p:nvGraphicFramePr>
          <p:cNvPr id="23570" name="Object 33"/>
          <p:cNvGraphicFramePr>
            <a:graphicFrameLocks noChangeAspect="1"/>
          </p:cNvGraphicFramePr>
          <p:nvPr/>
        </p:nvGraphicFramePr>
        <p:xfrm>
          <a:off x="2065338" y="1257300"/>
          <a:ext cx="609600" cy="330200"/>
        </p:xfrm>
        <a:graphic>
          <a:graphicData uri="http://schemas.openxmlformats.org/presentationml/2006/ole">
            <p:oleObj spid="_x0000_s23570" name="CS ChemDraw Drawing" r:id="rId19" imgW="401040" imgH="218160" progId="">
              <p:embed/>
            </p:oleObj>
          </a:graphicData>
        </a:graphic>
      </p:graphicFrame>
      <p:graphicFrame>
        <p:nvGraphicFramePr>
          <p:cNvPr id="23571" name="Object 34"/>
          <p:cNvGraphicFramePr>
            <a:graphicFrameLocks noChangeAspect="1"/>
          </p:cNvGraphicFramePr>
          <p:nvPr/>
        </p:nvGraphicFramePr>
        <p:xfrm>
          <a:off x="2160588" y="6488113"/>
          <a:ext cx="358775" cy="252412"/>
        </p:xfrm>
        <a:graphic>
          <a:graphicData uri="http://schemas.openxmlformats.org/presentationml/2006/ole">
            <p:oleObj spid="_x0000_s23571" name="CS ChemDraw Drawing" r:id="rId20" imgW="236160" imgH="167400" progId="">
              <p:embed/>
            </p:oleObj>
          </a:graphicData>
        </a:graphic>
      </p:graphicFrame>
      <p:graphicFrame>
        <p:nvGraphicFramePr>
          <p:cNvPr id="23572" name="Object 35"/>
          <p:cNvGraphicFramePr>
            <a:graphicFrameLocks noChangeAspect="1"/>
          </p:cNvGraphicFramePr>
          <p:nvPr/>
        </p:nvGraphicFramePr>
        <p:xfrm>
          <a:off x="2376488" y="5345113"/>
          <a:ext cx="358775" cy="252412"/>
        </p:xfrm>
        <a:graphic>
          <a:graphicData uri="http://schemas.openxmlformats.org/presentationml/2006/ole">
            <p:oleObj spid="_x0000_s23572" name="CS ChemDraw Drawing" r:id="rId21" imgW="236160" imgH="167400" progId="">
              <p:embed/>
            </p:oleObj>
          </a:graphicData>
        </a:graphic>
      </p:graphicFrame>
      <p:graphicFrame>
        <p:nvGraphicFramePr>
          <p:cNvPr id="23573" name="Object 36"/>
          <p:cNvGraphicFramePr>
            <a:graphicFrameLocks noChangeAspect="1"/>
          </p:cNvGraphicFramePr>
          <p:nvPr/>
        </p:nvGraphicFramePr>
        <p:xfrm>
          <a:off x="1490663" y="5886450"/>
          <a:ext cx="512762" cy="311150"/>
        </p:xfrm>
        <a:graphic>
          <a:graphicData uri="http://schemas.openxmlformats.org/presentationml/2006/ole">
            <p:oleObj spid="_x0000_s23573" name="CS ChemDraw Drawing" r:id="rId22" imgW="337680" imgH="205560" progId="">
              <p:embed/>
            </p:oleObj>
          </a:graphicData>
        </a:graphic>
      </p:graphicFrame>
      <p:graphicFrame>
        <p:nvGraphicFramePr>
          <p:cNvPr id="23574" name="Object 37"/>
          <p:cNvGraphicFramePr>
            <a:graphicFrameLocks noChangeAspect="1"/>
          </p:cNvGraphicFramePr>
          <p:nvPr/>
        </p:nvGraphicFramePr>
        <p:xfrm>
          <a:off x="1643063" y="5454650"/>
          <a:ext cx="512762" cy="311150"/>
        </p:xfrm>
        <a:graphic>
          <a:graphicData uri="http://schemas.openxmlformats.org/presentationml/2006/ole">
            <p:oleObj spid="_x0000_s23574" name="CS ChemDraw Drawing" r:id="rId23" imgW="337680" imgH="205560" progId="">
              <p:embed/>
            </p:oleObj>
          </a:graphicData>
        </a:graphic>
      </p:graphicFrame>
      <p:graphicFrame>
        <p:nvGraphicFramePr>
          <p:cNvPr id="23575" name="Object 38"/>
          <p:cNvGraphicFramePr>
            <a:graphicFrameLocks noChangeAspect="1"/>
          </p:cNvGraphicFramePr>
          <p:nvPr/>
        </p:nvGraphicFramePr>
        <p:xfrm>
          <a:off x="2198688" y="5751513"/>
          <a:ext cx="358775" cy="252412"/>
        </p:xfrm>
        <a:graphic>
          <a:graphicData uri="http://schemas.openxmlformats.org/presentationml/2006/ole">
            <p:oleObj spid="_x0000_s23575" name="CS ChemDraw Drawing" r:id="rId24" imgW="236160" imgH="167400" progId="">
              <p:embed/>
            </p:oleObj>
          </a:graphicData>
        </a:graphic>
      </p:graphicFrame>
      <p:graphicFrame>
        <p:nvGraphicFramePr>
          <p:cNvPr id="23576" name="Object 39"/>
          <p:cNvGraphicFramePr>
            <a:graphicFrameLocks noChangeAspect="1"/>
          </p:cNvGraphicFramePr>
          <p:nvPr/>
        </p:nvGraphicFramePr>
        <p:xfrm>
          <a:off x="2640013" y="5822950"/>
          <a:ext cx="463550" cy="268288"/>
        </p:xfrm>
        <a:graphic>
          <a:graphicData uri="http://schemas.openxmlformats.org/presentationml/2006/ole">
            <p:oleObj spid="_x0000_s23576" name="CS ChemDraw Drawing" r:id="rId25" imgW="304560" imgH="177480" progId="">
              <p:embed/>
            </p:oleObj>
          </a:graphicData>
        </a:graphic>
      </p:graphicFrame>
      <p:graphicFrame>
        <p:nvGraphicFramePr>
          <p:cNvPr id="23577" name="Object 40"/>
          <p:cNvGraphicFramePr>
            <a:graphicFrameLocks noChangeAspect="1"/>
          </p:cNvGraphicFramePr>
          <p:nvPr/>
        </p:nvGraphicFramePr>
        <p:xfrm>
          <a:off x="3643313" y="6140450"/>
          <a:ext cx="463550" cy="268288"/>
        </p:xfrm>
        <a:graphic>
          <a:graphicData uri="http://schemas.openxmlformats.org/presentationml/2006/ole">
            <p:oleObj spid="_x0000_s23577" name="CS ChemDraw Drawing" r:id="rId26" imgW="304560" imgH="177480" progId="">
              <p:embed/>
            </p:oleObj>
          </a:graphicData>
        </a:graphic>
      </p:graphicFrame>
      <p:graphicFrame>
        <p:nvGraphicFramePr>
          <p:cNvPr id="23578" name="Object 41"/>
          <p:cNvGraphicFramePr>
            <a:graphicFrameLocks noChangeAspect="1"/>
          </p:cNvGraphicFramePr>
          <p:nvPr/>
        </p:nvGraphicFramePr>
        <p:xfrm>
          <a:off x="2900363" y="5429250"/>
          <a:ext cx="512762" cy="311150"/>
        </p:xfrm>
        <a:graphic>
          <a:graphicData uri="http://schemas.openxmlformats.org/presentationml/2006/ole">
            <p:oleObj spid="_x0000_s23578" name="CS ChemDraw Drawing" r:id="rId27" imgW="337680" imgH="205560" progId="">
              <p:embed/>
            </p:oleObj>
          </a:graphicData>
        </a:graphic>
      </p:graphicFrame>
      <p:graphicFrame>
        <p:nvGraphicFramePr>
          <p:cNvPr id="23579" name="Object 42"/>
          <p:cNvGraphicFramePr>
            <a:graphicFrameLocks noChangeAspect="1"/>
          </p:cNvGraphicFramePr>
          <p:nvPr/>
        </p:nvGraphicFramePr>
        <p:xfrm>
          <a:off x="3522663" y="5632450"/>
          <a:ext cx="512762" cy="311150"/>
        </p:xfrm>
        <a:graphic>
          <a:graphicData uri="http://schemas.openxmlformats.org/presentationml/2006/ole">
            <p:oleObj spid="_x0000_s23579" name="CS ChemDraw Drawing" r:id="rId28" imgW="337680" imgH="205560" progId="">
              <p:embed/>
            </p:oleObj>
          </a:graphicData>
        </a:graphic>
      </p:graphicFrame>
      <p:graphicFrame>
        <p:nvGraphicFramePr>
          <p:cNvPr id="23580" name="Object 43"/>
          <p:cNvGraphicFramePr>
            <a:graphicFrameLocks noChangeAspect="1"/>
          </p:cNvGraphicFramePr>
          <p:nvPr/>
        </p:nvGraphicFramePr>
        <p:xfrm>
          <a:off x="2633663" y="6292850"/>
          <a:ext cx="512762" cy="311150"/>
        </p:xfrm>
        <a:graphic>
          <a:graphicData uri="http://schemas.openxmlformats.org/presentationml/2006/ole">
            <p:oleObj spid="_x0000_s23580" name="CS ChemDraw Drawing" r:id="rId29" imgW="337680" imgH="205560" progId="">
              <p:embed/>
            </p:oleObj>
          </a:graphicData>
        </a:graphic>
      </p:graphicFrame>
      <p:graphicFrame>
        <p:nvGraphicFramePr>
          <p:cNvPr id="23581" name="Object 44"/>
          <p:cNvGraphicFramePr>
            <a:graphicFrameLocks noChangeAspect="1"/>
          </p:cNvGraphicFramePr>
          <p:nvPr/>
        </p:nvGraphicFramePr>
        <p:xfrm>
          <a:off x="2100263" y="6102350"/>
          <a:ext cx="512762" cy="311150"/>
        </p:xfrm>
        <a:graphic>
          <a:graphicData uri="http://schemas.openxmlformats.org/presentationml/2006/ole">
            <p:oleObj spid="_x0000_s23581" name="CS ChemDraw Drawing" r:id="rId30" imgW="337680" imgH="205560" progId="">
              <p:embed/>
            </p:oleObj>
          </a:graphicData>
        </a:graphic>
      </p:graphicFrame>
      <p:graphicFrame>
        <p:nvGraphicFramePr>
          <p:cNvPr id="23582" name="Object 45"/>
          <p:cNvGraphicFramePr>
            <a:graphicFrameLocks noChangeAspect="1"/>
          </p:cNvGraphicFramePr>
          <p:nvPr/>
        </p:nvGraphicFramePr>
        <p:xfrm>
          <a:off x="754063" y="6394450"/>
          <a:ext cx="512762" cy="311150"/>
        </p:xfrm>
        <a:graphic>
          <a:graphicData uri="http://schemas.openxmlformats.org/presentationml/2006/ole">
            <p:oleObj spid="_x0000_s23582" name="CS ChemDraw Drawing" r:id="rId31" imgW="337680" imgH="205560" progId="">
              <p:embed/>
            </p:oleObj>
          </a:graphicData>
        </a:graphic>
      </p:graphicFrame>
      <p:graphicFrame>
        <p:nvGraphicFramePr>
          <p:cNvPr id="23583" name="Object 46"/>
          <p:cNvGraphicFramePr>
            <a:graphicFrameLocks noChangeAspect="1"/>
          </p:cNvGraphicFramePr>
          <p:nvPr/>
        </p:nvGraphicFramePr>
        <p:xfrm>
          <a:off x="1223963" y="6153150"/>
          <a:ext cx="512762" cy="311150"/>
        </p:xfrm>
        <a:graphic>
          <a:graphicData uri="http://schemas.openxmlformats.org/presentationml/2006/ole">
            <p:oleObj spid="_x0000_s23583" name="CS ChemDraw Drawing" r:id="rId32" imgW="337680" imgH="205560" progId="">
              <p:embed/>
            </p:oleObj>
          </a:graphicData>
        </a:graphic>
      </p:graphicFrame>
      <p:graphicFrame>
        <p:nvGraphicFramePr>
          <p:cNvPr id="23584" name="Object 47"/>
          <p:cNvGraphicFramePr>
            <a:graphicFrameLocks noChangeAspect="1"/>
          </p:cNvGraphicFramePr>
          <p:nvPr/>
        </p:nvGraphicFramePr>
        <p:xfrm>
          <a:off x="1862138" y="533400"/>
          <a:ext cx="609600" cy="330200"/>
        </p:xfrm>
        <a:graphic>
          <a:graphicData uri="http://schemas.openxmlformats.org/presentationml/2006/ole">
            <p:oleObj spid="_x0000_s23584" name="CS ChemDraw Drawing" r:id="rId33" imgW="401040" imgH="218160" progId="">
              <p:embed/>
            </p:oleObj>
          </a:graphicData>
        </a:graphic>
      </p:graphicFrame>
      <p:graphicFrame>
        <p:nvGraphicFramePr>
          <p:cNvPr id="23585" name="Object 48"/>
          <p:cNvGraphicFramePr>
            <a:graphicFrameLocks noChangeAspect="1"/>
          </p:cNvGraphicFramePr>
          <p:nvPr/>
        </p:nvGraphicFramePr>
        <p:xfrm>
          <a:off x="1423988" y="569913"/>
          <a:ext cx="358775" cy="252412"/>
        </p:xfrm>
        <a:graphic>
          <a:graphicData uri="http://schemas.openxmlformats.org/presentationml/2006/ole">
            <p:oleObj spid="_x0000_s23585" name="CS ChemDraw Drawing" r:id="rId34" imgW="236160" imgH="167400" progId="">
              <p:embed/>
            </p:oleObj>
          </a:graphicData>
        </a:graphic>
      </p:graphicFrame>
      <p:graphicFrame>
        <p:nvGraphicFramePr>
          <p:cNvPr id="23586" name="Object 49"/>
          <p:cNvGraphicFramePr>
            <a:graphicFrameLocks noChangeAspect="1"/>
          </p:cNvGraphicFramePr>
          <p:nvPr/>
        </p:nvGraphicFramePr>
        <p:xfrm>
          <a:off x="2395538" y="254000"/>
          <a:ext cx="609600" cy="330200"/>
        </p:xfrm>
        <a:graphic>
          <a:graphicData uri="http://schemas.openxmlformats.org/presentationml/2006/ole">
            <p:oleObj spid="_x0000_s23586" name="CS ChemDraw Drawing" r:id="rId35" imgW="401040" imgH="218160" progId="">
              <p:embed/>
            </p:oleObj>
          </a:graphicData>
        </a:graphic>
      </p:graphicFrame>
      <p:graphicFrame>
        <p:nvGraphicFramePr>
          <p:cNvPr id="23587" name="Object 50"/>
          <p:cNvGraphicFramePr>
            <a:graphicFrameLocks noChangeAspect="1"/>
          </p:cNvGraphicFramePr>
          <p:nvPr/>
        </p:nvGraphicFramePr>
        <p:xfrm>
          <a:off x="1728788" y="279400"/>
          <a:ext cx="358775" cy="252413"/>
        </p:xfrm>
        <a:graphic>
          <a:graphicData uri="http://schemas.openxmlformats.org/presentationml/2006/ole">
            <p:oleObj spid="_x0000_s23587" name="CS ChemDraw Drawing" r:id="rId36" imgW="236160" imgH="167400" progId="">
              <p:embed/>
            </p:oleObj>
          </a:graphicData>
        </a:graphic>
      </p:graphicFrame>
      <p:graphicFrame>
        <p:nvGraphicFramePr>
          <p:cNvPr id="23588" name="Object 51"/>
          <p:cNvGraphicFramePr>
            <a:graphicFrameLocks noChangeAspect="1"/>
          </p:cNvGraphicFramePr>
          <p:nvPr/>
        </p:nvGraphicFramePr>
        <p:xfrm>
          <a:off x="1290638" y="0"/>
          <a:ext cx="609600" cy="330200"/>
        </p:xfrm>
        <a:graphic>
          <a:graphicData uri="http://schemas.openxmlformats.org/presentationml/2006/ole">
            <p:oleObj spid="_x0000_s23588" name="CS ChemDraw Drawing" r:id="rId37" imgW="401040" imgH="218160" progId="">
              <p:embed/>
            </p:oleObj>
          </a:graphicData>
        </a:graphic>
      </p:graphicFrame>
      <p:graphicFrame>
        <p:nvGraphicFramePr>
          <p:cNvPr id="23589" name="Object 52"/>
          <p:cNvGraphicFramePr>
            <a:graphicFrameLocks noChangeAspect="1"/>
          </p:cNvGraphicFramePr>
          <p:nvPr/>
        </p:nvGraphicFramePr>
        <p:xfrm>
          <a:off x="2135188" y="63500"/>
          <a:ext cx="358775" cy="252413"/>
        </p:xfrm>
        <a:graphic>
          <a:graphicData uri="http://schemas.openxmlformats.org/presentationml/2006/ole">
            <p:oleObj spid="_x0000_s23589" name="CS ChemDraw Drawing" r:id="rId38" imgW="236160" imgH="167400" progId="">
              <p:embed/>
            </p:oleObj>
          </a:graphicData>
        </a:graphic>
      </p:graphicFrame>
      <p:sp>
        <p:nvSpPr>
          <p:cNvPr id="23621" name="Text Box 69"/>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3622" name="Group 70"/>
          <p:cNvGrpSpPr>
            <a:grpSpLocks/>
          </p:cNvGrpSpPr>
          <p:nvPr/>
        </p:nvGrpSpPr>
        <p:grpSpPr bwMode="auto">
          <a:xfrm>
            <a:off x="6184900" y="1422400"/>
            <a:ext cx="241300" cy="241300"/>
            <a:chOff x="4232" y="2360"/>
            <a:chExt cx="416" cy="392"/>
          </a:xfrm>
        </p:grpSpPr>
        <p:sp>
          <p:nvSpPr>
            <p:cNvPr id="23640" name="Oval 71"/>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93256" name="Oval 72"/>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3590" name="Object 73"/>
          <p:cNvGraphicFramePr>
            <a:graphicFrameLocks noChangeAspect="1"/>
          </p:cNvGraphicFramePr>
          <p:nvPr/>
        </p:nvGraphicFramePr>
        <p:xfrm>
          <a:off x="6475413" y="1809750"/>
          <a:ext cx="463550" cy="268288"/>
        </p:xfrm>
        <a:graphic>
          <a:graphicData uri="http://schemas.openxmlformats.org/presentationml/2006/ole">
            <p:oleObj spid="_x0000_s23590" name="CS ChemDraw Drawing" r:id="rId39" imgW="304560" imgH="177480" progId="">
              <p:embed/>
            </p:oleObj>
          </a:graphicData>
        </a:graphic>
      </p:graphicFrame>
      <p:graphicFrame>
        <p:nvGraphicFramePr>
          <p:cNvPr id="23591" name="Object 74"/>
          <p:cNvGraphicFramePr>
            <a:graphicFrameLocks noChangeAspect="1"/>
          </p:cNvGraphicFramePr>
          <p:nvPr/>
        </p:nvGraphicFramePr>
        <p:xfrm>
          <a:off x="7153275" y="1827213"/>
          <a:ext cx="501650" cy="252412"/>
        </p:xfrm>
        <a:graphic>
          <a:graphicData uri="http://schemas.openxmlformats.org/presentationml/2006/ole">
            <p:oleObj spid="_x0000_s23591" name="CS ChemDraw Drawing" r:id="rId40" imgW="330120" imgH="167400" progId="">
              <p:embed/>
            </p:oleObj>
          </a:graphicData>
        </a:graphic>
      </p:graphicFrame>
      <p:grpSp>
        <p:nvGrpSpPr>
          <p:cNvPr id="23623" name="Group 75"/>
          <p:cNvGrpSpPr>
            <a:grpSpLocks/>
          </p:cNvGrpSpPr>
          <p:nvPr/>
        </p:nvGrpSpPr>
        <p:grpSpPr bwMode="auto">
          <a:xfrm>
            <a:off x="7812088" y="1797050"/>
            <a:ext cx="633412" cy="492125"/>
            <a:chOff x="3977" y="1748"/>
            <a:chExt cx="399" cy="310"/>
          </a:xfrm>
        </p:grpSpPr>
        <p:graphicFrame>
          <p:nvGraphicFramePr>
            <p:cNvPr id="23608" name="Object 76"/>
            <p:cNvGraphicFramePr>
              <a:graphicFrameLocks noChangeAspect="1"/>
            </p:cNvGraphicFramePr>
            <p:nvPr/>
          </p:nvGraphicFramePr>
          <p:xfrm>
            <a:off x="4011" y="1748"/>
            <a:ext cx="323" cy="196"/>
          </p:xfrm>
          <a:graphic>
            <a:graphicData uri="http://schemas.openxmlformats.org/presentationml/2006/ole">
              <p:oleObj spid="_x0000_s23608" name="CS ChemDraw Drawing" r:id="rId41" imgW="337680" imgH="205560" progId="">
                <p:embed/>
              </p:oleObj>
            </a:graphicData>
          </a:graphic>
        </p:graphicFrame>
        <p:graphicFrame>
          <p:nvGraphicFramePr>
            <p:cNvPr id="23609" name="Object 77"/>
            <p:cNvGraphicFramePr>
              <a:graphicFrameLocks noChangeAspect="1"/>
            </p:cNvGraphicFramePr>
            <p:nvPr/>
          </p:nvGraphicFramePr>
          <p:xfrm>
            <a:off x="3977" y="1940"/>
            <a:ext cx="399" cy="118"/>
          </p:xfrm>
          <a:graphic>
            <a:graphicData uri="http://schemas.openxmlformats.org/presentationml/2006/ole">
              <p:oleObj spid="_x0000_s23609" name="CS ChemDraw Drawing" r:id="rId42" imgW="576360" imgH="169920" progId="">
                <p:embed/>
              </p:oleObj>
            </a:graphicData>
          </a:graphic>
        </p:graphicFrame>
      </p:grpSp>
      <p:graphicFrame>
        <p:nvGraphicFramePr>
          <p:cNvPr id="23592" name="Object 78"/>
          <p:cNvGraphicFramePr>
            <a:graphicFrameLocks noChangeAspect="1"/>
          </p:cNvGraphicFramePr>
          <p:nvPr/>
        </p:nvGraphicFramePr>
        <p:xfrm>
          <a:off x="6529388" y="2360613"/>
          <a:ext cx="358775" cy="252412"/>
        </p:xfrm>
        <a:graphic>
          <a:graphicData uri="http://schemas.openxmlformats.org/presentationml/2006/ole">
            <p:oleObj spid="_x0000_s23592" name="CS ChemDraw Drawing" r:id="rId43" imgW="236160" imgH="167400" progId="">
              <p:embed/>
            </p:oleObj>
          </a:graphicData>
        </a:graphic>
      </p:graphicFrame>
      <p:grpSp>
        <p:nvGrpSpPr>
          <p:cNvPr id="23624" name="Group 79"/>
          <p:cNvGrpSpPr>
            <a:grpSpLocks/>
          </p:cNvGrpSpPr>
          <p:nvPr/>
        </p:nvGrpSpPr>
        <p:grpSpPr bwMode="auto">
          <a:xfrm>
            <a:off x="7046913" y="2305050"/>
            <a:ext cx="614362" cy="492125"/>
            <a:chOff x="3439" y="1748"/>
            <a:chExt cx="387" cy="310"/>
          </a:xfrm>
        </p:grpSpPr>
        <p:graphicFrame>
          <p:nvGraphicFramePr>
            <p:cNvPr id="23606" name="Object 80"/>
            <p:cNvGraphicFramePr>
              <a:graphicFrameLocks noChangeAspect="1"/>
            </p:cNvGraphicFramePr>
            <p:nvPr/>
          </p:nvGraphicFramePr>
          <p:xfrm>
            <a:off x="3467" y="1748"/>
            <a:ext cx="323" cy="196"/>
          </p:xfrm>
          <a:graphic>
            <a:graphicData uri="http://schemas.openxmlformats.org/presentationml/2006/ole">
              <p:oleObj spid="_x0000_s23606" name="CS ChemDraw Drawing" r:id="rId44" imgW="337680" imgH="205560" progId="">
                <p:embed/>
              </p:oleObj>
            </a:graphicData>
          </a:graphic>
        </p:graphicFrame>
        <p:graphicFrame>
          <p:nvGraphicFramePr>
            <p:cNvPr id="23607" name="Object 81"/>
            <p:cNvGraphicFramePr>
              <a:graphicFrameLocks noChangeAspect="1"/>
            </p:cNvGraphicFramePr>
            <p:nvPr/>
          </p:nvGraphicFramePr>
          <p:xfrm>
            <a:off x="3439" y="1940"/>
            <a:ext cx="387" cy="118"/>
          </p:xfrm>
          <a:graphic>
            <a:graphicData uri="http://schemas.openxmlformats.org/presentationml/2006/ole">
              <p:oleObj spid="_x0000_s23607" name="CS ChemDraw Drawing" r:id="rId45" imgW="558720" imgH="169920" progId="">
                <p:embed/>
              </p:oleObj>
            </a:graphicData>
          </a:graphic>
        </p:graphicFrame>
      </p:grpSp>
      <p:grpSp>
        <p:nvGrpSpPr>
          <p:cNvPr id="23625" name="Group 108"/>
          <p:cNvGrpSpPr>
            <a:grpSpLocks/>
          </p:cNvGrpSpPr>
          <p:nvPr/>
        </p:nvGrpSpPr>
        <p:grpSpPr bwMode="auto">
          <a:xfrm>
            <a:off x="6197600" y="3048000"/>
            <a:ext cx="2628900" cy="968375"/>
            <a:chOff x="3904" y="1920"/>
            <a:chExt cx="1656" cy="610"/>
          </a:xfrm>
        </p:grpSpPr>
        <p:grpSp>
          <p:nvGrpSpPr>
            <p:cNvPr id="23633" name="Group 82"/>
            <p:cNvGrpSpPr>
              <a:grpSpLocks/>
            </p:cNvGrpSpPr>
            <p:nvPr/>
          </p:nvGrpSpPr>
          <p:grpSpPr bwMode="auto">
            <a:xfrm>
              <a:off x="3904" y="1920"/>
              <a:ext cx="1640" cy="231"/>
              <a:chOff x="3904" y="1920"/>
              <a:chExt cx="1640" cy="231"/>
            </a:xfrm>
          </p:grpSpPr>
          <p:sp>
            <p:nvSpPr>
              <p:cNvPr id="23636" name="Text Box 83"/>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3637" name="Group 84"/>
              <p:cNvGrpSpPr>
                <a:grpSpLocks/>
              </p:cNvGrpSpPr>
              <p:nvPr/>
            </p:nvGrpSpPr>
            <p:grpSpPr bwMode="auto">
              <a:xfrm>
                <a:off x="3904" y="1960"/>
                <a:ext cx="152" cy="152"/>
                <a:chOff x="4232" y="2360"/>
                <a:chExt cx="416" cy="392"/>
              </a:xfrm>
            </p:grpSpPr>
            <p:sp>
              <p:nvSpPr>
                <p:cNvPr id="23638" name="Oval 85"/>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93270" name="Oval 86"/>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3600" name="Object 87"/>
            <p:cNvGraphicFramePr>
              <a:graphicFrameLocks noChangeAspect="1"/>
            </p:cNvGraphicFramePr>
            <p:nvPr/>
          </p:nvGraphicFramePr>
          <p:xfrm>
            <a:off x="4055" y="2204"/>
            <a:ext cx="292" cy="169"/>
          </p:xfrm>
          <a:graphic>
            <a:graphicData uri="http://schemas.openxmlformats.org/presentationml/2006/ole">
              <p:oleObj spid="_x0000_s23600" name="CS ChemDraw Drawing" r:id="rId46" imgW="304560" imgH="177480" progId="">
                <p:embed/>
              </p:oleObj>
            </a:graphicData>
          </a:graphic>
        </p:graphicFrame>
        <p:grpSp>
          <p:nvGrpSpPr>
            <p:cNvPr id="23634" name="Group 88"/>
            <p:cNvGrpSpPr>
              <a:grpSpLocks/>
            </p:cNvGrpSpPr>
            <p:nvPr/>
          </p:nvGrpSpPr>
          <p:grpSpPr bwMode="auto">
            <a:xfrm>
              <a:off x="5161" y="2220"/>
              <a:ext cx="399" cy="310"/>
              <a:chOff x="3977" y="1748"/>
              <a:chExt cx="399" cy="310"/>
            </a:xfrm>
          </p:grpSpPr>
          <p:graphicFrame>
            <p:nvGraphicFramePr>
              <p:cNvPr id="23604" name="Object 89"/>
              <p:cNvGraphicFramePr>
                <a:graphicFrameLocks noChangeAspect="1"/>
              </p:cNvGraphicFramePr>
              <p:nvPr/>
            </p:nvGraphicFramePr>
            <p:xfrm>
              <a:off x="4011" y="1748"/>
              <a:ext cx="323" cy="196"/>
            </p:xfrm>
            <a:graphic>
              <a:graphicData uri="http://schemas.openxmlformats.org/presentationml/2006/ole">
                <p:oleObj spid="_x0000_s23604" name="CS ChemDraw Drawing" r:id="rId47" imgW="337680" imgH="205560" progId="">
                  <p:embed/>
                </p:oleObj>
              </a:graphicData>
            </a:graphic>
          </p:graphicFrame>
          <p:graphicFrame>
            <p:nvGraphicFramePr>
              <p:cNvPr id="23605" name="Object 90"/>
              <p:cNvGraphicFramePr>
                <a:graphicFrameLocks noChangeAspect="1"/>
              </p:cNvGraphicFramePr>
              <p:nvPr/>
            </p:nvGraphicFramePr>
            <p:xfrm>
              <a:off x="3977" y="1940"/>
              <a:ext cx="399" cy="118"/>
            </p:xfrm>
            <a:graphic>
              <a:graphicData uri="http://schemas.openxmlformats.org/presentationml/2006/ole">
                <p:oleObj spid="_x0000_s23605" name="CS ChemDraw Drawing" r:id="rId48" imgW="576360" imgH="169920" progId="">
                  <p:embed/>
                </p:oleObj>
              </a:graphicData>
            </a:graphic>
          </p:graphicFrame>
        </p:grpSp>
        <p:graphicFrame>
          <p:nvGraphicFramePr>
            <p:cNvPr id="23601" name="Object 91"/>
            <p:cNvGraphicFramePr>
              <a:graphicFrameLocks noChangeAspect="1"/>
            </p:cNvGraphicFramePr>
            <p:nvPr/>
          </p:nvGraphicFramePr>
          <p:xfrm>
            <a:off x="4441" y="2215"/>
            <a:ext cx="226" cy="159"/>
          </p:xfrm>
          <a:graphic>
            <a:graphicData uri="http://schemas.openxmlformats.org/presentationml/2006/ole">
              <p:oleObj spid="_x0000_s23601" name="CS ChemDraw Drawing" r:id="rId49" imgW="236160" imgH="167400" progId="">
                <p:embed/>
              </p:oleObj>
            </a:graphicData>
          </a:graphic>
        </p:graphicFrame>
        <p:grpSp>
          <p:nvGrpSpPr>
            <p:cNvPr id="23635" name="Group 92"/>
            <p:cNvGrpSpPr>
              <a:grpSpLocks/>
            </p:cNvGrpSpPr>
            <p:nvPr/>
          </p:nvGrpSpPr>
          <p:grpSpPr bwMode="auto">
            <a:xfrm>
              <a:off x="4711" y="2220"/>
              <a:ext cx="387" cy="310"/>
              <a:chOff x="3439" y="1748"/>
              <a:chExt cx="387" cy="310"/>
            </a:xfrm>
          </p:grpSpPr>
          <p:graphicFrame>
            <p:nvGraphicFramePr>
              <p:cNvPr id="23602" name="Object 93"/>
              <p:cNvGraphicFramePr>
                <a:graphicFrameLocks noChangeAspect="1"/>
              </p:cNvGraphicFramePr>
              <p:nvPr/>
            </p:nvGraphicFramePr>
            <p:xfrm>
              <a:off x="3467" y="1748"/>
              <a:ext cx="323" cy="196"/>
            </p:xfrm>
            <a:graphic>
              <a:graphicData uri="http://schemas.openxmlformats.org/presentationml/2006/ole">
                <p:oleObj spid="_x0000_s23602" name="CS ChemDraw Drawing" r:id="rId50" imgW="337680" imgH="205560" progId="">
                  <p:embed/>
                </p:oleObj>
              </a:graphicData>
            </a:graphic>
          </p:graphicFrame>
          <p:graphicFrame>
            <p:nvGraphicFramePr>
              <p:cNvPr id="23603" name="Object 94"/>
              <p:cNvGraphicFramePr>
                <a:graphicFrameLocks noChangeAspect="1"/>
              </p:cNvGraphicFramePr>
              <p:nvPr/>
            </p:nvGraphicFramePr>
            <p:xfrm>
              <a:off x="3439" y="1940"/>
              <a:ext cx="387" cy="118"/>
            </p:xfrm>
            <a:graphic>
              <a:graphicData uri="http://schemas.openxmlformats.org/presentationml/2006/ole">
                <p:oleObj spid="_x0000_s23603" name="CS ChemDraw Drawing" r:id="rId51" imgW="558720" imgH="169920" progId="">
                  <p:embed/>
                </p:oleObj>
              </a:graphicData>
            </a:graphic>
          </p:graphicFrame>
        </p:grpSp>
      </p:grpSp>
      <p:grpSp>
        <p:nvGrpSpPr>
          <p:cNvPr id="23626" name="Group 95"/>
          <p:cNvGrpSpPr>
            <a:grpSpLocks/>
          </p:cNvGrpSpPr>
          <p:nvPr/>
        </p:nvGrpSpPr>
        <p:grpSpPr bwMode="auto">
          <a:xfrm>
            <a:off x="5384800" y="5842000"/>
            <a:ext cx="3676650" cy="939800"/>
            <a:chOff x="3392" y="3680"/>
            <a:chExt cx="2316" cy="592"/>
          </a:xfrm>
        </p:grpSpPr>
        <p:sp>
          <p:nvSpPr>
            <p:cNvPr id="23628" name="Text Box 96"/>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3629" name="AutoShape 97"/>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93282" name="AutoShape 98"/>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3593" name="Object 99"/>
            <p:cNvGraphicFramePr>
              <a:graphicFrameLocks noChangeAspect="1"/>
            </p:cNvGraphicFramePr>
            <p:nvPr/>
          </p:nvGraphicFramePr>
          <p:xfrm>
            <a:off x="3537" y="3931"/>
            <a:ext cx="384" cy="208"/>
          </p:xfrm>
          <a:graphic>
            <a:graphicData uri="http://schemas.openxmlformats.org/presentationml/2006/ole">
              <p:oleObj spid="_x0000_s23593" name="CS ChemDraw Drawing" r:id="rId52" imgW="401040" imgH="218160" progId="">
                <p:embed/>
              </p:oleObj>
            </a:graphicData>
          </a:graphic>
        </p:graphicFrame>
        <p:graphicFrame>
          <p:nvGraphicFramePr>
            <p:cNvPr id="23594" name="Object 100"/>
            <p:cNvGraphicFramePr>
              <a:graphicFrameLocks noChangeAspect="1"/>
            </p:cNvGraphicFramePr>
            <p:nvPr/>
          </p:nvGraphicFramePr>
          <p:xfrm>
            <a:off x="4271" y="3951"/>
            <a:ext cx="316" cy="159"/>
          </p:xfrm>
          <a:graphic>
            <a:graphicData uri="http://schemas.openxmlformats.org/presentationml/2006/ole">
              <p:oleObj spid="_x0000_s23594" name="CS ChemDraw Drawing" r:id="rId53" imgW="330120" imgH="167400" progId="">
                <p:embed/>
              </p:oleObj>
            </a:graphicData>
          </a:graphic>
        </p:graphicFrame>
        <p:graphicFrame>
          <p:nvGraphicFramePr>
            <p:cNvPr id="23595" name="Object 101"/>
            <p:cNvGraphicFramePr>
              <a:graphicFrameLocks noChangeAspect="1"/>
            </p:cNvGraphicFramePr>
            <p:nvPr/>
          </p:nvGraphicFramePr>
          <p:xfrm>
            <a:off x="4952" y="3952"/>
            <a:ext cx="169" cy="196"/>
          </p:xfrm>
          <a:graphic>
            <a:graphicData uri="http://schemas.openxmlformats.org/presentationml/2006/ole">
              <p:oleObj spid="_x0000_s23595" name="CS ChemDraw Drawing" r:id="rId54" imgW="561240" imgH="205560" progId="">
                <p:embed/>
              </p:oleObj>
            </a:graphicData>
          </a:graphic>
        </p:graphicFrame>
        <p:sp>
          <p:nvSpPr>
            <p:cNvPr id="23631" name="Text Box 102"/>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3632" name="Text Box 103"/>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3596" name="Object 104"/>
            <p:cNvGraphicFramePr>
              <a:graphicFrameLocks noChangeAspect="1"/>
            </p:cNvGraphicFramePr>
            <p:nvPr/>
          </p:nvGraphicFramePr>
          <p:xfrm>
            <a:off x="3835" y="4053"/>
            <a:ext cx="204" cy="133"/>
          </p:xfrm>
          <a:graphic>
            <a:graphicData uri="http://schemas.openxmlformats.org/presentationml/2006/ole">
              <p:oleObj spid="_x0000_s23596" name="CS ChemDraw Drawing" r:id="rId55" imgW="314640" imgH="205560" progId="">
                <p:embed/>
              </p:oleObj>
            </a:graphicData>
          </a:graphic>
        </p:graphicFrame>
        <p:graphicFrame>
          <p:nvGraphicFramePr>
            <p:cNvPr id="23597" name="Object 105"/>
            <p:cNvGraphicFramePr>
              <a:graphicFrameLocks noChangeAspect="1"/>
            </p:cNvGraphicFramePr>
            <p:nvPr/>
          </p:nvGraphicFramePr>
          <p:xfrm>
            <a:off x="4499" y="4045"/>
            <a:ext cx="204" cy="133"/>
          </p:xfrm>
          <a:graphic>
            <a:graphicData uri="http://schemas.openxmlformats.org/presentationml/2006/ole">
              <p:oleObj spid="_x0000_s23597" name="CS ChemDraw Drawing" r:id="rId56" imgW="314640" imgH="205560" progId="">
                <p:embed/>
              </p:oleObj>
            </a:graphicData>
          </a:graphic>
        </p:graphicFrame>
        <p:graphicFrame>
          <p:nvGraphicFramePr>
            <p:cNvPr id="23598" name="Object 106"/>
            <p:cNvGraphicFramePr>
              <a:graphicFrameLocks noChangeAspect="1"/>
            </p:cNvGraphicFramePr>
            <p:nvPr/>
          </p:nvGraphicFramePr>
          <p:xfrm>
            <a:off x="5436" y="4032"/>
            <a:ext cx="162" cy="152"/>
          </p:xfrm>
          <a:graphic>
            <a:graphicData uri="http://schemas.openxmlformats.org/presentationml/2006/ole">
              <p:oleObj spid="_x0000_s23598" name="Equation" r:id="rId57" imgW="215640" imgH="203040" progId="Equation.3">
                <p:embed/>
              </p:oleObj>
            </a:graphicData>
          </a:graphic>
        </p:graphicFrame>
        <p:graphicFrame>
          <p:nvGraphicFramePr>
            <p:cNvPr id="23599" name="Object 107"/>
            <p:cNvGraphicFramePr>
              <a:graphicFrameLocks noChangeAspect="1"/>
            </p:cNvGraphicFramePr>
            <p:nvPr/>
          </p:nvGraphicFramePr>
          <p:xfrm>
            <a:off x="5131" y="3956"/>
            <a:ext cx="323" cy="196"/>
          </p:xfrm>
          <a:graphic>
            <a:graphicData uri="http://schemas.openxmlformats.org/presentationml/2006/ole">
              <p:oleObj spid="_x0000_s23599" name="CS ChemDraw Drawing" r:id="rId58" imgW="337680" imgH="205560" progId="">
                <p:embed/>
              </p:oleObj>
            </a:graphicData>
          </a:graphic>
        </p:graphicFrame>
      </p:grpSp>
      <p:sp>
        <p:nvSpPr>
          <p:cNvPr id="23627" name="AutoShape 109"/>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4578" name="Object 3"/>
          <p:cNvGraphicFramePr>
            <a:graphicFrameLocks noChangeAspect="1"/>
          </p:cNvGraphicFramePr>
          <p:nvPr/>
        </p:nvGraphicFramePr>
        <p:xfrm>
          <a:off x="455613" y="0"/>
          <a:ext cx="4191000" cy="3890963"/>
        </p:xfrm>
        <a:graphic>
          <a:graphicData uri="http://schemas.openxmlformats.org/presentationml/2006/ole">
            <p:oleObj spid="_x0000_s24578" name="Image bitmap" r:id="rId3" imgW="3591426" imgH="3333333" progId="PBrush">
              <p:embed/>
            </p:oleObj>
          </a:graphicData>
        </a:graphic>
      </p:graphicFrame>
      <p:sp>
        <p:nvSpPr>
          <p:cNvPr id="75780"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5781"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5782"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4640"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4579" name="Object 8"/>
          <p:cNvGraphicFramePr>
            <a:graphicFrameLocks noChangeAspect="1"/>
          </p:cNvGraphicFramePr>
          <p:nvPr/>
        </p:nvGraphicFramePr>
        <p:xfrm>
          <a:off x="25400" y="4406900"/>
          <a:ext cx="4619625" cy="1384300"/>
        </p:xfrm>
        <a:graphic>
          <a:graphicData uri="http://schemas.openxmlformats.org/presentationml/2006/ole">
            <p:oleObj spid="_x0000_s24579" name="Image bitmap" r:id="rId4" imgW="1457143" imgH="609524" progId="PBrush">
              <p:embed/>
            </p:oleObj>
          </a:graphicData>
        </a:graphic>
      </p:graphicFrame>
      <p:sp>
        <p:nvSpPr>
          <p:cNvPr id="24641"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4642"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4643" name="Group 11"/>
          <p:cNvGrpSpPr>
            <a:grpSpLocks/>
          </p:cNvGrpSpPr>
          <p:nvPr/>
        </p:nvGrpSpPr>
        <p:grpSpPr bwMode="auto">
          <a:xfrm>
            <a:off x="5373688" y="368300"/>
            <a:ext cx="436562" cy="5257800"/>
            <a:chOff x="3537" y="224"/>
            <a:chExt cx="275" cy="3768"/>
          </a:xfrm>
        </p:grpSpPr>
        <p:sp>
          <p:nvSpPr>
            <p:cNvPr id="2466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466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5790"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4580" name="Object 15"/>
          <p:cNvGraphicFramePr>
            <a:graphicFrameLocks noChangeAspect="1"/>
          </p:cNvGraphicFramePr>
          <p:nvPr/>
        </p:nvGraphicFramePr>
        <p:xfrm>
          <a:off x="2274888" y="4443413"/>
          <a:ext cx="358775" cy="252412"/>
        </p:xfrm>
        <a:graphic>
          <a:graphicData uri="http://schemas.openxmlformats.org/presentationml/2006/ole">
            <p:oleObj spid="_x0000_s24580" name="CS ChemDraw Drawing" r:id="rId5" imgW="236160" imgH="167400" progId="">
              <p:embed/>
            </p:oleObj>
          </a:graphicData>
        </a:graphic>
      </p:graphicFrame>
      <p:graphicFrame>
        <p:nvGraphicFramePr>
          <p:cNvPr id="24581" name="Object 16"/>
          <p:cNvGraphicFramePr>
            <a:graphicFrameLocks noChangeAspect="1"/>
          </p:cNvGraphicFramePr>
          <p:nvPr/>
        </p:nvGraphicFramePr>
        <p:xfrm>
          <a:off x="2078038" y="1257300"/>
          <a:ext cx="609600" cy="330200"/>
        </p:xfrm>
        <a:graphic>
          <a:graphicData uri="http://schemas.openxmlformats.org/presentationml/2006/ole">
            <p:oleObj spid="_x0000_s24581" name="CS ChemDraw Drawing" r:id="rId6" imgW="401040" imgH="218160" progId="">
              <p:embed/>
            </p:oleObj>
          </a:graphicData>
        </a:graphic>
      </p:graphicFrame>
      <p:graphicFrame>
        <p:nvGraphicFramePr>
          <p:cNvPr id="24582" name="Object 17"/>
          <p:cNvGraphicFramePr>
            <a:graphicFrameLocks noChangeAspect="1"/>
          </p:cNvGraphicFramePr>
          <p:nvPr/>
        </p:nvGraphicFramePr>
        <p:xfrm>
          <a:off x="1182688" y="5675313"/>
          <a:ext cx="358775" cy="252412"/>
        </p:xfrm>
        <a:graphic>
          <a:graphicData uri="http://schemas.openxmlformats.org/presentationml/2006/ole">
            <p:oleObj spid="_x0000_s24582" name="CS ChemDraw Drawing" r:id="rId7" imgW="236160" imgH="167400" progId="">
              <p:embed/>
            </p:oleObj>
          </a:graphicData>
        </a:graphic>
      </p:graphicFrame>
      <p:graphicFrame>
        <p:nvGraphicFramePr>
          <p:cNvPr id="24583" name="Object 18"/>
          <p:cNvGraphicFramePr>
            <a:graphicFrameLocks noChangeAspect="1"/>
          </p:cNvGraphicFramePr>
          <p:nvPr/>
        </p:nvGraphicFramePr>
        <p:xfrm>
          <a:off x="1849438" y="3479800"/>
          <a:ext cx="609600" cy="330200"/>
        </p:xfrm>
        <a:graphic>
          <a:graphicData uri="http://schemas.openxmlformats.org/presentationml/2006/ole">
            <p:oleObj spid="_x0000_s24583" name="CS ChemDraw Drawing" r:id="rId8" imgW="401040" imgH="218160" progId="">
              <p:embed/>
            </p:oleObj>
          </a:graphicData>
        </a:graphic>
      </p:graphicFrame>
      <p:graphicFrame>
        <p:nvGraphicFramePr>
          <p:cNvPr id="24584" name="Object 19"/>
          <p:cNvGraphicFramePr>
            <a:graphicFrameLocks noChangeAspect="1"/>
          </p:cNvGraphicFramePr>
          <p:nvPr/>
        </p:nvGraphicFramePr>
        <p:xfrm>
          <a:off x="1843088" y="3033713"/>
          <a:ext cx="358775" cy="252412"/>
        </p:xfrm>
        <a:graphic>
          <a:graphicData uri="http://schemas.openxmlformats.org/presentationml/2006/ole">
            <p:oleObj spid="_x0000_s24584" name="CS ChemDraw Drawing" r:id="rId9" imgW="236160" imgH="167400" progId="">
              <p:embed/>
            </p:oleObj>
          </a:graphicData>
        </a:graphic>
      </p:graphicFrame>
      <p:graphicFrame>
        <p:nvGraphicFramePr>
          <p:cNvPr id="24585" name="Object 20"/>
          <p:cNvGraphicFramePr>
            <a:graphicFrameLocks noChangeAspect="1"/>
          </p:cNvGraphicFramePr>
          <p:nvPr/>
        </p:nvGraphicFramePr>
        <p:xfrm>
          <a:off x="1792288" y="2220913"/>
          <a:ext cx="358775" cy="252412"/>
        </p:xfrm>
        <a:graphic>
          <a:graphicData uri="http://schemas.openxmlformats.org/presentationml/2006/ole">
            <p:oleObj spid="_x0000_s24585" name="CS ChemDraw Drawing" r:id="rId10" imgW="236160" imgH="167400" progId="">
              <p:embed/>
            </p:oleObj>
          </a:graphicData>
        </a:graphic>
      </p:graphicFrame>
      <p:graphicFrame>
        <p:nvGraphicFramePr>
          <p:cNvPr id="24586" name="Object 21"/>
          <p:cNvGraphicFramePr>
            <a:graphicFrameLocks noChangeAspect="1"/>
          </p:cNvGraphicFramePr>
          <p:nvPr/>
        </p:nvGraphicFramePr>
        <p:xfrm>
          <a:off x="1544638" y="952500"/>
          <a:ext cx="609600" cy="330200"/>
        </p:xfrm>
        <a:graphic>
          <a:graphicData uri="http://schemas.openxmlformats.org/presentationml/2006/ole">
            <p:oleObj spid="_x0000_s24586" name="CS ChemDraw Drawing" r:id="rId11" imgW="401040" imgH="218160" progId="">
              <p:embed/>
            </p:oleObj>
          </a:graphicData>
        </a:graphic>
      </p:graphicFrame>
      <p:sp>
        <p:nvSpPr>
          <p:cNvPr id="24645"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4646"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4587" name="Object 24"/>
          <p:cNvGraphicFramePr>
            <a:graphicFrameLocks noChangeAspect="1"/>
          </p:cNvGraphicFramePr>
          <p:nvPr/>
        </p:nvGraphicFramePr>
        <p:xfrm>
          <a:off x="798513" y="6000750"/>
          <a:ext cx="463550" cy="268288"/>
        </p:xfrm>
        <a:graphic>
          <a:graphicData uri="http://schemas.openxmlformats.org/presentationml/2006/ole">
            <p:oleObj spid="_x0000_s24587" name="CS ChemDraw Drawing" r:id="rId12" imgW="304560" imgH="177480" progId="">
              <p:embed/>
            </p:oleObj>
          </a:graphicData>
        </a:graphic>
      </p:graphicFrame>
      <p:graphicFrame>
        <p:nvGraphicFramePr>
          <p:cNvPr id="24588" name="Object 26"/>
          <p:cNvGraphicFramePr>
            <a:graphicFrameLocks noChangeAspect="1"/>
          </p:cNvGraphicFramePr>
          <p:nvPr/>
        </p:nvGraphicFramePr>
        <p:xfrm>
          <a:off x="1636713" y="6407150"/>
          <a:ext cx="463550" cy="268288"/>
        </p:xfrm>
        <a:graphic>
          <a:graphicData uri="http://schemas.openxmlformats.org/presentationml/2006/ole">
            <p:oleObj spid="_x0000_s24588" name="CS ChemDraw Drawing" r:id="rId13" imgW="304560" imgH="177480" progId="">
              <p:embed/>
            </p:oleObj>
          </a:graphicData>
        </a:graphic>
      </p:graphicFrame>
      <p:graphicFrame>
        <p:nvGraphicFramePr>
          <p:cNvPr id="24589" name="Object 27"/>
          <p:cNvGraphicFramePr>
            <a:graphicFrameLocks noChangeAspect="1"/>
          </p:cNvGraphicFramePr>
          <p:nvPr/>
        </p:nvGraphicFramePr>
        <p:xfrm>
          <a:off x="2236788" y="2474913"/>
          <a:ext cx="358775" cy="252412"/>
        </p:xfrm>
        <a:graphic>
          <a:graphicData uri="http://schemas.openxmlformats.org/presentationml/2006/ole">
            <p:oleObj spid="_x0000_s24589" name="CS ChemDraw Drawing" r:id="rId14" imgW="236160" imgH="167400" progId="">
              <p:embed/>
            </p:oleObj>
          </a:graphicData>
        </a:graphic>
      </p:graphicFrame>
      <p:graphicFrame>
        <p:nvGraphicFramePr>
          <p:cNvPr id="24590" name="Object 28"/>
          <p:cNvGraphicFramePr>
            <a:graphicFrameLocks noChangeAspect="1"/>
          </p:cNvGraphicFramePr>
          <p:nvPr/>
        </p:nvGraphicFramePr>
        <p:xfrm>
          <a:off x="1760538" y="3937000"/>
          <a:ext cx="609600" cy="330200"/>
        </p:xfrm>
        <a:graphic>
          <a:graphicData uri="http://schemas.openxmlformats.org/presentationml/2006/ole">
            <p:oleObj spid="_x0000_s24590" name="CS ChemDraw Drawing" r:id="rId15" imgW="401040" imgH="218160" progId="">
              <p:embed/>
            </p:oleObj>
          </a:graphicData>
        </a:graphic>
      </p:graphicFrame>
      <p:graphicFrame>
        <p:nvGraphicFramePr>
          <p:cNvPr id="24591" name="Object 29"/>
          <p:cNvGraphicFramePr>
            <a:graphicFrameLocks noChangeAspect="1"/>
          </p:cNvGraphicFramePr>
          <p:nvPr/>
        </p:nvGraphicFramePr>
        <p:xfrm>
          <a:off x="1874838" y="2692400"/>
          <a:ext cx="609600" cy="330200"/>
        </p:xfrm>
        <a:graphic>
          <a:graphicData uri="http://schemas.openxmlformats.org/presentationml/2006/ole">
            <p:oleObj spid="_x0000_s24591" name="CS ChemDraw Drawing" r:id="rId16" imgW="401040" imgH="218160" progId="">
              <p:embed/>
            </p:oleObj>
          </a:graphicData>
        </a:graphic>
      </p:graphicFrame>
      <p:graphicFrame>
        <p:nvGraphicFramePr>
          <p:cNvPr id="24592" name="Object 30"/>
          <p:cNvGraphicFramePr>
            <a:graphicFrameLocks noChangeAspect="1"/>
          </p:cNvGraphicFramePr>
          <p:nvPr/>
        </p:nvGraphicFramePr>
        <p:xfrm>
          <a:off x="1779588" y="1306513"/>
          <a:ext cx="358775" cy="252412"/>
        </p:xfrm>
        <a:graphic>
          <a:graphicData uri="http://schemas.openxmlformats.org/presentationml/2006/ole">
            <p:oleObj spid="_x0000_s24592" name="CS ChemDraw Drawing" r:id="rId17" imgW="236160" imgH="167400" progId="">
              <p:embed/>
            </p:oleObj>
          </a:graphicData>
        </a:graphic>
      </p:graphicFrame>
      <p:graphicFrame>
        <p:nvGraphicFramePr>
          <p:cNvPr id="24593" name="Object 31"/>
          <p:cNvGraphicFramePr>
            <a:graphicFrameLocks noChangeAspect="1"/>
          </p:cNvGraphicFramePr>
          <p:nvPr/>
        </p:nvGraphicFramePr>
        <p:xfrm>
          <a:off x="2185988" y="3236913"/>
          <a:ext cx="358775" cy="252412"/>
        </p:xfrm>
        <a:graphic>
          <a:graphicData uri="http://schemas.openxmlformats.org/presentationml/2006/ole">
            <p:oleObj spid="_x0000_s24593" name="CS ChemDraw Drawing" r:id="rId18" imgW="236160" imgH="167400" progId="">
              <p:embed/>
            </p:oleObj>
          </a:graphicData>
        </a:graphic>
      </p:graphicFrame>
      <p:graphicFrame>
        <p:nvGraphicFramePr>
          <p:cNvPr id="24594" name="Object 32"/>
          <p:cNvGraphicFramePr>
            <a:graphicFrameLocks noChangeAspect="1"/>
          </p:cNvGraphicFramePr>
          <p:nvPr/>
        </p:nvGraphicFramePr>
        <p:xfrm>
          <a:off x="2065338" y="2032000"/>
          <a:ext cx="609600" cy="330200"/>
        </p:xfrm>
        <a:graphic>
          <a:graphicData uri="http://schemas.openxmlformats.org/presentationml/2006/ole">
            <p:oleObj spid="_x0000_s24594" name="CS ChemDraw Drawing" r:id="rId19" imgW="401040" imgH="218160" progId="">
              <p:embed/>
            </p:oleObj>
          </a:graphicData>
        </a:graphic>
      </p:graphicFrame>
      <p:graphicFrame>
        <p:nvGraphicFramePr>
          <p:cNvPr id="24595" name="Object 33"/>
          <p:cNvGraphicFramePr>
            <a:graphicFrameLocks noChangeAspect="1"/>
          </p:cNvGraphicFramePr>
          <p:nvPr/>
        </p:nvGraphicFramePr>
        <p:xfrm>
          <a:off x="2160588" y="6488113"/>
          <a:ext cx="358775" cy="252412"/>
        </p:xfrm>
        <a:graphic>
          <a:graphicData uri="http://schemas.openxmlformats.org/presentationml/2006/ole">
            <p:oleObj spid="_x0000_s24595" name="CS ChemDraw Drawing" r:id="rId20" imgW="236160" imgH="167400" progId="">
              <p:embed/>
            </p:oleObj>
          </a:graphicData>
        </a:graphic>
      </p:graphicFrame>
      <p:graphicFrame>
        <p:nvGraphicFramePr>
          <p:cNvPr id="24596" name="Object 34"/>
          <p:cNvGraphicFramePr>
            <a:graphicFrameLocks noChangeAspect="1"/>
          </p:cNvGraphicFramePr>
          <p:nvPr/>
        </p:nvGraphicFramePr>
        <p:xfrm>
          <a:off x="2376488" y="5345113"/>
          <a:ext cx="358775" cy="252412"/>
        </p:xfrm>
        <a:graphic>
          <a:graphicData uri="http://schemas.openxmlformats.org/presentationml/2006/ole">
            <p:oleObj spid="_x0000_s24596" name="CS ChemDraw Drawing" r:id="rId21" imgW="236160" imgH="167400" progId="">
              <p:embed/>
            </p:oleObj>
          </a:graphicData>
        </a:graphic>
      </p:graphicFrame>
      <p:graphicFrame>
        <p:nvGraphicFramePr>
          <p:cNvPr id="24597" name="Object 35"/>
          <p:cNvGraphicFramePr>
            <a:graphicFrameLocks noChangeAspect="1"/>
          </p:cNvGraphicFramePr>
          <p:nvPr/>
        </p:nvGraphicFramePr>
        <p:xfrm>
          <a:off x="1490663" y="5886450"/>
          <a:ext cx="512762" cy="311150"/>
        </p:xfrm>
        <a:graphic>
          <a:graphicData uri="http://schemas.openxmlformats.org/presentationml/2006/ole">
            <p:oleObj spid="_x0000_s24597" name="CS ChemDraw Drawing" r:id="rId22" imgW="337680" imgH="205560" progId="">
              <p:embed/>
            </p:oleObj>
          </a:graphicData>
        </a:graphic>
      </p:graphicFrame>
      <p:graphicFrame>
        <p:nvGraphicFramePr>
          <p:cNvPr id="24598" name="Object 36"/>
          <p:cNvGraphicFramePr>
            <a:graphicFrameLocks noChangeAspect="1"/>
          </p:cNvGraphicFramePr>
          <p:nvPr/>
        </p:nvGraphicFramePr>
        <p:xfrm>
          <a:off x="1643063" y="5454650"/>
          <a:ext cx="512762" cy="311150"/>
        </p:xfrm>
        <a:graphic>
          <a:graphicData uri="http://schemas.openxmlformats.org/presentationml/2006/ole">
            <p:oleObj spid="_x0000_s24598" name="CS ChemDraw Drawing" r:id="rId23" imgW="337680" imgH="205560" progId="">
              <p:embed/>
            </p:oleObj>
          </a:graphicData>
        </a:graphic>
      </p:graphicFrame>
      <p:graphicFrame>
        <p:nvGraphicFramePr>
          <p:cNvPr id="24599" name="Object 37"/>
          <p:cNvGraphicFramePr>
            <a:graphicFrameLocks noChangeAspect="1"/>
          </p:cNvGraphicFramePr>
          <p:nvPr/>
        </p:nvGraphicFramePr>
        <p:xfrm>
          <a:off x="2198688" y="5751513"/>
          <a:ext cx="358775" cy="252412"/>
        </p:xfrm>
        <a:graphic>
          <a:graphicData uri="http://schemas.openxmlformats.org/presentationml/2006/ole">
            <p:oleObj spid="_x0000_s24599" name="CS ChemDraw Drawing" r:id="rId24" imgW="236160" imgH="167400" progId="">
              <p:embed/>
            </p:oleObj>
          </a:graphicData>
        </a:graphic>
      </p:graphicFrame>
      <p:graphicFrame>
        <p:nvGraphicFramePr>
          <p:cNvPr id="24600" name="Object 38"/>
          <p:cNvGraphicFramePr>
            <a:graphicFrameLocks noChangeAspect="1"/>
          </p:cNvGraphicFramePr>
          <p:nvPr/>
        </p:nvGraphicFramePr>
        <p:xfrm>
          <a:off x="2640013" y="5822950"/>
          <a:ext cx="463550" cy="268288"/>
        </p:xfrm>
        <a:graphic>
          <a:graphicData uri="http://schemas.openxmlformats.org/presentationml/2006/ole">
            <p:oleObj spid="_x0000_s24600" name="CS ChemDraw Drawing" r:id="rId25" imgW="304560" imgH="177480" progId="">
              <p:embed/>
            </p:oleObj>
          </a:graphicData>
        </a:graphic>
      </p:graphicFrame>
      <p:graphicFrame>
        <p:nvGraphicFramePr>
          <p:cNvPr id="24601" name="Object 39"/>
          <p:cNvGraphicFramePr>
            <a:graphicFrameLocks noChangeAspect="1"/>
          </p:cNvGraphicFramePr>
          <p:nvPr/>
        </p:nvGraphicFramePr>
        <p:xfrm>
          <a:off x="3643313" y="6140450"/>
          <a:ext cx="463550" cy="268288"/>
        </p:xfrm>
        <a:graphic>
          <a:graphicData uri="http://schemas.openxmlformats.org/presentationml/2006/ole">
            <p:oleObj spid="_x0000_s24601" name="CS ChemDraw Drawing" r:id="rId26" imgW="304560" imgH="177480" progId="">
              <p:embed/>
            </p:oleObj>
          </a:graphicData>
        </a:graphic>
      </p:graphicFrame>
      <p:graphicFrame>
        <p:nvGraphicFramePr>
          <p:cNvPr id="24602" name="Object 40"/>
          <p:cNvGraphicFramePr>
            <a:graphicFrameLocks noChangeAspect="1"/>
          </p:cNvGraphicFramePr>
          <p:nvPr/>
        </p:nvGraphicFramePr>
        <p:xfrm>
          <a:off x="2900363" y="5429250"/>
          <a:ext cx="512762" cy="311150"/>
        </p:xfrm>
        <a:graphic>
          <a:graphicData uri="http://schemas.openxmlformats.org/presentationml/2006/ole">
            <p:oleObj spid="_x0000_s24602" name="CS ChemDraw Drawing" r:id="rId27" imgW="337680" imgH="205560" progId="">
              <p:embed/>
            </p:oleObj>
          </a:graphicData>
        </a:graphic>
      </p:graphicFrame>
      <p:graphicFrame>
        <p:nvGraphicFramePr>
          <p:cNvPr id="24603" name="Object 41"/>
          <p:cNvGraphicFramePr>
            <a:graphicFrameLocks noChangeAspect="1"/>
          </p:cNvGraphicFramePr>
          <p:nvPr/>
        </p:nvGraphicFramePr>
        <p:xfrm>
          <a:off x="3522663" y="5632450"/>
          <a:ext cx="512762" cy="311150"/>
        </p:xfrm>
        <a:graphic>
          <a:graphicData uri="http://schemas.openxmlformats.org/presentationml/2006/ole">
            <p:oleObj spid="_x0000_s24603" name="CS ChemDraw Drawing" r:id="rId28" imgW="337680" imgH="205560" progId="">
              <p:embed/>
            </p:oleObj>
          </a:graphicData>
        </a:graphic>
      </p:graphicFrame>
      <p:graphicFrame>
        <p:nvGraphicFramePr>
          <p:cNvPr id="24604" name="Object 42"/>
          <p:cNvGraphicFramePr>
            <a:graphicFrameLocks noChangeAspect="1"/>
          </p:cNvGraphicFramePr>
          <p:nvPr/>
        </p:nvGraphicFramePr>
        <p:xfrm>
          <a:off x="2633663" y="6292850"/>
          <a:ext cx="512762" cy="311150"/>
        </p:xfrm>
        <a:graphic>
          <a:graphicData uri="http://schemas.openxmlformats.org/presentationml/2006/ole">
            <p:oleObj spid="_x0000_s24604" name="CS ChemDraw Drawing" r:id="rId29" imgW="337680" imgH="205560" progId="">
              <p:embed/>
            </p:oleObj>
          </a:graphicData>
        </a:graphic>
      </p:graphicFrame>
      <p:graphicFrame>
        <p:nvGraphicFramePr>
          <p:cNvPr id="24605" name="Object 43"/>
          <p:cNvGraphicFramePr>
            <a:graphicFrameLocks noChangeAspect="1"/>
          </p:cNvGraphicFramePr>
          <p:nvPr/>
        </p:nvGraphicFramePr>
        <p:xfrm>
          <a:off x="2100263" y="6102350"/>
          <a:ext cx="512762" cy="311150"/>
        </p:xfrm>
        <a:graphic>
          <a:graphicData uri="http://schemas.openxmlformats.org/presentationml/2006/ole">
            <p:oleObj spid="_x0000_s24605" name="CS ChemDraw Drawing" r:id="rId30" imgW="337680" imgH="205560" progId="">
              <p:embed/>
            </p:oleObj>
          </a:graphicData>
        </a:graphic>
      </p:graphicFrame>
      <p:graphicFrame>
        <p:nvGraphicFramePr>
          <p:cNvPr id="24606" name="Object 44"/>
          <p:cNvGraphicFramePr>
            <a:graphicFrameLocks noChangeAspect="1"/>
          </p:cNvGraphicFramePr>
          <p:nvPr/>
        </p:nvGraphicFramePr>
        <p:xfrm>
          <a:off x="754063" y="6394450"/>
          <a:ext cx="512762" cy="311150"/>
        </p:xfrm>
        <a:graphic>
          <a:graphicData uri="http://schemas.openxmlformats.org/presentationml/2006/ole">
            <p:oleObj spid="_x0000_s24606" name="CS ChemDraw Drawing" r:id="rId31" imgW="337680" imgH="205560" progId="">
              <p:embed/>
            </p:oleObj>
          </a:graphicData>
        </a:graphic>
      </p:graphicFrame>
      <p:graphicFrame>
        <p:nvGraphicFramePr>
          <p:cNvPr id="24607" name="Object 45"/>
          <p:cNvGraphicFramePr>
            <a:graphicFrameLocks noChangeAspect="1"/>
          </p:cNvGraphicFramePr>
          <p:nvPr/>
        </p:nvGraphicFramePr>
        <p:xfrm>
          <a:off x="1223963" y="6153150"/>
          <a:ext cx="512762" cy="311150"/>
        </p:xfrm>
        <a:graphic>
          <a:graphicData uri="http://schemas.openxmlformats.org/presentationml/2006/ole">
            <p:oleObj spid="_x0000_s24607" name="CS ChemDraw Drawing" r:id="rId32" imgW="337680" imgH="205560" progId="">
              <p:embed/>
            </p:oleObj>
          </a:graphicData>
        </a:graphic>
      </p:graphicFrame>
      <p:graphicFrame>
        <p:nvGraphicFramePr>
          <p:cNvPr id="24608" name="Object 46"/>
          <p:cNvGraphicFramePr>
            <a:graphicFrameLocks noChangeAspect="1"/>
          </p:cNvGraphicFramePr>
          <p:nvPr/>
        </p:nvGraphicFramePr>
        <p:xfrm>
          <a:off x="1887538" y="647700"/>
          <a:ext cx="609600" cy="330200"/>
        </p:xfrm>
        <a:graphic>
          <a:graphicData uri="http://schemas.openxmlformats.org/presentationml/2006/ole">
            <p:oleObj spid="_x0000_s24608" name="CS ChemDraw Drawing" r:id="rId33" imgW="401040" imgH="218160" progId="">
              <p:embed/>
            </p:oleObj>
          </a:graphicData>
        </a:graphic>
      </p:graphicFrame>
      <p:graphicFrame>
        <p:nvGraphicFramePr>
          <p:cNvPr id="24609" name="Object 47"/>
          <p:cNvGraphicFramePr>
            <a:graphicFrameLocks noChangeAspect="1"/>
          </p:cNvGraphicFramePr>
          <p:nvPr/>
        </p:nvGraphicFramePr>
        <p:xfrm>
          <a:off x="2173288" y="976313"/>
          <a:ext cx="358775" cy="252412"/>
        </p:xfrm>
        <a:graphic>
          <a:graphicData uri="http://schemas.openxmlformats.org/presentationml/2006/ole">
            <p:oleObj spid="_x0000_s24609" name="CS ChemDraw Drawing" r:id="rId34" imgW="236160" imgH="167400" progId="">
              <p:embed/>
            </p:oleObj>
          </a:graphicData>
        </a:graphic>
      </p:graphicFrame>
      <p:graphicFrame>
        <p:nvGraphicFramePr>
          <p:cNvPr id="24610" name="Object 48"/>
          <p:cNvGraphicFramePr>
            <a:graphicFrameLocks noChangeAspect="1"/>
          </p:cNvGraphicFramePr>
          <p:nvPr/>
        </p:nvGraphicFramePr>
        <p:xfrm>
          <a:off x="2420938" y="406400"/>
          <a:ext cx="609600" cy="330200"/>
        </p:xfrm>
        <a:graphic>
          <a:graphicData uri="http://schemas.openxmlformats.org/presentationml/2006/ole">
            <p:oleObj spid="_x0000_s24610" name="CS ChemDraw Drawing" r:id="rId35" imgW="401040" imgH="218160" progId="">
              <p:embed/>
            </p:oleObj>
          </a:graphicData>
        </a:graphic>
      </p:graphicFrame>
      <p:graphicFrame>
        <p:nvGraphicFramePr>
          <p:cNvPr id="24611" name="Object 49"/>
          <p:cNvGraphicFramePr>
            <a:graphicFrameLocks noChangeAspect="1"/>
          </p:cNvGraphicFramePr>
          <p:nvPr/>
        </p:nvGraphicFramePr>
        <p:xfrm>
          <a:off x="1449388" y="622300"/>
          <a:ext cx="358775" cy="252413"/>
        </p:xfrm>
        <a:graphic>
          <a:graphicData uri="http://schemas.openxmlformats.org/presentationml/2006/ole">
            <p:oleObj spid="_x0000_s24611" name="CS ChemDraw Drawing" r:id="rId36" imgW="236160" imgH="167400" progId="">
              <p:embed/>
            </p:oleObj>
          </a:graphicData>
        </a:graphic>
      </p:graphicFrame>
      <p:graphicFrame>
        <p:nvGraphicFramePr>
          <p:cNvPr id="24612" name="Object 50"/>
          <p:cNvGraphicFramePr>
            <a:graphicFrameLocks noChangeAspect="1"/>
          </p:cNvGraphicFramePr>
          <p:nvPr/>
        </p:nvGraphicFramePr>
        <p:xfrm>
          <a:off x="1366838" y="292100"/>
          <a:ext cx="609600" cy="330200"/>
        </p:xfrm>
        <a:graphic>
          <a:graphicData uri="http://schemas.openxmlformats.org/presentationml/2006/ole">
            <p:oleObj spid="_x0000_s24612" name="CS ChemDraw Drawing" r:id="rId37" imgW="401040" imgH="218160" progId="">
              <p:embed/>
            </p:oleObj>
          </a:graphicData>
        </a:graphic>
      </p:graphicFrame>
      <p:graphicFrame>
        <p:nvGraphicFramePr>
          <p:cNvPr id="24613" name="Object 51"/>
          <p:cNvGraphicFramePr>
            <a:graphicFrameLocks noChangeAspect="1"/>
          </p:cNvGraphicFramePr>
          <p:nvPr/>
        </p:nvGraphicFramePr>
        <p:xfrm>
          <a:off x="2058988" y="342900"/>
          <a:ext cx="358775" cy="252413"/>
        </p:xfrm>
        <a:graphic>
          <a:graphicData uri="http://schemas.openxmlformats.org/presentationml/2006/ole">
            <p:oleObj spid="_x0000_s24613" name="CS ChemDraw Drawing" r:id="rId38" imgW="236160" imgH="167400" progId="">
              <p:embed/>
            </p:oleObj>
          </a:graphicData>
        </a:graphic>
      </p:graphicFrame>
      <p:graphicFrame>
        <p:nvGraphicFramePr>
          <p:cNvPr id="24614" name="Object 52"/>
          <p:cNvGraphicFramePr>
            <a:graphicFrameLocks noChangeAspect="1"/>
          </p:cNvGraphicFramePr>
          <p:nvPr/>
        </p:nvGraphicFramePr>
        <p:xfrm>
          <a:off x="1620838" y="0"/>
          <a:ext cx="609600" cy="330200"/>
        </p:xfrm>
        <a:graphic>
          <a:graphicData uri="http://schemas.openxmlformats.org/presentationml/2006/ole">
            <p:oleObj spid="_x0000_s24614" name="CS ChemDraw Drawing" r:id="rId39" imgW="401040" imgH="218160" progId="">
              <p:embed/>
            </p:oleObj>
          </a:graphicData>
        </a:graphic>
      </p:graphicFrame>
      <p:graphicFrame>
        <p:nvGraphicFramePr>
          <p:cNvPr id="24615" name="Object 53"/>
          <p:cNvGraphicFramePr>
            <a:graphicFrameLocks noChangeAspect="1"/>
          </p:cNvGraphicFramePr>
          <p:nvPr/>
        </p:nvGraphicFramePr>
        <p:xfrm>
          <a:off x="2376488" y="0"/>
          <a:ext cx="358775" cy="252413"/>
        </p:xfrm>
        <a:graphic>
          <a:graphicData uri="http://schemas.openxmlformats.org/presentationml/2006/ole">
            <p:oleObj spid="_x0000_s24615" name="CS ChemDraw Drawing" r:id="rId40" imgW="236160" imgH="167400" progId="">
              <p:embed/>
            </p:oleObj>
          </a:graphicData>
        </a:graphic>
      </p:graphicFrame>
      <p:grpSp>
        <p:nvGrpSpPr>
          <p:cNvPr id="24647" name="Group 54"/>
          <p:cNvGrpSpPr>
            <a:grpSpLocks/>
          </p:cNvGrpSpPr>
          <p:nvPr/>
        </p:nvGrpSpPr>
        <p:grpSpPr bwMode="auto">
          <a:xfrm>
            <a:off x="5384800" y="5842000"/>
            <a:ext cx="3676650" cy="939800"/>
            <a:chOff x="3392" y="3680"/>
            <a:chExt cx="2316" cy="592"/>
          </a:xfrm>
        </p:grpSpPr>
        <p:sp>
          <p:nvSpPr>
            <p:cNvPr id="24663" name="Text Box 55"/>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4664" name="AutoShape 56"/>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5833" name="AutoShape 57"/>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4629" name="Object 58"/>
            <p:cNvGraphicFramePr>
              <a:graphicFrameLocks noChangeAspect="1"/>
            </p:cNvGraphicFramePr>
            <p:nvPr/>
          </p:nvGraphicFramePr>
          <p:xfrm>
            <a:off x="3537" y="3931"/>
            <a:ext cx="384" cy="208"/>
          </p:xfrm>
          <a:graphic>
            <a:graphicData uri="http://schemas.openxmlformats.org/presentationml/2006/ole">
              <p:oleObj spid="_x0000_s24629" name="CS ChemDraw Drawing" r:id="rId41" imgW="401040" imgH="218160" progId="">
                <p:embed/>
              </p:oleObj>
            </a:graphicData>
          </a:graphic>
        </p:graphicFrame>
        <p:graphicFrame>
          <p:nvGraphicFramePr>
            <p:cNvPr id="24630" name="Object 59"/>
            <p:cNvGraphicFramePr>
              <a:graphicFrameLocks noChangeAspect="1"/>
            </p:cNvGraphicFramePr>
            <p:nvPr/>
          </p:nvGraphicFramePr>
          <p:xfrm>
            <a:off x="4271" y="3951"/>
            <a:ext cx="316" cy="159"/>
          </p:xfrm>
          <a:graphic>
            <a:graphicData uri="http://schemas.openxmlformats.org/presentationml/2006/ole">
              <p:oleObj spid="_x0000_s24630" name="CS ChemDraw Drawing" r:id="rId42" imgW="330120" imgH="167400" progId="">
                <p:embed/>
              </p:oleObj>
            </a:graphicData>
          </a:graphic>
        </p:graphicFrame>
        <p:graphicFrame>
          <p:nvGraphicFramePr>
            <p:cNvPr id="24631" name="Object 60"/>
            <p:cNvGraphicFramePr>
              <a:graphicFrameLocks noChangeAspect="1"/>
            </p:cNvGraphicFramePr>
            <p:nvPr/>
          </p:nvGraphicFramePr>
          <p:xfrm>
            <a:off x="4952" y="3952"/>
            <a:ext cx="169" cy="196"/>
          </p:xfrm>
          <a:graphic>
            <a:graphicData uri="http://schemas.openxmlformats.org/presentationml/2006/ole">
              <p:oleObj spid="_x0000_s24631" name="CS ChemDraw Drawing" r:id="rId43" imgW="561240" imgH="205560" progId="">
                <p:embed/>
              </p:oleObj>
            </a:graphicData>
          </a:graphic>
        </p:graphicFrame>
        <p:sp>
          <p:nvSpPr>
            <p:cNvPr id="24666" name="Text Box 61"/>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4667" name="Text Box 62"/>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4632" name="Object 63"/>
            <p:cNvGraphicFramePr>
              <a:graphicFrameLocks noChangeAspect="1"/>
            </p:cNvGraphicFramePr>
            <p:nvPr/>
          </p:nvGraphicFramePr>
          <p:xfrm>
            <a:off x="3835" y="4053"/>
            <a:ext cx="204" cy="133"/>
          </p:xfrm>
          <a:graphic>
            <a:graphicData uri="http://schemas.openxmlformats.org/presentationml/2006/ole">
              <p:oleObj spid="_x0000_s24632" name="CS ChemDraw Drawing" r:id="rId44" imgW="314640" imgH="205560" progId="">
                <p:embed/>
              </p:oleObj>
            </a:graphicData>
          </a:graphic>
        </p:graphicFrame>
        <p:graphicFrame>
          <p:nvGraphicFramePr>
            <p:cNvPr id="24633" name="Object 64"/>
            <p:cNvGraphicFramePr>
              <a:graphicFrameLocks noChangeAspect="1"/>
            </p:cNvGraphicFramePr>
            <p:nvPr/>
          </p:nvGraphicFramePr>
          <p:xfrm>
            <a:off x="4499" y="4045"/>
            <a:ext cx="204" cy="133"/>
          </p:xfrm>
          <a:graphic>
            <a:graphicData uri="http://schemas.openxmlformats.org/presentationml/2006/ole">
              <p:oleObj spid="_x0000_s24633" name="CS ChemDraw Drawing" r:id="rId45" imgW="314640" imgH="205560" progId="">
                <p:embed/>
              </p:oleObj>
            </a:graphicData>
          </a:graphic>
        </p:graphicFrame>
        <p:graphicFrame>
          <p:nvGraphicFramePr>
            <p:cNvPr id="24634" name="Object 65"/>
            <p:cNvGraphicFramePr>
              <a:graphicFrameLocks noChangeAspect="1"/>
            </p:cNvGraphicFramePr>
            <p:nvPr/>
          </p:nvGraphicFramePr>
          <p:xfrm>
            <a:off x="5436" y="4032"/>
            <a:ext cx="162" cy="152"/>
          </p:xfrm>
          <a:graphic>
            <a:graphicData uri="http://schemas.openxmlformats.org/presentationml/2006/ole">
              <p:oleObj spid="_x0000_s24634" name="Equation" r:id="rId46" imgW="215640" imgH="203040" progId="Equation.3">
                <p:embed/>
              </p:oleObj>
            </a:graphicData>
          </a:graphic>
        </p:graphicFrame>
        <p:graphicFrame>
          <p:nvGraphicFramePr>
            <p:cNvPr id="24635" name="Object 66"/>
            <p:cNvGraphicFramePr>
              <a:graphicFrameLocks noChangeAspect="1"/>
            </p:cNvGraphicFramePr>
            <p:nvPr/>
          </p:nvGraphicFramePr>
          <p:xfrm>
            <a:off x="5131" y="3956"/>
            <a:ext cx="323" cy="196"/>
          </p:xfrm>
          <a:graphic>
            <a:graphicData uri="http://schemas.openxmlformats.org/presentationml/2006/ole">
              <p:oleObj spid="_x0000_s24635" name="CS ChemDraw Drawing" r:id="rId47" imgW="337680" imgH="205560" progId="">
                <p:embed/>
              </p:oleObj>
            </a:graphicData>
          </a:graphic>
        </p:graphicFrame>
      </p:grpSp>
      <p:sp>
        <p:nvSpPr>
          <p:cNvPr id="24648" name="Text Box 81"/>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4649" name="Group 82"/>
          <p:cNvGrpSpPr>
            <a:grpSpLocks/>
          </p:cNvGrpSpPr>
          <p:nvPr/>
        </p:nvGrpSpPr>
        <p:grpSpPr bwMode="auto">
          <a:xfrm>
            <a:off x="6184900" y="1422400"/>
            <a:ext cx="241300" cy="241300"/>
            <a:chOff x="4232" y="2360"/>
            <a:chExt cx="416" cy="392"/>
          </a:xfrm>
        </p:grpSpPr>
        <p:sp>
          <p:nvSpPr>
            <p:cNvPr id="24661" name="Oval 83"/>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5860" name="Oval 84"/>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4616" name="Object 85"/>
          <p:cNvGraphicFramePr>
            <a:graphicFrameLocks noChangeAspect="1"/>
          </p:cNvGraphicFramePr>
          <p:nvPr/>
        </p:nvGraphicFramePr>
        <p:xfrm>
          <a:off x="6475413" y="1809750"/>
          <a:ext cx="463550" cy="268288"/>
        </p:xfrm>
        <a:graphic>
          <a:graphicData uri="http://schemas.openxmlformats.org/presentationml/2006/ole">
            <p:oleObj spid="_x0000_s24616" name="CS ChemDraw Drawing" r:id="rId48" imgW="304560" imgH="177480" progId="">
              <p:embed/>
            </p:oleObj>
          </a:graphicData>
        </a:graphic>
      </p:graphicFrame>
      <p:graphicFrame>
        <p:nvGraphicFramePr>
          <p:cNvPr id="24617" name="Object 86"/>
          <p:cNvGraphicFramePr>
            <a:graphicFrameLocks noChangeAspect="1"/>
          </p:cNvGraphicFramePr>
          <p:nvPr/>
        </p:nvGraphicFramePr>
        <p:xfrm>
          <a:off x="7153275" y="1827213"/>
          <a:ext cx="501650" cy="252412"/>
        </p:xfrm>
        <a:graphic>
          <a:graphicData uri="http://schemas.openxmlformats.org/presentationml/2006/ole">
            <p:oleObj spid="_x0000_s24617" name="CS ChemDraw Drawing" r:id="rId49" imgW="330120" imgH="167400" progId="">
              <p:embed/>
            </p:oleObj>
          </a:graphicData>
        </a:graphic>
      </p:graphicFrame>
      <p:grpSp>
        <p:nvGrpSpPr>
          <p:cNvPr id="24650" name="Group 87"/>
          <p:cNvGrpSpPr>
            <a:grpSpLocks/>
          </p:cNvGrpSpPr>
          <p:nvPr/>
        </p:nvGrpSpPr>
        <p:grpSpPr bwMode="auto">
          <a:xfrm>
            <a:off x="7812088" y="1797050"/>
            <a:ext cx="633412" cy="492125"/>
            <a:chOff x="3977" y="1748"/>
            <a:chExt cx="399" cy="310"/>
          </a:xfrm>
        </p:grpSpPr>
        <p:graphicFrame>
          <p:nvGraphicFramePr>
            <p:cNvPr id="24627" name="Object 88"/>
            <p:cNvGraphicFramePr>
              <a:graphicFrameLocks noChangeAspect="1"/>
            </p:cNvGraphicFramePr>
            <p:nvPr/>
          </p:nvGraphicFramePr>
          <p:xfrm>
            <a:off x="4011" y="1748"/>
            <a:ext cx="323" cy="196"/>
          </p:xfrm>
          <a:graphic>
            <a:graphicData uri="http://schemas.openxmlformats.org/presentationml/2006/ole">
              <p:oleObj spid="_x0000_s24627" name="CS ChemDraw Drawing" r:id="rId50" imgW="337680" imgH="205560" progId="">
                <p:embed/>
              </p:oleObj>
            </a:graphicData>
          </a:graphic>
        </p:graphicFrame>
        <p:graphicFrame>
          <p:nvGraphicFramePr>
            <p:cNvPr id="24628" name="Object 89"/>
            <p:cNvGraphicFramePr>
              <a:graphicFrameLocks noChangeAspect="1"/>
            </p:cNvGraphicFramePr>
            <p:nvPr/>
          </p:nvGraphicFramePr>
          <p:xfrm>
            <a:off x="3977" y="1940"/>
            <a:ext cx="399" cy="118"/>
          </p:xfrm>
          <a:graphic>
            <a:graphicData uri="http://schemas.openxmlformats.org/presentationml/2006/ole">
              <p:oleObj spid="_x0000_s24628" name="CS ChemDraw Drawing" r:id="rId51" imgW="576360" imgH="169920" progId="">
                <p:embed/>
              </p:oleObj>
            </a:graphicData>
          </a:graphic>
        </p:graphicFrame>
      </p:grpSp>
      <p:graphicFrame>
        <p:nvGraphicFramePr>
          <p:cNvPr id="24618" name="Object 90"/>
          <p:cNvGraphicFramePr>
            <a:graphicFrameLocks noChangeAspect="1"/>
          </p:cNvGraphicFramePr>
          <p:nvPr/>
        </p:nvGraphicFramePr>
        <p:xfrm>
          <a:off x="6529388" y="2360613"/>
          <a:ext cx="358775" cy="252412"/>
        </p:xfrm>
        <a:graphic>
          <a:graphicData uri="http://schemas.openxmlformats.org/presentationml/2006/ole">
            <p:oleObj spid="_x0000_s24618" name="CS ChemDraw Drawing" r:id="rId52" imgW="236160" imgH="167400" progId="">
              <p:embed/>
            </p:oleObj>
          </a:graphicData>
        </a:graphic>
      </p:graphicFrame>
      <p:grpSp>
        <p:nvGrpSpPr>
          <p:cNvPr id="24651" name="Group 91"/>
          <p:cNvGrpSpPr>
            <a:grpSpLocks/>
          </p:cNvGrpSpPr>
          <p:nvPr/>
        </p:nvGrpSpPr>
        <p:grpSpPr bwMode="auto">
          <a:xfrm>
            <a:off x="7046913" y="2305050"/>
            <a:ext cx="614362" cy="492125"/>
            <a:chOff x="3439" y="1748"/>
            <a:chExt cx="387" cy="310"/>
          </a:xfrm>
        </p:grpSpPr>
        <p:graphicFrame>
          <p:nvGraphicFramePr>
            <p:cNvPr id="24625" name="Object 92"/>
            <p:cNvGraphicFramePr>
              <a:graphicFrameLocks noChangeAspect="1"/>
            </p:cNvGraphicFramePr>
            <p:nvPr/>
          </p:nvGraphicFramePr>
          <p:xfrm>
            <a:off x="3467" y="1748"/>
            <a:ext cx="323" cy="196"/>
          </p:xfrm>
          <a:graphic>
            <a:graphicData uri="http://schemas.openxmlformats.org/presentationml/2006/ole">
              <p:oleObj spid="_x0000_s24625" name="CS ChemDraw Drawing" r:id="rId53" imgW="337680" imgH="205560" progId="">
                <p:embed/>
              </p:oleObj>
            </a:graphicData>
          </a:graphic>
        </p:graphicFrame>
        <p:graphicFrame>
          <p:nvGraphicFramePr>
            <p:cNvPr id="24626" name="Object 93"/>
            <p:cNvGraphicFramePr>
              <a:graphicFrameLocks noChangeAspect="1"/>
            </p:cNvGraphicFramePr>
            <p:nvPr/>
          </p:nvGraphicFramePr>
          <p:xfrm>
            <a:off x="3439" y="1940"/>
            <a:ext cx="387" cy="118"/>
          </p:xfrm>
          <a:graphic>
            <a:graphicData uri="http://schemas.openxmlformats.org/presentationml/2006/ole">
              <p:oleObj spid="_x0000_s24626" name="CS ChemDraw Drawing" r:id="rId54" imgW="558720" imgH="169920" progId="">
                <p:embed/>
              </p:oleObj>
            </a:graphicData>
          </a:graphic>
        </p:graphicFrame>
      </p:grpSp>
      <p:grpSp>
        <p:nvGrpSpPr>
          <p:cNvPr id="24652" name="Group 107"/>
          <p:cNvGrpSpPr>
            <a:grpSpLocks/>
          </p:cNvGrpSpPr>
          <p:nvPr/>
        </p:nvGrpSpPr>
        <p:grpSpPr bwMode="auto">
          <a:xfrm>
            <a:off x="6197600" y="3048000"/>
            <a:ext cx="2628900" cy="968375"/>
            <a:chOff x="3904" y="1920"/>
            <a:chExt cx="1656" cy="610"/>
          </a:xfrm>
        </p:grpSpPr>
        <p:grpSp>
          <p:nvGrpSpPr>
            <p:cNvPr id="24654" name="Group 94"/>
            <p:cNvGrpSpPr>
              <a:grpSpLocks/>
            </p:cNvGrpSpPr>
            <p:nvPr/>
          </p:nvGrpSpPr>
          <p:grpSpPr bwMode="auto">
            <a:xfrm>
              <a:off x="3904" y="1920"/>
              <a:ext cx="1640" cy="231"/>
              <a:chOff x="3904" y="1920"/>
              <a:chExt cx="1640" cy="231"/>
            </a:xfrm>
          </p:grpSpPr>
          <p:sp>
            <p:nvSpPr>
              <p:cNvPr id="24657" name="Text Box 95"/>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4658" name="Group 96"/>
              <p:cNvGrpSpPr>
                <a:grpSpLocks/>
              </p:cNvGrpSpPr>
              <p:nvPr/>
            </p:nvGrpSpPr>
            <p:grpSpPr bwMode="auto">
              <a:xfrm>
                <a:off x="3904" y="1960"/>
                <a:ext cx="152" cy="152"/>
                <a:chOff x="4232" y="2360"/>
                <a:chExt cx="416" cy="392"/>
              </a:xfrm>
            </p:grpSpPr>
            <p:sp>
              <p:nvSpPr>
                <p:cNvPr id="24659" name="Oval 97"/>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5874" name="Oval 98"/>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4619" name="Object 99"/>
            <p:cNvGraphicFramePr>
              <a:graphicFrameLocks noChangeAspect="1"/>
            </p:cNvGraphicFramePr>
            <p:nvPr/>
          </p:nvGraphicFramePr>
          <p:xfrm>
            <a:off x="4055" y="2204"/>
            <a:ext cx="292" cy="169"/>
          </p:xfrm>
          <a:graphic>
            <a:graphicData uri="http://schemas.openxmlformats.org/presentationml/2006/ole">
              <p:oleObj spid="_x0000_s24619" name="CS ChemDraw Drawing" r:id="rId55" imgW="304560" imgH="177480" progId="">
                <p:embed/>
              </p:oleObj>
            </a:graphicData>
          </a:graphic>
        </p:graphicFrame>
        <p:grpSp>
          <p:nvGrpSpPr>
            <p:cNvPr id="24655" name="Group 100"/>
            <p:cNvGrpSpPr>
              <a:grpSpLocks/>
            </p:cNvGrpSpPr>
            <p:nvPr/>
          </p:nvGrpSpPr>
          <p:grpSpPr bwMode="auto">
            <a:xfrm>
              <a:off x="5161" y="2220"/>
              <a:ext cx="399" cy="310"/>
              <a:chOff x="3977" y="1748"/>
              <a:chExt cx="399" cy="310"/>
            </a:xfrm>
          </p:grpSpPr>
          <p:graphicFrame>
            <p:nvGraphicFramePr>
              <p:cNvPr id="24623" name="Object 101"/>
              <p:cNvGraphicFramePr>
                <a:graphicFrameLocks noChangeAspect="1"/>
              </p:cNvGraphicFramePr>
              <p:nvPr/>
            </p:nvGraphicFramePr>
            <p:xfrm>
              <a:off x="4011" y="1748"/>
              <a:ext cx="323" cy="196"/>
            </p:xfrm>
            <a:graphic>
              <a:graphicData uri="http://schemas.openxmlformats.org/presentationml/2006/ole">
                <p:oleObj spid="_x0000_s24623" name="CS ChemDraw Drawing" r:id="rId56" imgW="337680" imgH="205560" progId="">
                  <p:embed/>
                </p:oleObj>
              </a:graphicData>
            </a:graphic>
          </p:graphicFrame>
          <p:graphicFrame>
            <p:nvGraphicFramePr>
              <p:cNvPr id="24624" name="Object 102"/>
              <p:cNvGraphicFramePr>
                <a:graphicFrameLocks noChangeAspect="1"/>
              </p:cNvGraphicFramePr>
              <p:nvPr/>
            </p:nvGraphicFramePr>
            <p:xfrm>
              <a:off x="3977" y="1940"/>
              <a:ext cx="399" cy="118"/>
            </p:xfrm>
            <a:graphic>
              <a:graphicData uri="http://schemas.openxmlformats.org/presentationml/2006/ole">
                <p:oleObj spid="_x0000_s24624" name="CS ChemDraw Drawing" r:id="rId57" imgW="576360" imgH="169920" progId="">
                  <p:embed/>
                </p:oleObj>
              </a:graphicData>
            </a:graphic>
          </p:graphicFrame>
        </p:grpSp>
        <p:graphicFrame>
          <p:nvGraphicFramePr>
            <p:cNvPr id="24620" name="Object 103"/>
            <p:cNvGraphicFramePr>
              <a:graphicFrameLocks noChangeAspect="1"/>
            </p:cNvGraphicFramePr>
            <p:nvPr/>
          </p:nvGraphicFramePr>
          <p:xfrm>
            <a:off x="4441" y="2215"/>
            <a:ext cx="226" cy="159"/>
          </p:xfrm>
          <a:graphic>
            <a:graphicData uri="http://schemas.openxmlformats.org/presentationml/2006/ole">
              <p:oleObj spid="_x0000_s24620" name="CS ChemDraw Drawing" r:id="rId58" imgW="236160" imgH="167400" progId="">
                <p:embed/>
              </p:oleObj>
            </a:graphicData>
          </a:graphic>
        </p:graphicFrame>
        <p:grpSp>
          <p:nvGrpSpPr>
            <p:cNvPr id="24656" name="Group 104"/>
            <p:cNvGrpSpPr>
              <a:grpSpLocks/>
            </p:cNvGrpSpPr>
            <p:nvPr/>
          </p:nvGrpSpPr>
          <p:grpSpPr bwMode="auto">
            <a:xfrm>
              <a:off x="4711" y="2220"/>
              <a:ext cx="387" cy="310"/>
              <a:chOff x="3439" y="1748"/>
              <a:chExt cx="387" cy="310"/>
            </a:xfrm>
          </p:grpSpPr>
          <p:graphicFrame>
            <p:nvGraphicFramePr>
              <p:cNvPr id="24621" name="Object 105"/>
              <p:cNvGraphicFramePr>
                <a:graphicFrameLocks noChangeAspect="1"/>
              </p:cNvGraphicFramePr>
              <p:nvPr/>
            </p:nvGraphicFramePr>
            <p:xfrm>
              <a:off x="3467" y="1748"/>
              <a:ext cx="323" cy="196"/>
            </p:xfrm>
            <a:graphic>
              <a:graphicData uri="http://schemas.openxmlformats.org/presentationml/2006/ole">
                <p:oleObj spid="_x0000_s24621" name="CS ChemDraw Drawing" r:id="rId59" imgW="337680" imgH="205560" progId="">
                  <p:embed/>
                </p:oleObj>
              </a:graphicData>
            </a:graphic>
          </p:graphicFrame>
          <p:graphicFrame>
            <p:nvGraphicFramePr>
              <p:cNvPr id="24622" name="Object 106"/>
              <p:cNvGraphicFramePr>
                <a:graphicFrameLocks noChangeAspect="1"/>
              </p:cNvGraphicFramePr>
              <p:nvPr/>
            </p:nvGraphicFramePr>
            <p:xfrm>
              <a:off x="3439" y="1940"/>
              <a:ext cx="387" cy="118"/>
            </p:xfrm>
            <a:graphic>
              <a:graphicData uri="http://schemas.openxmlformats.org/presentationml/2006/ole">
                <p:oleObj spid="_x0000_s24622" name="CS ChemDraw Drawing" r:id="rId60" imgW="558720" imgH="169920" progId="">
                  <p:embed/>
                </p:oleObj>
              </a:graphicData>
            </a:graphic>
          </p:graphicFrame>
        </p:grpSp>
      </p:grpSp>
      <p:sp>
        <p:nvSpPr>
          <p:cNvPr id="24653" name="AutoShape 108"/>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5602" name="Object 3"/>
          <p:cNvGraphicFramePr>
            <a:graphicFrameLocks noChangeAspect="1"/>
          </p:cNvGraphicFramePr>
          <p:nvPr/>
        </p:nvGraphicFramePr>
        <p:xfrm>
          <a:off x="455613" y="0"/>
          <a:ext cx="4191000" cy="3890963"/>
        </p:xfrm>
        <a:graphic>
          <a:graphicData uri="http://schemas.openxmlformats.org/presentationml/2006/ole">
            <p:oleObj spid="_x0000_s25602" name="Image bitmap" r:id="rId3" imgW="3591426" imgH="3333333" progId="PBrush">
              <p:embed/>
            </p:oleObj>
          </a:graphicData>
        </a:graphic>
      </p:graphicFrame>
      <p:sp>
        <p:nvSpPr>
          <p:cNvPr id="77828"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7829"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7830"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5664"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5603" name="Object 8"/>
          <p:cNvGraphicFramePr>
            <a:graphicFrameLocks noChangeAspect="1"/>
          </p:cNvGraphicFramePr>
          <p:nvPr/>
        </p:nvGraphicFramePr>
        <p:xfrm>
          <a:off x="25400" y="4406900"/>
          <a:ext cx="4619625" cy="1384300"/>
        </p:xfrm>
        <a:graphic>
          <a:graphicData uri="http://schemas.openxmlformats.org/presentationml/2006/ole">
            <p:oleObj spid="_x0000_s25603" name="Image bitmap" r:id="rId4" imgW="1457143" imgH="609524" progId="PBrush">
              <p:embed/>
            </p:oleObj>
          </a:graphicData>
        </a:graphic>
      </p:graphicFrame>
      <p:sp>
        <p:nvSpPr>
          <p:cNvPr id="25665"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5666"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5667" name="Group 11"/>
          <p:cNvGrpSpPr>
            <a:grpSpLocks/>
          </p:cNvGrpSpPr>
          <p:nvPr/>
        </p:nvGrpSpPr>
        <p:grpSpPr bwMode="auto">
          <a:xfrm>
            <a:off x="5373688" y="368300"/>
            <a:ext cx="436562" cy="5257800"/>
            <a:chOff x="3537" y="224"/>
            <a:chExt cx="275" cy="3768"/>
          </a:xfrm>
        </p:grpSpPr>
        <p:sp>
          <p:nvSpPr>
            <p:cNvPr id="25692"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5693"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7838"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5604" name="Object 15"/>
          <p:cNvGraphicFramePr>
            <a:graphicFrameLocks noChangeAspect="1"/>
          </p:cNvGraphicFramePr>
          <p:nvPr/>
        </p:nvGraphicFramePr>
        <p:xfrm>
          <a:off x="2008188" y="4760913"/>
          <a:ext cx="358775" cy="252412"/>
        </p:xfrm>
        <a:graphic>
          <a:graphicData uri="http://schemas.openxmlformats.org/presentationml/2006/ole">
            <p:oleObj spid="_x0000_s25604" name="CS ChemDraw Drawing" r:id="rId5" imgW="236160" imgH="167400" progId="">
              <p:embed/>
            </p:oleObj>
          </a:graphicData>
        </a:graphic>
      </p:graphicFrame>
      <p:graphicFrame>
        <p:nvGraphicFramePr>
          <p:cNvPr id="25605" name="Object 16"/>
          <p:cNvGraphicFramePr>
            <a:graphicFrameLocks noChangeAspect="1"/>
          </p:cNvGraphicFramePr>
          <p:nvPr/>
        </p:nvGraphicFramePr>
        <p:xfrm>
          <a:off x="2078038" y="1257300"/>
          <a:ext cx="609600" cy="330200"/>
        </p:xfrm>
        <a:graphic>
          <a:graphicData uri="http://schemas.openxmlformats.org/presentationml/2006/ole">
            <p:oleObj spid="_x0000_s25605" name="CS ChemDraw Drawing" r:id="rId6" imgW="401040" imgH="218160" progId="">
              <p:embed/>
            </p:oleObj>
          </a:graphicData>
        </a:graphic>
      </p:graphicFrame>
      <p:graphicFrame>
        <p:nvGraphicFramePr>
          <p:cNvPr id="25606" name="Object 17"/>
          <p:cNvGraphicFramePr>
            <a:graphicFrameLocks noChangeAspect="1"/>
          </p:cNvGraphicFramePr>
          <p:nvPr/>
        </p:nvGraphicFramePr>
        <p:xfrm>
          <a:off x="1182688" y="5675313"/>
          <a:ext cx="358775" cy="252412"/>
        </p:xfrm>
        <a:graphic>
          <a:graphicData uri="http://schemas.openxmlformats.org/presentationml/2006/ole">
            <p:oleObj spid="_x0000_s25606" name="CS ChemDraw Drawing" r:id="rId7" imgW="236160" imgH="167400" progId="">
              <p:embed/>
            </p:oleObj>
          </a:graphicData>
        </a:graphic>
      </p:graphicFrame>
      <p:graphicFrame>
        <p:nvGraphicFramePr>
          <p:cNvPr id="25607" name="Object 18"/>
          <p:cNvGraphicFramePr>
            <a:graphicFrameLocks noChangeAspect="1"/>
          </p:cNvGraphicFramePr>
          <p:nvPr/>
        </p:nvGraphicFramePr>
        <p:xfrm>
          <a:off x="1849438" y="3479800"/>
          <a:ext cx="609600" cy="330200"/>
        </p:xfrm>
        <a:graphic>
          <a:graphicData uri="http://schemas.openxmlformats.org/presentationml/2006/ole">
            <p:oleObj spid="_x0000_s25607" name="CS ChemDraw Drawing" r:id="rId8" imgW="401040" imgH="218160" progId="">
              <p:embed/>
            </p:oleObj>
          </a:graphicData>
        </a:graphic>
      </p:graphicFrame>
      <p:graphicFrame>
        <p:nvGraphicFramePr>
          <p:cNvPr id="25608" name="Object 19"/>
          <p:cNvGraphicFramePr>
            <a:graphicFrameLocks noChangeAspect="1"/>
          </p:cNvGraphicFramePr>
          <p:nvPr/>
        </p:nvGraphicFramePr>
        <p:xfrm>
          <a:off x="1843088" y="3033713"/>
          <a:ext cx="358775" cy="252412"/>
        </p:xfrm>
        <a:graphic>
          <a:graphicData uri="http://schemas.openxmlformats.org/presentationml/2006/ole">
            <p:oleObj spid="_x0000_s25608" name="CS ChemDraw Drawing" r:id="rId9" imgW="236160" imgH="167400" progId="">
              <p:embed/>
            </p:oleObj>
          </a:graphicData>
        </a:graphic>
      </p:graphicFrame>
      <p:graphicFrame>
        <p:nvGraphicFramePr>
          <p:cNvPr id="25609" name="Object 20"/>
          <p:cNvGraphicFramePr>
            <a:graphicFrameLocks noChangeAspect="1"/>
          </p:cNvGraphicFramePr>
          <p:nvPr/>
        </p:nvGraphicFramePr>
        <p:xfrm>
          <a:off x="1792288" y="2220913"/>
          <a:ext cx="358775" cy="252412"/>
        </p:xfrm>
        <a:graphic>
          <a:graphicData uri="http://schemas.openxmlformats.org/presentationml/2006/ole">
            <p:oleObj spid="_x0000_s25609" name="CS ChemDraw Drawing" r:id="rId10" imgW="236160" imgH="167400" progId="">
              <p:embed/>
            </p:oleObj>
          </a:graphicData>
        </a:graphic>
      </p:graphicFrame>
      <p:graphicFrame>
        <p:nvGraphicFramePr>
          <p:cNvPr id="25610" name="Object 21"/>
          <p:cNvGraphicFramePr>
            <a:graphicFrameLocks noChangeAspect="1"/>
          </p:cNvGraphicFramePr>
          <p:nvPr/>
        </p:nvGraphicFramePr>
        <p:xfrm>
          <a:off x="1544638" y="952500"/>
          <a:ext cx="609600" cy="330200"/>
        </p:xfrm>
        <a:graphic>
          <a:graphicData uri="http://schemas.openxmlformats.org/presentationml/2006/ole">
            <p:oleObj spid="_x0000_s25610" name="CS ChemDraw Drawing" r:id="rId11" imgW="401040" imgH="218160" progId="">
              <p:embed/>
            </p:oleObj>
          </a:graphicData>
        </a:graphic>
      </p:graphicFrame>
      <p:sp>
        <p:nvSpPr>
          <p:cNvPr id="25669"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5670"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5611" name="Object 24"/>
          <p:cNvGraphicFramePr>
            <a:graphicFrameLocks noChangeAspect="1"/>
          </p:cNvGraphicFramePr>
          <p:nvPr/>
        </p:nvGraphicFramePr>
        <p:xfrm>
          <a:off x="798513" y="6000750"/>
          <a:ext cx="463550" cy="268288"/>
        </p:xfrm>
        <a:graphic>
          <a:graphicData uri="http://schemas.openxmlformats.org/presentationml/2006/ole">
            <p:oleObj spid="_x0000_s25611" name="CS ChemDraw Drawing" r:id="rId12" imgW="304560" imgH="177480" progId="">
              <p:embed/>
            </p:oleObj>
          </a:graphicData>
        </a:graphic>
      </p:graphicFrame>
      <p:graphicFrame>
        <p:nvGraphicFramePr>
          <p:cNvPr id="25612" name="Object 26"/>
          <p:cNvGraphicFramePr>
            <a:graphicFrameLocks noChangeAspect="1"/>
          </p:cNvGraphicFramePr>
          <p:nvPr/>
        </p:nvGraphicFramePr>
        <p:xfrm>
          <a:off x="1636713" y="6407150"/>
          <a:ext cx="463550" cy="268288"/>
        </p:xfrm>
        <a:graphic>
          <a:graphicData uri="http://schemas.openxmlformats.org/presentationml/2006/ole">
            <p:oleObj spid="_x0000_s25612" name="CS ChemDraw Drawing" r:id="rId13" imgW="304560" imgH="177480" progId="">
              <p:embed/>
            </p:oleObj>
          </a:graphicData>
        </a:graphic>
      </p:graphicFrame>
      <p:graphicFrame>
        <p:nvGraphicFramePr>
          <p:cNvPr id="25613" name="Object 27"/>
          <p:cNvGraphicFramePr>
            <a:graphicFrameLocks noChangeAspect="1"/>
          </p:cNvGraphicFramePr>
          <p:nvPr/>
        </p:nvGraphicFramePr>
        <p:xfrm>
          <a:off x="2236788" y="2474913"/>
          <a:ext cx="358775" cy="252412"/>
        </p:xfrm>
        <a:graphic>
          <a:graphicData uri="http://schemas.openxmlformats.org/presentationml/2006/ole">
            <p:oleObj spid="_x0000_s25613" name="CS ChemDraw Drawing" r:id="rId14" imgW="236160" imgH="167400" progId="">
              <p:embed/>
            </p:oleObj>
          </a:graphicData>
        </a:graphic>
      </p:graphicFrame>
      <p:graphicFrame>
        <p:nvGraphicFramePr>
          <p:cNvPr id="25614" name="Object 28"/>
          <p:cNvGraphicFramePr>
            <a:graphicFrameLocks noChangeAspect="1"/>
          </p:cNvGraphicFramePr>
          <p:nvPr/>
        </p:nvGraphicFramePr>
        <p:xfrm>
          <a:off x="1493838" y="4368800"/>
          <a:ext cx="609600" cy="330200"/>
        </p:xfrm>
        <a:graphic>
          <a:graphicData uri="http://schemas.openxmlformats.org/presentationml/2006/ole">
            <p:oleObj spid="_x0000_s25614" name="CS ChemDraw Drawing" r:id="rId15" imgW="401040" imgH="218160" progId="">
              <p:embed/>
            </p:oleObj>
          </a:graphicData>
        </a:graphic>
      </p:graphicFrame>
      <p:graphicFrame>
        <p:nvGraphicFramePr>
          <p:cNvPr id="25615" name="Object 29"/>
          <p:cNvGraphicFramePr>
            <a:graphicFrameLocks noChangeAspect="1"/>
          </p:cNvGraphicFramePr>
          <p:nvPr/>
        </p:nvGraphicFramePr>
        <p:xfrm>
          <a:off x="1874838" y="2692400"/>
          <a:ext cx="609600" cy="330200"/>
        </p:xfrm>
        <a:graphic>
          <a:graphicData uri="http://schemas.openxmlformats.org/presentationml/2006/ole">
            <p:oleObj spid="_x0000_s25615" name="CS ChemDraw Drawing" r:id="rId16" imgW="401040" imgH="218160" progId="">
              <p:embed/>
            </p:oleObj>
          </a:graphicData>
        </a:graphic>
      </p:graphicFrame>
      <p:graphicFrame>
        <p:nvGraphicFramePr>
          <p:cNvPr id="25616" name="Object 30"/>
          <p:cNvGraphicFramePr>
            <a:graphicFrameLocks noChangeAspect="1"/>
          </p:cNvGraphicFramePr>
          <p:nvPr/>
        </p:nvGraphicFramePr>
        <p:xfrm>
          <a:off x="1779588" y="1306513"/>
          <a:ext cx="358775" cy="252412"/>
        </p:xfrm>
        <a:graphic>
          <a:graphicData uri="http://schemas.openxmlformats.org/presentationml/2006/ole">
            <p:oleObj spid="_x0000_s25616" name="CS ChemDraw Drawing" r:id="rId17" imgW="236160" imgH="167400" progId="">
              <p:embed/>
            </p:oleObj>
          </a:graphicData>
        </a:graphic>
      </p:graphicFrame>
      <p:graphicFrame>
        <p:nvGraphicFramePr>
          <p:cNvPr id="25617" name="Object 31"/>
          <p:cNvGraphicFramePr>
            <a:graphicFrameLocks noChangeAspect="1"/>
          </p:cNvGraphicFramePr>
          <p:nvPr/>
        </p:nvGraphicFramePr>
        <p:xfrm>
          <a:off x="2185988" y="3236913"/>
          <a:ext cx="358775" cy="252412"/>
        </p:xfrm>
        <a:graphic>
          <a:graphicData uri="http://schemas.openxmlformats.org/presentationml/2006/ole">
            <p:oleObj spid="_x0000_s25617" name="CS ChemDraw Drawing" r:id="rId18" imgW="236160" imgH="167400" progId="">
              <p:embed/>
            </p:oleObj>
          </a:graphicData>
        </a:graphic>
      </p:graphicFrame>
      <p:graphicFrame>
        <p:nvGraphicFramePr>
          <p:cNvPr id="25618" name="Object 32"/>
          <p:cNvGraphicFramePr>
            <a:graphicFrameLocks noChangeAspect="1"/>
          </p:cNvGraphicFramePr>
          <p:nvPr/>
        </p:nvGraphicFramePr>
        <p:xfrm>
          <a:off x="2065338" y="2032000"/>
          <a:ext cx="609600" cy="330200"/>
        </p:xfrm>
        <a:graphic>
          <a:graphicData uri="http://schemas.openxmlformats.org/presentationml/2006/ole">
            <p:oleObj spid="_x0000_s25618" name="CS ChemDraw Drawing" r:id="rId19" imgW="401040" imgH="218160" progId="">
              <p:embed/>
            </p:oleObj>
          </a:graphicData>
        </a:graphic>
      </p:graphicFrame>
      <p:graphicFrame>
        <p:nvGraphicFramePr>
          <p:cNvPr id="25619" name="Object 33"/>
          <p:cNvGraphicFramePr>
            <a:graphicFrameLocks noChangeAspect="1"/>
          </p:cNvGraphicFramePr>
          <p:nvPr/>
        </p:nvGraphicFramePr>
        <p:xfrm>
          <a:off x="2160588" y="6488113"/>
          <a:ext cx="358775" cy="252412"/>
        </p:xfrm>
        <a:graphic>
          <a:graphicData uri="http://schemas.openxmlformats.org/presentationml/2006/ole">
            <p:oleObj spid="_x0000_s25619" name="CS ChemDraw Drawing" r:id="rId20" imgW="236160" imgH="167400" progId="">
              <p:embed/>
            </p:oleObj>
          </a:graphicData>
        </a:graphic>
      </p:graphicFrame>
      <p:graphicFrame>
        <p:nvGraphicFramePr>
          <p:cNvPr id="25620" name="Object 34"/>
          <p:cNvGraphicFramePr>
            <a:graphicFrameLocks noChangeAspect="1"/>
          </p:cNvGraphicFramePr>
          <p:nvPr/>
        </p:nvGraphicFramePr>
        <p:xfrm>
          <a:off x="2376488" y="5345113"/>
          <a:ext cx="358775" cy="252412"/>
        </p:xfrm>
        <a:graphic>
          <a:graphicData uri="http://schemas.openxmlformats.org/presentationml/2006/ole">
            <p:oleObj spid="_x0000_s25620" name="CS ChemDraw Drawing" r:id="rId21" imgW="236160" imgH="167400" progId="">
              <p:embed/>
            </p:oleObj>
          </a:graphicData>
        </a:graphic>
      </p:graphicFrame>
      <p:graphicFrame>
        <p:nvGraphicFramePr>
          <p:cNvPr id="25621" name="Object 35"/>
          <p:cNvGraphicFramePr>
            <a:graphicFrameLocks noChangeAspect="1"/>
          </p:cNvGraphicFramePr>
          <p:nvPr/>
        </p:nvGraphicFramePr>
        <p:xfrm>
          <a:off x="1490663" y="5886450"/>
          <a:ext cx="512762" cy="311150"/>
        </p:xfrm>
        <a:graphic>
          <a:graphicData uri="http://schemas.openxmlformats.org/presentationml/2006/ole">
            <p:oleObj spid="_x0000_s25621" name="CS ChemDraw Drawing" r:id="rId22" imgW="337680" imgH="205560" progId="">
              <p:embed/>
            </p:oleObj>
          </a:graphicData>
        </a:graphic>
      </p:graphicFrame>
      <p:graphicFrame>
        <p:nvGraphicFramePr>
          <p:cNvPr id="25622" name="Object 36"/>
          <p:cNvGraphicFramePr>
            <a:graphicFrameLocks noChangeAspect="1"/>
          </p:cNvGraphicFramePr>
          <p:nvPr/>
        </p:nvGraphicFramePr>
        <p:xfrm>
          <a:off x="1643063" y="5454650"/>
          <a:ext cx="512762" cy="311150"/>
        </p:xfrm>
        <a:graphic>
          <a:graphicData uri="http://schemas.openxmlformats.org/presentationml/2006/ole">
            <p:oleObj spid="_x0000_s25622" name="CS ChemDraw Drawing" r:id="rId23" imgW="337680" imgH="205560" progId="">
              <p:embed/>
            </p:oleObj>
          </a:graphicData>
        </a:graphic>
      </p:graphicFrame>
      <p:graphicFrame>
        <p:nvGraphicFramePr>
          <p:cNvPr id="25623" name="Object 37"/>
          <p:cNvGraphicFramePr>
            <a:graphicFrameLocks noChangeAspect="1"/>
          </p:cNvGraphicFramePr>
          <p:nvPr/>
        </p:nvGraphicFramePr>
        <p:xfrm>
          <a:off x="2198688" y="5751513"/>
          <a:ext cx="358775" cy="252412"/>
        </p:xfrm>
        <a:graphic>
          <a:graphicData uri="http://schemas.openxmlformats.org/presentationml/2006/ole">
            <p:oleObj spid="_x0000_s25623" name="CS ChemDraw Drawing" r:id="rId24" imgW="236160" imgH="167400" progId="">
              <p:embed/>
            </p:oleObj>
          </a:graphicData>
        </a:graphic>
      </p:graphicFrame>
      <p:graphicFrame>
        <p:nvGraphicFramePr>
          <p:cNvPr id="25624" name="Object 38"/>
          <p:cNvGraphicFramePr>
            <a:graphicFrameLocks noChangeAspect="1"/>
          </p:cNvGraphicFramePr>
          <p:nvPr/>
        </p:nvGraphicFramePr>
        <p:xfrm>
          <a:off x="2640013" y="5822950"/>
          <a:ext cx="463550" cy="268288"/>
        </p:xfrm>
        <a:graphic>
          <a:graphicData uri="http://schemas.openxmlformats.org/presentationml/2006/ole">
            <p:oleObj spid="_x0000_s25624" name="CS ChemDraw Drawing" r:id="rId25" imgW="304560" imgH="177480" progId="">
              <p:embed/>
            </p:oleObj>
          </a:graphicData>
        </a:graphic>
      </p:graphicFrame>
      <p:graphicFrame>
        <p:nvGraphicFramePr>
          <p:cNvPr id="25625" name="Object 39"/>
          <p:cNvGraphicFramePr>
            <a:graphicFrameLocks noChangeAspect="1"/>
          </p:cNvGraphicFramePr>
          <p:nvPr/>
        </p:nvGraphicFramePr>
        <p:xfrm>
          <a:off x="3643313" y="6140450"/>
          <a:ext cx="463550" cy="268288"/>
        </p:xfrm>
        <a:graphic>
          <a:graphicData uri="http://schemas.openxmlformats.org/presentationml/2006/ole">
            <p:oleObj spid="_x0000_s25625" name="CS ChemDraw Drawing" r:id="rId26" imgW="304560" imgH="177480" progId="">
              <p:embed/>
            </p:oleObj>
          </a:graphicData>
        </a:graphic>
      </p:graphicFrame>
      <p:graphicFrame>
        <p:nvGraphicFramePr>
          <p:cNvPr id="25626" name="Object 40"/>
          <p:cNvGraphicFramePr>
            <a:graphicFrameLocks noChangeAspect="1"/>
          </p:cNvGraphicFramePr>
          <p:nvPr/>
        </p:nvGraphicFramePr>
        <p:xfrm>
          <a:off x="2900363" y="5429250"/>
          <a:ext cx="512762" cy="311150"/>
        </p:xfrm>
        <a:graphic>
          <a:graphicData uri="http://schemas.openxmlformats.org/presentationml/2006/ole">
            <p:oleObj spid="_x0000_s25626" name="CS ChemDraw Drawing" r:id="rId27" imgW="337680" imgH="205560" progId="">
              <p:embed/>
            </p:oleObj>
          </a:graphicData>
        </a:graphic>
      </p:graphicFrame>
      <p:graphicFrame>
        <p:nvGraphicFramePr>
          <p:cNvPr id="25627" name="Object 41"/>
          <p:cNvGraphicFramePr>
            <a:graphicFrameLocks noChangeAspect="1"/>
          </p:cNvGraphicFramePr>
          <p:nvPr/>
        </p:nvGraphicFramePr>
        <p:xfrm>
          <a:off x="3522663" y="5632450"/>
          <a:ext cx="512762" cy="311150"/>
        </p:xfrm>
        <a:graphic>
          <a:graphicData uri="http://schemas.openxmlformats.org/presentationml/2006/ole">
            <p:oleObj spid="_x0000_s25627" name="CS ChemDraw Drawing" r:id="rId28" imgW="337680" imgH="205560" progId="">
              <p:embed/>
            </p:oleObj>
          </a:graphicData>
        </a:graphic>
      </p:graphicFrame>
      <p:graphicFrame>
        <p:nvGraphicFramePr>
          <p:cNvPr id="25628" name="Object 42"/>
          <p:cNvGraphicFramePr>
            <a:graphicFrameLocks noChangeAspect="1"/>
          </p:cNvGraphicFramePr>
          <p:nvPr/>
        </p:nvGraphicFramePr>
        <p:xfrm>
          <a:off x="2633663" y="6292850"/>
          <a:ext cx="512762" cy="311150"/>
        </p:xfrm>
        <a:graphic>
          <a:graphicData uri="http://schemas.openxmlformats.org/presentationml/2006/ole">
            <p:oleObj spid="_x0000_s25628" name="CS ChemDraw Drawing" r:id="rId29" imgW="337680" imgH="205560" progId="">
              <p:embed/>
            </p:oleObj>
          </a:graphicData>
        </a:graphic>
      </p:graphicFrame>
      <p:graphicFrame>
        <p:nvGraphicFramePr>
          <p:cNvPr id="25629" name="Object 43"/>
          <p:cNvGraphicFramePr>
            <a:graphicFrameLocks noChangeAspect="1"/>
          </p:cNvGraphicFramePr>
          <p:nvPr/>
        </p:nvGraphicFramePr>
        <p:xfrm>
          <a:off x="2100263" y="6102350"/>
          <a:ext cx="512762" cy="311150"/>
        </p:xfrm>
        <a:graphic>
          <a:graphicData uri="http://schemas.openxmlformats.org/presentationml/2006/ole">
            <p:oleObj spid="_x0000_s25629" name="CS ChemDraw Drawing" r:id="rId30" imgW="337680" imgH="205560" progId="">
              <p:embed/>
            </p:oleObj>
          </a:graphicData>
        </a:graphic>
      </p:graphicFrame>
      <p:graphicFrame>
        <p:nvGraphicFramePr>
          <p:cNvPr id="25630" name="Object 44"/>
          <p:cNvGraphicFramePr>
            <a:graphicFrameLocks noChangeAspect="1"/>
          </p:cNvGraphicFramePr>
          <p:nvPr/>
        </p:nvGraphicFramePr>
        <p:xfrm>
          <a:off x="754063" y="6394450"/>
          <a:ext cx="512762" cy="311150"/>
        </p:xfrm>
        <a:graphic>
          <a:graphicData uri="http://schemas.openxmlformats.org/presentationml/2006/ole">
            <p:oleObj spid="_x0000_s25630" name="CS ChemDraw Drawing" r:id="rId31" imgW="337680" imgH="205560" progId="">
              <p:embed/>
            </p:oleObj>
          </a:graphicData>
        </a:graphic>
      </p:graphicFrame>
      <p:graphicFrame>
        <p:nvGraphicFramePr>
          <p:cNvPr id="25631" name="Object 45"/>
          <p:cNvGraphicFramePr>
            <a:graphicFrameLocks noChangeAspect="1"/>
          </p:cNvGraphicFramePr>
          <p:nvPr/>
        </p:nvGraphicFramePr>
        <p:xfrm>
          <a:off x="1223963" y="6153150"/>
          <a:ext cx="512762" cy="311150"/>
        </p:xfrm>
        <a:graphic>
          <a:graphicData uri="http://schemas.openxmlformats.org/presentationml/2006/ole">
            <p:oleObj spid="_x0000_s25631" name="CS ChemDraw Drawing" r:id="rId32" imgW="337680" imgH="205560" progId="">
              <p:embed/>
            </p:oleObj>
          </a:graphicData>
        </a:graphic>
      </p:graphicFrame>
      <p:graphicFrame>
        <p:nvGraphicFramePr>
          <p:cNvPr id="25632" name="Object 46"/>
          <p:cNvGraphicFramePr>
            <a:graphicFrameLocks noChangeAspect="1"/>
          </p:cNvGraphicFramePr>
          <p:nvPr/>
        </p:nvGraphicFramePr>
        <p:xfrm>
          <a:off x="1887538" y="647700"/>
          <a:ext cx="609600" cy="330200"/>
        </p:xfrm>
        <a:graphic>
          <a:graphicData uri="http://schemas.openxmlformats.org/presentationml/2006/ole">
            <p:oleObj spid="_x0000_s25632" name="CS ChemDraw Drawing" r:id="rId33" imgW="401040" imgH="218160" progId="">
              <p:embed/>
            </p:oleObj>
          </a:graphicData>
        </a:graphic>
      </p:graphicFrame>
      <p:graphicFrame>
        <p:nvGraphicFramePr>
          <p:cNvPr id="25633" name="Object 47"/>
          <p:cNvGraphicFramePr>
            <a:graphicFrameLocks noChangeAspect="1"/>
          </p:cNvGraphicFramePr>
          <p:nvPr/>
        </p:nvGraphicFramePr>
        <p:xfrm>
          <a:off x="2173288" y="976313"/>
          <a:ext cx="358775" cy="252412"/>
        </p:xfrm>
        <a:graphic>
          <a:graphicData uri="http://schemas.openxmlformats.org/presentationml/2006/ole">
            <p:oleObj spid="_x0000_s25633" name="CS ChemDraw Drawing" r:id="rId34" imgW="236160" imgH="167400" progId="">
              <p:embed/>
            </p:oleObj>
          </a:graphicData>
        </a:graphic>
      </p:graphicFrame>
      <p:graphicFrame>
        <p:nvGraphicFramePr>
          <p:cNvPr id="25634" name="Object 48"/>
          <p:cNvGraphicFramePr>
            <a:graphicFrameLocks noChangeAspect="1"/>
          </p:cNvGraphicFramePr>
          <p:nvPr/>
        </p:nvGraphicFramePr>
        <p:xfrm>
          <a:off x="2420938" y="406400"/>
          <a:ext cx="609600" cy="330200"/>
        </p:xfrm>
        <a:graphic>
          <a:graphicData uri="http://schemas.openxmlformats.org/presentationml/2006/ole">
            <p:oleObj spid="_x0000_s25634" name="CS ChemDraw Drawing" r:id="rId35" imgW="401040" imgH="218160" progId="">
              <p:embed/>
            </p:oleObj>
          </a:graphicData>
        </a:graphic>
      </p:graphicFrame>
      <p:graphicFrame>
        <p:nvGraphicFramePr>
          <p:cNvPr id="25635" name="Object 49"/>
          <p:cNvGraphicFramePr>
            <a:graphicFrameLocks noChangeAspect="1"/>
          </p:cNvGraphicFramePr>
          <p:nvPr/>
        </p:nvGraphicFramePr>
        <p:xfrm>
          <a:off x="1449388" y="622300"/>
          <a:ext cx="358775" cy="252413"/>
        </p:xfrm>
        <a:graphic>
          <a:graphicData uri="http://schemas.openxmlformats.org/presentationml/2006/ole">
            <p:oleObj spid="_x0000_s25635" name="CS ChemDraw Drawing" r:id="rId36" imgW="236160" imgH="167400" progId="">
              <p:embed/>
            </p:oleObj>
          </a:graphicData>
        </a:graphic>
      </p:graphicFrame>
      <p:graphicFrame>
        <p:nvGraphicFramePr>
          <p:cNvPr id="25636" name="Object 50"/>
          <p:cNvGraphicFramePr>
            <a:graphicFrameLocks noChangeAspect="1"/>
          </p:cNvGraphicFramePr>
          <p:nvPr/>
        </p:nvGraphicFramePr>
        <p:xfrm>
          <a:off x="1366838" y="292100"/>
          <a:ext cx="609600" cy="330200"/>
        </p:xfrm>
        <a:graphic>
          <a:graphicData uri="http://schemas.openxmlformats.org/presentationml/2006/ole">
            <p:oleObj spid="_x0000_s25636" name="CS ChemDraw Drawing" r:id="rId37" imgW="401040" imgH="218160" progId="">
              <p:embed/>
            </p:oleObj>
          </a:graphicData>
        </a:graphic>
      </p:graphicFrame>
      <p:graphicFrame>
        <p:nvGraphicFramePr>
          <p:cNvPr id="25637" name="Object 51"/>
          <p:cNvGraphicFramePr>
            <a:graphicFrameLocks noChangeAspect="1"/>
          </p:cNvGraphicFramePr>
          <p:nvPr/>
        </p:nvGraphicFramePr>
        <p:xfrm>
          <a:off x="2058988" y="342900"/>
          <a:ext cx="358775" cy="252413"/>
        </p:xfrm>
        <a:graphic>
          <a:graphicData uri="http://schemas.openxmlformats.org/presentationml/2006/ole">
            <p:oleObj spid="_x0000_s25637" name="CS ChemDraw Drawing" r:id="rId38" imgW="236160" imgH="167400" progId="">
              <p:embed/>
            </p:oleObj>
          </a:graphicData>
        </a:graphic>
      </p:graphicFrame>
      <p:graphicFrame>
        <p:nvGraphicFramePr>
          <p:cNvPr id="25638" name="Object 52"/>
          <p:cNvGraphicFramePr>
            <a:graphicFrameLocks noChangeAspect="1"/>
          </p:cNvGraphicFramePr>
          <p:nvPr/>
        </p:nvGraphicFramePr>
        <p:xfrm>
          <a:off x="1620838" y="0"/>
          <a:ext cx="609600" cy="330200"/>
        </p:xfrm>
        <a:graphic>
          <a:graphicData uri="http://schemas.openxmlformats.org/presentationml/2006/ole">
            <p:oleObj spid="_x0000_s25638" name="CS ChemDraw Drawing" r:id="rId39" imgW="401040" imgH="218160" progId="">
              <p:embed/>
            </p:oleObj>
          </a:graphicData>
        </a:graphic>
      </p:graphicFrame>
      <p:graphicFrame>
        <p:nvGraphicFramePr>
          <p:cNvPr id="25639" name="Object 53"/>
          <p:cNvGraphicFramePr>
            <a:graphicFrameLocks noChangeAspect="1"/>
          </p:cNvGraphicFramePr>
          <p:nvPr/>
        </p:nvGraphicFramePr>
        <p:xfrm>
          <a:off x="2376488" y="0"/>
          <a:ext cx="358775" cy="252413"/>
        </p:xfrm>
        <a:graphic>
          <a:graphicData uri="http://schemas.openxmlformats.org/presentationml/2006/ole">
            <p:oleObj spid="_x0000_s25639" name="CS ChemDraw Drawing" r:id="rId40" imgW="236160" imgH="167400" progId="">
              <p:embed/>
            </p:oleObj>
          </a:graphicData>
        </a:graphic>
      </p:graphicFrame>
      <p:grpSp>
        <p:nvGrpSpPr>
          <p:cNvPr id="25671" name="Group 54"/>
          <p:cNvGrpSpPr>
            <a:grpSpLocks/>
          </p:cNvGrpSpPr>
          <p:nvPr/>
        </p:nvGrpSpPr>
        <p:grpSpPr bwMode="auto">
          <a:xfrm>
            <a:off x="5384800" y="5842000"/>
            <a:ext cx="3676650" cy="939800"/>
            <a:chOff x="3392" y="3680"/>
            <a:chExt cx="2316" cy="592"/>
          </a:xfrm>
        </p:grpSpPr>
        <p:sp>
          <p:nvSpPr>
            <p:cNvPr id="25687" name="Text Box 55"/>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5688" name="AutoShape 56"/>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7881" name="AutoShape 57"/>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5653" name="Object 58"/>
            <p:cNvGraphicFramePr>
              <a:graphicFrameLocks noChangeAspect="1"/>
            </p:cNvGraphicFramePr>
            <p:nvPr/>
          </p:nvGraphicFramePr>
          <p:xfrm>
            <a:off x="3537" y="3931"/>
            <a:ext cx="384" cy="208"/>
          </p:xfrm>
          <a:graphic>
            <a:graphicData uri="http://schemas.openxmlformats.org/presentationml/2006/ole">
              <p:oleObj spid="_x0000_s25653" name="CS ChemDraw Drawing" r:id="rId41" imgW="401040" imgH="218160" progId="">
                <p:embed/>
              </p:oleObj>
            </a:graphicData>
          </a:graphic>
        </p:graphicFrame>
        <p:graphicFrame>
          <p:nvGraphicFramePr>
            <p:cNvPr id="25654" name="Object 59"/>
            <p:cNvGraphicFramePr>
              <a:graphicFrameLocks noChangeAspect="1"/>
            </p:cNvGraphicFramePr>
            <p:nvPr/>
          </p:nvGraphicFramePr>
          <p:xfrm>
            <a:off x="4271" y="3951"/>
            <a:ext cx="316" cy="159"/>
          </p:xfrm>
          <a:graphic>
            <a:graphicData uri="http://schemas.openxmlformats.org/presentationml/2006/ole">
              <p:oleObj spid="_x0000_s25654" name="CS ChemDraw Drawing" r:id="rId42" imgW="330120" imgH="167400" progId="">
                <p:embed/>
              </p:oleObj>
            </a:graphicData>
          </a:graphic>
        </p:graphicFrame>
        <p:graphicFrame>
          <p:nvGraphicFramePr>
            <p:cNvPr id="25655" name="Object 60"/>
            <p:cNvGraphicFramePr>
              <a:graphicFrameLocks noChangeAspect="1"/>
            </p:cNvGraphicFramePr>
            <p:nvPr/>
          </p:nvGraphicFramePr>
          <p:xfrm>
            <a:off x="4952" y="3952"/>
            <a:ext cx="169" cy="196"/>
          </p:xfrm>
          <a:graphic>
            <a:graphicData uri="http://schemas.openxmlformats.org/presentationml/2006/ole">
              <p:oleObj spid="_x0000_s25655" name="CS ChemDraw Drawing" r:id="rId43" imgW="561240" imgH="205560" progId="">
                <p:embed/>
              </p:oleObj>
            </a:graphicData>
          </a:graphic>
        </p:graphicFrame>
        <p:sp>
          <p:nvSpPr>
            <p:cNvPr id="25690" name="Text Box 61"/>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5691" name="Text Box 62"/>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5656" name="Object 63"/>
            <p:cNvGraphicFramePr>
              <a:graphicFrameLocks noChangeAspect="1"/>
            </p:cNvGraphicFramePr>
            <p:nvPr/>
          </p:nvGraphicFramePr>
          <p:xfrm>
            <a:off x="3835" y="4053"/>
            <a:ext cx="204" cy="133"/>
          </p:xfrm>
          <a:graphic>
            <a:graphicData uri="http://schemas.openxmlformats.org/presentationml/2006/ole">
              <p:oleObj spid="_x0000_s25656" name="CS ChemDraw Drawing" r:id="rId44" imgW="314640" imgH="205560" progId="">
                <p:embed/>
              </p:oleObj>
            </a:graphicData>
          </a:graphic>
        </p:graphicFrame>
        <p:graphicFrame>
          <p:nvGraphicFramePr>
            <p:cNvPr id="25657" name="Object 64"/>
            <p:cNvGraphicFramePr>
              <a:graphicFrameLocks noChangeAspect="1"/>
            </p:cNvGraphicFramePr>
            <p:nvPr/>
          </p:nvGraphicFramePr>
          <p:xfrm>
            <a:off x="4499" y="4045"/>
            <a:ext cx="204" cy="133"/>
          </p:xfrm>
          <a:graphic>
            <a:graphicData uri="http://schemas.openxmlformats.org/presentationml/2006/ole">
              <p:oleObj spid="_x0000_s25657" name="CS ChemDraw Drawing" r:id="rId45" imgW="314640" imgH="205560" progId="">
                <p:embed/>
              </p:oleObj>
            </a:graphicData>
          </a:graphic>
        </p:graphicFrame>
        <p:graphicFrame>
          <p:nvGraphicFramePr>
            <p:cNvPr id="25658" name="Object 65"/>
            <p:cNvGraphicFramePr>
              <a:graphicFrameLocks noChangeAspect="1"/>
            </p:cNvGraphicFramePr>
            <p:nvPr/>
          </p:nvGraphicFramePr>
          <p:xfrm>
            <a:off x="5436" y="4032"/>
            <a:ext cx="162" cy="152"/>
          </p:xfrm>
          <a:graphic>
            <a:graphicData uri="http://schemas.openxmlformats.org/presentationml/2006/ole">
              <p:oleObj spid="_x0000_s25658" name="Equation" r:id="rId46" imgW="215640" imgH="203040" progId="Equation.3">
                <p:embed/>
              </p:oleObj>
            </a:graphicData>
          </a:graphic>
        </p:graphicFrame>
        <p:graphicFrame>
          <p:nvGraphicFramePr>
            <p:cNvPr id="25659" name="Object 66"/>
            <p:cNvGraphicFramePr>
              <a:graphicFrameLocks noChangeAspect="1"/>
            </p:cNvGraphicFramePr>
            <p:nvPr/>
          </p:nvGraphicFramePr>
          <p:xfrm>
            <a:off x="5131" y="3956"/>
            <a:ext cx="323" cy="196"/>
          </p:xfrm>
          <a:graphic>
            <a:graphicData uri="http://schemas.openxmlformats.org/presentationml/2006/ole">
              <p:oleObj spid="_x0000_s25659" name="CS ChemDraw Drawing" r:id="rId47" imgW="337680" imgH="205560" progId="">
                <p:embed/>
              </p:oleObj>
            </a:graphicData>
          </a:graphic>
        </p:graphicFrame>
      </p:grpSp>
      <p:sp>
        <p:nvSpPr>
          <p:cNvPr id="25672" name="Text Box 72"/>
          <p:cNvSpPr txBox="1">
            <a:spLocks noChangeArrowheads="1"/>
          </p:cNvSpPr>
          <p:nvPr/>
        </p:nvSpPr>
        <p:spPr bwMode="auto">
          <a:xfrm>
            <a:off x="6426200" y="1358900"/>
            <a:ext cx="2362200" cy="366713"/>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5673" name="Group 73"/>
          <p:cNvGrpSpPr>
            <a:grpSpLocks/>
          </p:cNvGrpSpPr>
          <p:nvPr/>
        </p:nvGrpSpPr>
        <p:grpSpPr bwMode="auto">
          <a:xfrm>
            <a:off x="6184900" y="1422400"/>
            <a:ext cx="241300" cy="241300"/>
            <a:chOff x="4232" y="2360"/>
            <a:chExt cx="416" cy="392"/>
          </a:xfrm>
        </p:grpSpPr>
        <p:sp>
          <p:nvSpPr>
            <p:cNvPr id="25685" name="Oval 74"/>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7899" name="Oval 75"/>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5640" name="Object 76"/>
          <p:cNvGraphicFramePr>
            <a:graphicFrameLocks noChangeAspect="1"/>
          </p:cNvGraphicFramePr>
          <p:nvPr/>
        </p:nvGraphicFramePr>
        <p:xfrm>
          <a:off x="6475413" y="1809750"/>
          <a:ext cx="463550" cy="268288"/>
        </p:xfrm>
        <a:graphic>
          <a:graphicData uri="http://schemas.openxmlformats.org/presentationml/2006/ole">
            <p:oleObj spid="_x0000_s25640" name="CS ChemDraw Drawing" r:id="rId48" imgW="304560" imgH="177480" progId="">
              <p:embed/>
            </p:oleObj>
          </a:graphicData>
        </a:graphic>
      </p:graphicFrame>
      <p:graphicFrame>
        <p:nvGraphicFramePr>
          <p:cNvPr id="25641" name="Object 77"/>
          <p:cNvGraphicFramePr>
            <a:graphicFrameLocks noChangeAspect="1"/>
          </p:cNvGraphicFramePr>
          <p:nvPr/>
        </p:nvGraphicFramePr>
        <p:xfrm>
          <a:off x="7153275" y="1827213"/>
          <a:ext cx="501650" cy="252412"/>
        </p:xfrm>
        <a:graphic>
          <a:graphicData uri="http://schemas.openxmlformats.org/presentationml/2006/ole">
            <p:oleObj spid="_x0000_s25641" name="CS ChemDraw Drawing" r:id="rId49" imgW="330120" imgH="167400" progId="">
              <p:embed/>
            </p:oleObj>
          </a:graphicData>
        </a:graphic>
      </p:graphicFrame>
      <p:grpSp>
        <p:nvGrpSpPr>
          <p:cNvPr id="25674" name="Group 78"/>
          <p:cNvGrpSpPr>
            <a:grpSpLocks/>
          </p:cNvGrpSpPr>
          <p:nvPr/>
        </p:nvGrpSpPr>
        <p:grpSpPr bwMode="auto">
          <a:xfrm>
            <a:off x="7812088" y="1797050"/>
            <a:ext cx="633412" cy="492125"/>
            <a:chOff x="3977" y="1748"/>
            <a:chExt cx="399" cy="310"/>
          </a:xfrm>
        </p:grpSpPr>
        <p:graphicFrame>
          <p:nvGraphicFramePr>
            <p:cNvPr id="25651" name="Object 79"/>
            <p:cNvGraphicFramePr>
              <a:graphicFrameLocks noChangeAspect="1"/>
            </p:cNvGraphicFramePr>
            <p:nvPr/>
          </p:nvGraphicFramePr>
          <p:xfrm>
            <a:off x="4011" y="1748"/>
            <a:ext cx="323" cy="196"/>
          </p:xfrm>
          <a:graphic>
            <a:graphicData uri="http://schemas.openxmlformats.org/presentationml/2006/ole">
              <p:oleObj spid="_x0000_s25651" name="CS ChemDraw Drawing" r:id="rId50" imgW="337680" imgH="205560" progId="">
                <p:embed/>
              </p:oleObj>
            </a:graphicData>
          </a:graphic>
        </p:graphicFrame>
        <p:graphicFrame>
          <p:nvGraphicFramePr>
            <p:cNvPr id="25652" name="Object 80"/>
            <p:cNvGraphicFramePr>
              <a:graphicFrameLocks noChangeAspect="1"/>
            </p:cNvGraphicFramePr>
            <p:nvPr/>
          </p:nvGraphicFramePr>
          <p:xfrm>
            <a:off x="3977" y="1940"/>
            <a:ext cx="399" cy="118"/>
          </p:xfrm>
          <a:graphic>
            <a:graphicData uri="http://schemas.openxmlformats.org/presentationml/2006/ole">
              <p:oleObj spid="_x0000_s25652" name="CS ChemDraw Drawing" r:id="rId51" imgW="576360" imgH="169920" progId="">
                <p:embed/>
              </p:oleObj>
            </a:graphicData>
          </a:graphic>
        </p:graphicFrame>
      </p:grpSp>
      <p:graphicFrame>
        <p:nvGraphicFramePr>
          <p:cNvPr id="25642" name="Object 81"/>
          <p:cNvGraphicFramePr>
            <a:graphicFrameLocks noChangeAspect="1"/>
          </p:cNvGraphicFramePr>
          <p:nvPr/>
        </p:nvGraphicFramePr>
        <p:xfrm>
          <a:off x="6529388" y="2360613"/>
          <a:ext cx="358775" cy="252412"/>
        </p:xfrm>
        <a:graphic>
          <a:graphicData uri="http://schemas.openxmlformats.org/presentationml/2006/ole">
            <p:oleObj spid="_x0000_s25642" name="CS ChemDraw Drawing" r:id="rId52" imgW="236160" imgH="167400" progId="">
              <p:embed/>
            </p:oleObj>
          </a:graphicData>
        </a:graphic>
      </p:graphicFrame>
      <p:grpSp>
        <p:nvGrpSpPr>
          <p:cNvPr id="25675" name="Group 82"/>
          <p:cNvGrpSpPr>
            <a:grpSpLocks/>
          </p:cNvGrpSpPr>
          <p:nvPr/>
        </p:nvGrpSpPr>
        <p:grpSpPr bwMode="auto">
          <a:xfrm>
            <a:off x="7046913" y="2305050"/>
            <a:ext cx="614362" cy="492125"/>
            <a:chOff x="3439" y="1748"/>
            <a:chExt cx="387" cy="310"/>
          </a:xfrm>
        </p:grpSpPr>
        <p:graphicFrame>
          <p:nvGraphicFramePr>
            <p:cNvPr id="25649" name="Object 83"/>
            <p:cNvGraphicFramePr>
              <a:graphicFrameLocks noChangeAspect="1"/>
            </p:cNvGraphicFramePr>
            <p:nvPr/>
          </p:nvGraphicFramePr>
          <p:xfrm>
            <a:off x="3467" y="1748"/>
            <a:ext cx="323" cy="196"/>
          </p:xfrm>
          <a:graphic>
            <a:graphicData uri="http://schemas.openxmlformats.org/presentationml/2006/ole">
              <p:oleObj spid="_x0000_s25649" name="CS ChemDraw Drawing" r:id="rId53" imgW="337680" imgH="205560" progId="">
                <p:embed/>
              </p:oleObj>
            </a:graphicData>
          </a:graphic>
        </p:graphicFrame>
        <p:graphicFrame>
          <p:nvGraphicFramePr>
            <p:cNvPr id="25650" name="Object 84"/>
            <p:cNvGraphicFramePr>
              <a:graphicFrameLocks noChangeAspect="1"/>
            </p:cNvGraphicFramePr>
            <p:nvPr/>
          </p:nvGraphicFramePr>
          <p:xfrm>
            <a:off x="3439" y="1940"/>
            <a:ext cx="387" cy="118"/>
          </p:xfrm>
          <a:graphic>
            <a:graphicData uri="http://schemas.openxmlformats.org/presentationml/2006/ole">
              <p:oleObj spid="_x0000_s25650" name="CS ChemDraw Drawing" r:id="rId54" imgW="558720" imgH="169920" progId="">
                <p:embed/>
              </p:oleObj>
            </a:graphicData>
          </a:graphic>
        </p:graphicFrame>
      </p:grpSp>
      <p:grpSp>
        <p:nvGrpSpPr>
          <p:cNvPr id="25676" name="Group 98"/>
          <p:cNvGrpSpPr>
            <a:grpSpLocks/>
          </p:cNvGrpSpPr>
          <p:nvPr/>
        </p:nvGrpSpPr>
        <p:grpSpPr bwMode="auto">
          <a:xfrm>
            <a:off x="6197600" y="3048000"/>
            <a:ext cx="2628900" cy="968375"/>
            <a:chOff x="3904" y="1920"/>
            <a:chExt cx="1656" cy="610"/>
          </a:xfrm>
        </p:grpSpPr>
        <p:grpSp>
          <p:nvGrpSpPr>
            <p:cNvPr id="25678" name="Group 85"/>
            <p:cNvGrpSpPr>
              <a:grpSpLocks/>
            </p:cNvGrpSpPr>
            <p:nvPr/>
          </p:nvGrpSpPr>
          <p:grpSpPr bwMode="auto">
            <a:xfrm>
              <a:off x="3904" y="1920"/>
              <a:ext cx="1640" cy="231"/>
              <a:chOff x="3904" y="1920"/>
              <a:chExt cx="1640" cy="231"/>
            </a:xfrm>
          </p:grpSpPr>
          <p:sp>
            <p:nvSpPr>
              <p:cNvPr id="25681" name="Text Box 86"/>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5682" name="Group 87"/>
              <p:cNvGrpSpPr>
                <a:grpSpLocks/>
              </p:cNvGrpSpPr>
              <p:nvPr/>
            </p:nvGrpSpPr>
            <p:grpSpPr bwMode="auto">
              <a:xfrm>
                <a:off x="3904" y="1960"/>
                <a:ext cx="152" cy="152"/>
                <a:chOff x="4232" y="2360"/>
                <a:chExt cx="416" cy="392"/>
              </a:xfrm>
            </p:grpSpPr>
            <p:sp>
              <p:nvSpPr>
                <p:cNvPr id="25683" name="Oval 8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7913" name="Oval 8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5643" name="Object 90"/>
            <p:cNvGraphicFramePr>
              <a:graphicFrameLocks noChangeAspect="1"/>
            </p:cNvGraphicFramePr>
            <p:nvPr/>
          </p:nvGraphicFramePr>
          <p:xfrm>
            <a:off x="4055" y="2204"/>
            <a:ext cx="292" cy="169"/>
          </p:xfrm>
          <a:graphic>
            <a:graphicData uri="http://schemas.openxmlformats.org/presentationml/2006/ole">
              <p:oleObj spid="_x0000_s25643" name="CS ChemDraw Drawing" r:id="rId55" imgW="304560" imgH="177480" progId="">
                <p:embed/>
              </p:oleObj>
            </a:graphicData>
          </a:graphic>
        </p:graphicFrame>
        <p:grpSp>
          <p:nvGrpSpPr>
            <p:cNvPr id="25679" name="Group 91"/>
            <p:cNvGrpSpPr>
              <a:grpSpLocks/>
            </p:cNvGrpSpPr>
            <p:nvPr/>
          </p:nvGrpSpPr>
          <p:grpSpPr bwMode="auto">
            <a:xfrm>
              <a:off x="5161" y="2220"/>
              <a:ext cx="399" cy="310"/>
              <a:chOff x="3977" y="1748"/>
              <a:chExt cx="399" cy="310"/>
            </a:xfrm>
          </p:grpSpPr>
          <p:graphicFrame>
            <p:nvGraphicFramePr>
              <p:cNvPr id="25647" name="Object 92"/>
              <p:cNvGraphicFramePr>
                <a:graphicFrameLocks noChangeAspect="1"/>
              </p:cNvGraphicFramePr>
              <p:nvPr/>
            </p:nvGraphicFramePr>
            <p:xfrm>
              <a:off x="4011" y="1748"/>
              <a:ext cx="323" cy="196"/>
            </p:xfrm>
            <a:graphic>
              <a:graphicData uri="http://schemas.openxmlformats.org/presentationml/2006/ole">
                <p:oleObj spid="_x0000_s25647" name="CS ChemDraw Drawing" r:id="rId56" imgW="337680" imgH="205560" progId="">
                  <p:embed/>
                </p:oleObj>
              </a:graphicData>
            </a:graphic>
          </p:graphicFrame>
          <p:graphicFrame>
            <p:nvGraphicFramePr>
              <p:cNvPr id="25648" name="Object 93"/>
              <p:cNvGraphicFramePr>
                <a:graphicFrameLocks noChangeAspect="1"/>
              </p:cNvGraphicFramePr>
              <p:nvPr/>
            </p:nvGraphicFramePr>
            <p:xfrm>
              <a:off x="3977" y="1940"/>
              <a:ext cx="399" cy="118"/>
            </p:xfrm>
            <a:graphic>
              <a:graphicData uri="http://schemas.openxmlformats.org/presentationml/2006/ole">
                <p:oleObj spid="_x0000_s25648" name="CS ChemDraw Drawing" r:id="rId57" imgW="576360" imgH="169920" progId="">
                  <p:embed/>
                </p:oleObj>
              </a:graphicData>
            </a:graphic>
          </p:graphicFrame>
        </p:grpSp>
        <p:graphicFrame>
          <p:nvGraphicFramePr>
            <p:cNvPr id="25644" name="Object 94"/>
            <p:cNvGraphicFramePr>
              <a:graphicFrameLocks noChangeAspect="1"/>
            </p:cNvGraphicFramePr>
            <p:nvPr/>
          </p:nvGraphicFramePr>
          <p:xfrm>
            <a:off x="4441" y="2215"/>
            <a:ext cx="226" cy="159"/>
          </p:xfrm>
          <a:graphic>
            <a:graphicData uri="http://schemas.openxmlformats.org/presentationml/2006/ole">
              <p:oleObj spid="_x0000_s25644" name="CS ChemDraw Drawing" r:id="rId58" imgW="236160" imgH="167400" progId="">
                <p:embed/>
              </p:oleObj>
            </a:graphicData>
          </a:graphic>
        </p:graphicFrame>
        <p:grpSp>
          <p:nvGrpSpPr>
            <p:cNvPr id="25680" name="Group 95"/>
            <p:cNvGrpSpPr>
              <a:grpSpLocks/>
            </p:cNvGrpSpPr>
            <p:nvPr/>
          </p:nvGrpSpPr>
          <p:grpSpPr bwMode="auto">
            <a:xfrm>
              <a:off x="4711" y="2220"/>
              <a:ext cx="387" cy="310"/>
              <a:chOff x="3439" y="1748"/>
              <a:chExt cx="387" cy="310"/>
            </a:xfrm>
          </p:grpSpPr>
          <p:graphicFrame>
            <p:nvGraphicFramePr>
              <p:cNvPr id="25645" name="Object 96"/>
              <p:cNvGraphicFramePr>
                <a:graphicFrameLocks noChangeAspect="1"/>
              </p:cNvGraphicFramePr>
              <p:nvPr/>
            </p:nvGraphicFramePr>
            <p:xfrm>
              <a:off x="3467" y="1748"/>
              <a:ext cx="323" cy="196"/>
            </p:xfrm>
            <a:graphic>
              <a:graphicData uri="http://schemas.openxmlformats.org/presentationml/2006/ole">
                <p:oleObj spid="_x0000_s25645" name="CS ChemDraw Drawing" r:id="rId59" imgW="337680" imgH="205560" progId="">
                  <p:embed/>
                </p:oleObj>
              </a:graphicData>
            </a:graphic>
          </p:graphicFrame>
          <p:graphicFrame>
            <p:nvGraphicFramePr>
              <p:cNvPr id="25646" name="Object 97"/>
              <p:cNvGraphicFramePr>
                <a:graphicFrameLocks noChangeAspect="1"/>
              </p:cNvGraphicFramePr>
              <p:nvPr/>
            </p:nvGraphicFramePr>
            <p:xfrm>
              <a:off x="3439" y="1940"/>
              <a:ext cx="387" cy="118"/>
            </p:xfrm>
            <a:graphic>
              <a:graphicData uri="http://schemas.openxmlformats.org/presentationml/2006/ole">
                <p:oleObj spid="_x0000_s25646" name="CS ChemDraw Drawing" r:id="rId60" imgW="558720" imgH="169920" progId="">
                  <p:embed/>
                </p:oleObj>
              </a:graphicData>
            </a:graphic>
          </p:graphicFrame>
        </p:grpSp>
      </p:grpSp>
      <p:sp>
        <p:nvSpPr>
          <p:cNvPr id="25677" name="AutoShape 99"/>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6626" name="Object 3"/>
          <p:cNvGraphicFramePr>
            <a:graphicFrameLocks noChangeAspect="1"/>
          </p:cNvGraphicFramePr>
          <p:nvPr/>
        </p:nvGraphicFramePr>
        <p:xfrm>
          <a:off x="455613" y="0"/>
          <a:ext cx="4191000" cy="3890963"/>
        </p:xfrm>
        <a:graphic>
          <a:graphicData uri="http://schemas.openxmlformats.org/presentationml/2006/ole">
            <p:oleObj spid="_x0000_s26626" name="Image bitmap" r:id="rId3" imgW="3591426" imgH="3333333" progId="PBrush">
              <p:embed/>
            </p:oleObj>
          </a:graphicData>
        </a:graphic>
      </p:graphicFrame>
      <p:sp>
        <p:nvSpPr>
          <p:cNvPr id="76804"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6805"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6806"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6695"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6627" name="Object 8"/>
          <p:cNvGraphicFramePr>
            <a:graphicFrameLocks noChangeAspect="1"/>
          </p:cNvGraphicFramePr>
          <p:nvPr/>
        </p:nvGraphicFramePr>
        <p:xfrm>
          <a:off x="25400" y="4406900"/>
          <a:ext cx="4619625" cy="1384300"/>
        </p:xfrm>
        <a:graphic>
          <a:graphicData uri="http://schemas.openxmlformats.org/presentationml/2006/ole">
            <p:oleObj spid="_x0000_s26627" name="Image bitmap" r:id="rId4" imgW="1457143" imgH="609524" progId="PBrush">
              <p:embed/>
            </p:oleObj>
          </a:graphicData>
        </a:graphic>
      </p:graphicFrame>
      <p:sp>
        <p:nvSpPr>
          <p:cNvPr id="26696"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6697"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6698" name="Group 11"/>
          <p:cNvGrpSpPr>
            <a:grpSpLocks/>
          </p:cNvGrpSpPr>
          <p:nvPr/>
        </p:nvGrpSpPr>
        <p:grpSpPr bwMode="auto">
          <a:xfrm>
            <a:off x="5373688" y="368300"/>
            <a:ext cx="436562" cy="5257800"/>
            <a:chOff x="3537" y="224"/>
            <a:chExt cx="275" cy="3768"/>
          </a:xfrm>
        </p:grpSpPr>
        <p:sp>
          <p:nvSpPr>
            <p:cNvPr id="26731"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6732"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6814"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6628" name="Object 16"/>
          <p:cNvGraphicFramePr>
            <a:graphicFrameLocks noChangeAspect="1"/>
          </p:cNvGraphicFramePr>
          <p:nvPr/>
        </p:nvGraphicFramePr>
        <p:xfrm>
          <a:off x="2078038" y="1257300"/>
          <a:ext cx="609600" cy="330200"/>
        </p:xfrm>
        <a:graphic>
          <a:graphicData uri="http://schemas.openxmlformats.org/presentationml/2006/ole">
            <p:oleObj spid="_x0000_s26628" name="CS ChemDraw Drawing" r:id="rId5" imgW="401040" imgH="218160" progId="">
              <p:embed/>
            </p:oleObj>
          </a:graphicData>
        </a:graphic>
      </p:graphicFrame>
      <p:graphicFrame>
        <p:nvGraphicFramePr>
          <p:cNvPr id="26629" name="Object 17"/>
          <p:cNvGraphicFramePr>
            <a:graphicFrameLocks noChangeAspect="1"/>
          </p:cNvGraphicFramePr>
          <p:nvPr/>
        </p:nvGraphicFramePr>
        <p:xfrm>
          <a:off x="1182688" y="5675313"/>
          <a:ext cx="358775" cy="252412"/>
        </p:xfrm>
        <a:graphic>
          <a:graphicData uri="http://schemas.openxmlformats.org/presentationml/2006/ole">
            <p:oleObj spid="_x0000_s26629" name="CS ChemDraw Drawing" r:id="rId6" imgW="236160" imgH="167400" progId="">
              <p:embed/>
            </p:oleObj>
          </a:graphicData>
        </a:graphic>
      </p:graphicFrame>
      <p:graphicFrame>
        <p:nvGraphicFramePr>
          <p:cNvPr id="26630" name="Object 18"/>
          <p:cNvGraphicFramePr>
            <a:graphicFrameLocks noChangeAspect="1"/>
          </p:cNvGraphicFramePr>
          <p:nvPr/>
        </p:nvGraphicFramePr>
        <p:xfrm>
          <a:off x="1849438" y="3492500"/>
          <a:ext cx="609600" cy="330200"/>
        </p:xfrm>
        <a:graphic>
          <a:graphicData uri="http://schemas.openxmlformats.org/presentationml/2006/ole">
            <p:oleObj spid="_x0000_s26630" name="CS ChemDraw Drawing" r:id="rId7" imgW="401040" imgH="218160" progId="">
              <p:embed/>
            </p:oleObj>
          </a:graphicData>
        </a:graphic>
      </p:graphicFrame>
      <p:graphicFrame>
        <p:nvGraphicFramePr>
          <p:cNvPr id="26631" name="Object 19"/>
          <p:cNvGraphicFramePr>
            <a:graphicFrameLocks noChangeAspect="1"/>
          </p:cNvGraphicFramePr>
          <p:nvPr/>
        </p:nvGraphicFramePr>
        <p:xfrm>
          <a:off x="1843088" y="3033713"/>
          <a:ext cx="358775" cy="252412"/>
        </p:xfrm>
        <a:graphic>
          <a:graphicData uri="http://schemas.openxmlformats.org/presentationml/2006/ole">
            <p:oleObj spid="_x0000_s26631" name="CS ChemDraw Drawing" r:id="rId8" imgW="236160" imgH="167400" progId="">
              <p:embed/>
            </p:oleObj>
          </a:graphicData>
        </a:graphic>
      </p:graphicFrame>
      <p:graphicFrame>
        <p:nvGraphicFramePr>
          <p:cNvPr id="26632" name="Object 20"/>
          <p:cNvGraphicFramePr>
            <a:graphicFrameLocks noChangeAspect="1"/>
          </p:cNvGraphicFramePr>
          <p:nvPr/>
        </p:nvGraphicFramePr>
        <p:xfrm>
          <a:off x="1792288" y="2220913"/>
          <a:ext cx="358775" cy="252412"/>
        </p:xfrm>
        <a:graphic>
          <a:graphicData uri="http://schemas.openxmlformats.org/presentationml/2006/ole">
            <p:oleObj spid="_x0000_s26632" name="CS ChemDraw Drawing" r:id="rId9" imgW="236160" imgH="167400" progId="">
              <p:embed/>
            </p:oleObj>
          </a:graphicData>
        </a:graphic>
      </p:graphicFrame>
      <p:graphicFrame>
        <p:nvGraphicFramePr>
          <p:cNvPr id="26633" name="Object 21"/>
          <p:cNvGraphicFramePr>
            <a:graphicFrameLocks noChangeAspect="1"/>
          </p:cNvGraphicFramePr>
          <p:nvPr/>
        </p:nvGraphicFramePr>
        <p:xfrm>
          <a:off x="1544638" y="952500"/>
          <a:ext cx="609600" cy="330200"/>
        </p:xfrm>
        <a:graphic>
          <a:graphicData uri="http://schemas.openxmlformats.org/presentationml/2006/ole">
            <p:oleObj spid="_x0000_s26633" name="CS ChemDraw Drawing" r:id="rId10" imgW="401040" imgH="218160" progId="">
              <p:embed/>
            </p:oleObj>
          </a:graphicData>
        </a:graphic>
      </p:graphicFrame>
      <p:sp>
        <p:nvSpPr>
          <p:cNvPr id="26700" name="Rectangle 22"/>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6701" name="Freeform 23"/>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6634" name="Object 24"/>
          <p:cNvGraphicFramePr>
            <a:graphicFrameLocks noChangeAspect="1"/>
          </p:cNvGraphicFramePr>
          <p:nvPr/>
        </p:nvGraphicFramePr>
        <p:xfrm>
          <a:off x="798513" y="6000750"/>
          <a:ext cx="463550" cy="268288"/>
        </p:xfrm>
        <a:graphic>
          <a:graphicData uri="http://schemas.openxmlformats.org/presentationml/2006/ole">
            <p:oleObj spid="_x0000_s26634" name="CS ChemDraw Drawing" r:id="rId11" imgW="304560" imgH="177480" progId="">
              <p:embed/>
            </p:oleObj>
          </a:graphicData>
        </a:graphic>
      </p:graphicFrame>
      <p:graphicFrame>
        <p:nvGraphicFramePr>
          <p:cNvPr id="26635" name="Object 26"/>
          <p:cNvGraphicFramePr>
            <a:graphicFrameLocks noChangeAspect="1"/>
          </p:cNvGraphicFramePr>
          <p:nvPr/>
        </p:nvGraphicFramePr>
        <p:xfrm>
          <a:off x="1636713" y="6407150"/>
          <a:ext cx="463550" cy="268288"/>
        </p:xfrm>
        <a:graphic>
          <a:graphicData uri="http://schemas.openxmlformats.org/presentationml/2006/ole">
            <p:oleObj spid="_x0000_s26635" name="CS ChemDraw Drawing" r:id="rId12" imgW="304560" imgH="177480" progId="">
              <p:embed/>
            </p:oleObj>
          </a:graphicData>
        </a:graphic>
      </p:graphicFrame>
      <p:graphicFrame>
        <p:nvGraphicFramePr>
          <p:cNvPr id="26636" name="Object 27"/>
          <p:cNvGraphicFramePr>
            <a:graphicFrameLocks noChangeAspect="1"/>
          </p:cNvGraphicFramePr>
          <p:nvPr/>
        </p:nvGraphicFramePr>
        <p:xfrm>
          <a:off x="2236788" y="2474913"/>
          <a:ext cx="358775" cy="252412"/>
        </p:xfrm>
        <a:graphic>
          <a:graphicData uri="http://schemas.openxmlformats.org/presentationml/2006/ole">
            <p:oleObj spid="_x0000_s26636" name="CS ChemDraw Drawing" r:id="rId13" imgW="236160" imgH="167400" progId="">
              <p:embed/>
            </p:oleObj>
          </a:graphicData>
        </a:graphic>
      </p:graphicFrame>
      <p:graphicFrame>
        <p:nvGraphicFramePr>
          <p:cNvPr id="26637" name="Object 28"/>
          <p:cNvGraphicFramePr>
            <a:graphicFrameLocks noChangeAspect="1"/>
          </p:cNvGraphicFramePr>
          <p:nvPr/>
        </p:nvGraphicFramePr>
        <p:xfrm>
          <a:off x="681038" y="5435600"/>
          <a:ext cx="609600" cy="330200"/>
        </p:xfrm>
        <a:graphic>
          <a:graphicData uri="http://schemas.openxmlformats.org/presentationml/2006/ole">
            <p:oleObj spid="_x0000_s26637" name="CS ChemDraw Drawing" r:id="rId14" imgW="401040" imgH="218160" progId="">
              <p:embed/>
            </p:oleObj>
          </a:graphicData>
        </a:graphic>
      </p:graphicFrame>
      <p:graphicFrame>
        <p:nvGraphicFramePr>
          <p:cNvPr id="26638" name="Object 29"/>
          <p:cNvGraphicFramePr>
            <a:graphicFrameLocks noChangeAspect="1"/>
          </p:cNvGraphicFramePr>
          <p:nvPr/>
        </p:nvGraphicFramePr>
        <p:xfrm>
          <a:off x="1874838" y="2692400"/>
          <a:ext cx="609600" cy="330200"/>
        </p:xfrm>
        <a:graphic>
          <a:graphicData uri="http://schemas.openxmlformats.org/presentationml/2006/ole">
            <p:oleObj spid="_x0000_s26638" name="CS ChemDraw Drawing" r:id="rId15" imgW="401040" imgH="218160" progId="">
              <p:embed/>
            </p:oleObj>
          </a:graphicData>
        </a:graphic>
      </p:graphicFrame>
      <p:graphicFrame>
        <p:nvGraphicFramePr>
          <p:cNvPr id="26639" name="Object 30"/>
          <p:cNvGraphicFramePr>
            <a:graphicFrameLocks noChangeAspect="1"/>
          </p:cNvGraphicFramePr>
          <p:nvPr/>
        </p:nvGraphicFramePr>
        <p:xfrm>
          <a:off x="1779588" y="1306513"/>
          <a:ext cx="358775" cy="252412"/>
        </p:xfrm>
        <a:graphic>
          <a:graphicData uri="http://schemas.openxmlformats.org/presentationml/2006/ole">
            <p:oleObj spid="_x0000_s26639" name="CS ChemDraw Drawing" r:id="rId16" imgW="236160" imgH="167400" progId="">
              <p:embed/>
            </p:oleObj>
          </a:graphicData>
        </a:graphic>
      </p:graphicFrame>
      <p:graphicFrame>
        <p:nvGraphicFramePr>
          <p:cNvPr id="26640" name="Object 31"/>
          <p:cNvGraphicFramePr>
            <a:graphicFrameLocks noChangeAspect="1"/>
          </p:cNvGraphicFramePr>
          <p:nvPr/>
        </p:nvGraphicFramePr>
        <p:xfrm>
          <a:off x="2185988" y="3236913"/>
          <a:ext cx="358775" cy="252412"/>
        </p:xfrm>
        <a:graphic>
          <a:graphicData uri="http://schemas.openxmlformats.org/presentationml/2006/ole">
            <p:oleObj spid="_x0000_s26640" name="CS ChemDraw Drawing" r:id="rId17" imgW="236160" imgH="167400" progId="">
              <p:embed/>
            </p:oleObj>
          </a:graphicData>
        </a:graphic>
      </p:graphicFrame>
      <p:graphicFrame>
        <p:nvGraphicFramePr>
          <p:cNvPr id="26641" name="Object 32"/>
          <p:cNvGraphicFramePr>
            <a:graphicFrameLocks noChangeAspect="1"/>
          </p:cNvGraphicFramePr>
          <p:nvPr/>
        </p:nvGraphicFramePr>
        <p:xfrm>
          <a:off x="2065338" y="2032000"/>
          <a:ext cx="609600" cy="330200"/>
        </p:xfrm>
        <a:graphic>
          <a:graphicData uri="http://schemas.openxmlformats.org/presentationml/2006/ole">
            <p:oleObj spid="_x0000_s26641" name="CS ChemDraw Drawing" r:id="rId18" imgW="401040" imgH="218160" progId="">
              <p:embed/>
            </p:oleObj>
          </a:graphicData>
        </a:graphic>
      </p:graphicFrame>
      <p:graphicFrame>
        <p:nvGraphicFramePr>
          <p:cNvPr id="26642" name="Object 33"/>
          <p:cNvGraphicFramePr>
            <a:graphicFrameLocks noChangeAspect="1"/>
          </p:cNvGraphicFramePr>
          <p:nvPr/>
        </p:nvGraphicFramePr>
        <p:xfrm>
          <a:off x="2160588" y="6488113"/>
          <a:ext cx="358775" cy="252412"/>
        </p:xfrm>
        <a:graphic>
          <a:graphicData uri="http://schemas.openxmlformats.org/presentationml/2006/ole">
            <p:oleObj spid="_x0000_s26642" name="CS ChemDraw Drawing" r:id="rId19" imgW="236160" imgH="167400" progId="">
              <p:embed/>
            </p:oleObj>
          </a:graphicData>
        </a:graphic>
      </p:graphicFrame>
      <p:graphicFrame>
        <p:nvGraphicFramePr>
          <p:cNvPr id="26643" name="Object 34"/>
          <p:cNvGraphicFramePr>
            <a:graphicFrameLocks noChangeAspect="1"/>
          </p:cNvGraphicFramePr>
          <p:nvPr/>
        </p:nvGraphicFramePr>
        <p:xfrm>
          <a:off x="2376488" y="5345113"/>
          <a:ext cx="358775" cy="252412"/>
        </p:xfrm>
        <a:graphic>
          <a:graphicData uri="http://schemas.openxmlformats.org/presentationml/2006/ole">
            <p:oleObj spid="_x0000_s26643" name="CS ChemDraw Drawing" r:id="rId20" imgW="236160" imgH="167400" progId="">
              <p:embed/>
            </p:oleObj>
          </a:graphicData>
        </a:graphic>
      </p:graphicFrame>
      <p:graphicFrame>
        <p:nvGraphicFramePr>
          <p:cNvPr id="26644" name="Object 35"/>
          <p:cNvGraphicFramePr>
            <a:graphicFrameLocks noChangeAspect="1"/>
          </p:cNvGraphicFramePr>
          <p:nvPr/>
        </p:nvGraphicFramePr>
        <p:xfrm>
          <a:off x="1490663" y="5886450"/>
          <a:ext cx="512762" cy="311150"/>
        </p:xfrm>
        <a:graphic>
          <a:graphicData uri="http://schemas.openxmlformats.org/presentationml/2006/ole">
            <p:oleObj spid="_x0000_s26644" name="CS ChemDraw Drawing" r:id="rId21" imgW="337680" imgH="205560" progId="">
              <p:embed/>
            </p:oleObj>
          </a:graphicData>
        </a:graphic>
      </p:graphicFrame>
      <p:graphicFrame>
        <p:nvGraphicFramePr>
          <p:cNvPr id="26645" name="Object 36"/>
          <p:cNvGraphicFramePr>
            <a:graphicFrameLocks noChangeAspect="1"/>
          </p:cNvGraphicFramePr>
          <p:nvPr/>
        </p:nvGraphicFramePr>
        <p:xfrm>
          <a:off x="1643063" y="5454650"/>
          <a:ext cx="512762" cy="311150"/>
        </p:xfrm>
        <a:graphic>
          <a:graphicData uri="http://schemas.openxmlformats.org/presentationml/2006/ole">
            <p:oleObj spid="_x0000_s26645" name="CS ChemDraw Drawing" r:id="rId22" imgW="337680" imgH="205560" progId="">
              <p:embed/>
            </p:oleObj>
          </a:graphicData>
        </a:graphic>
      </p:graphicFrame>
      <p:graphicFrame>
        <p:nvGraphicFramePr>
          <p:cNvPr id="26646" name="Object 37"/>
          <p:cNvGraphicFramePr>
            <a:graphicFrameLocks noChangeAspect="1"/>
          </p:cNvGraphicFramePr>
          <p:nvPr/>
        </p:nvGraphicFramePr>
        <p:xfrm>
          <a:off x="2198688" y="5751513"/>
          <a:ext cx="358775" cy="252412"/>
        </p:xfrm>
        <a:graphic>
          <a:graphicData uri="http://schemas.openxmlformats.org/presentationml/2006/ole">
            <p:oleObj spid="_x0000_s26646" name="CS ChemDraw Drawing" r:id="rId23" imgW="236160" imgH="167400" progId="">
              <p:embed/>
            </p:oleObj>
          </a:graphicData>
        </a:graphic>
      </p:graphicFrame>
      <p:graphicFrame>
        <p:nvGraphicFramePr>
          <p:cNvPr id="26647" name="Object 38"/>
          <p:cNvGraphicFramePr>
            <a:graphicFrameLocks noChangeAspect="1"/>
          </p:cNvGraphicFramePr>
          <p:nvPr/>
        </p:nvGraphicFramePr>
        <p:xfrm>
          <a:off x="2640013" y="5822950"/>
          <a:ext cx="463550" cy="268288"/>
        </p:xfrm>
        <a:graphic>
          <a:graphicData uri="http://schemas.openxmlformats.org/presentationml/2006/ole">
            <p:oleObj spid="_x0000_s26647" name="CS ChemDraw Drawing" r:id="rId24" imgW="304560" imgH="177480" progId="">
              <p:embed/>
            </p:oleObj>
          </a:graphicData>
        </a:graphic>
      </p:graphicFrame>
      <p:graphicFrame>
        <p:nvGraphicFramePr>
          <p:cNvPr id="26648" name="Object 39"/>
          <p:cNvGraphicFramePr>
            <a:graphicFrameLocks noChangeAspect="1"/>
          </p:cNvGraphicFramePr>
          <p:nvPr/>
        </p:nvGraphicFramePr>
        <p:xfrm>
          <a:off x="3643313" y="6140450"/>
          <a:ext cx="463550" cy="268288"/>
        </p:xfrm>
        <a:graphic>
          <a:graphicData uri="http://schemas.openxmlformats.org/presentationml/2006/ole">
            <p:oleObj spid="_x0000_s26648" name="CS ChemDraw Drawing" r:id="rId25" imgW="304560" imgH="177480" progId="">
              <p:embed/>
            </p:oleObj>
          </a:graphicData>
        </a:graphic>
      </p:graphicFrame>
      <p:graphicFrame>
        <p:nvGraphicFramePr>
          <p:cNvPr id="26649" name="Object 40"/>
          <p:cNvGraphicFramePr>
            <a:graphicFrameLocks noChangeAspect="1"/>
          </p:cNvGraphicFramePr>
          <p:nvPr/>
        </p:nvGraphicFramePr>
        <p:xfrm>
          <a:off x="2900363" y="5429250"/>
          <a:ext cx="512762" cy="311150"/>
        </p:xfrm>
        <a:graphic>
          <a:graphicData uri="http://schemas.openxmlformats.org/presentationml/2006/ole">
            <p:oleObj spid="_x0000_s26649" name="CS ChemDraw Drawing" r:id="rId26" imgW="337680" imgH="205560" progId="">
              <p:embed/>
            </p:oleObj>
          </a:graphicData>
        </a:graphic>
      </p:graphicFrame>
      <p:graphicFrame>
        <p:nvGraphicFramePr>
          <p:cNvPr id="26650" name="Object 41"/>
          <p:cNvGraphicFramePr>
            <a:graphicFrameLocks noChangeAspect="1"/>
          </p:cNvGraphicFramePr>
          <p:nvPr/>
        </p:nvGraphicFramePr>
        <p:xfrm>
          <a:off x="3522663" y="5632450"/>
          <a:ext cx="512762" cy="311150"/>
        </p:xfrm>
        <a:graphic>
          <a:graphicData uri="http://schemas.openxmlformats.org/presentationml/2006/ole">
            <p:oleObj spid="_x0000_s26650" name="CS ChemDraw Drawing" r:id="rId27" imgW="337680" imgH="205560" progId="">
              <p:embed/>
            </p:oleObj>
          </a:graphicData>
        </a:graphic>
      </p:graphicFrame>
      <p:graphicFrame>
        <p:nvGraphicFramePr>
          <p:cNvPr id="26651" name="Object 42"/>
          <p:cNvGraphicFramePr>
            <a:graphicFrameLocks noChangeAspect="1"/>
          </p:cNvGraphicFramePr>
          <p:nvPr/>
        </p:nvGraphicFramePr>
        <p:xfrm>
          <a:off x="2633663" y="6292850"/>
          <a:ext cx="512762" cy="311150"/>
        </p:xfrm>
        <a:graphic>
          <a:graphicData uri="http://schemas.openxmlformats.org/presentationml/2006/ole">
            <p:oleObj spid="_x0000_s26651" name="CS ChemDraw Drawing" r:id="rId28" imgW="337680" imgH="205560" progId="">
              <p:embed/>
            </p:oleObj>
          </a:graphicData>
        </a:graphic>
      </p:graphicFrame>
      <p:graphicFrame>
        <p:nvGraphicFramePr>
          <p:cNvPr id="26652" name="Object 43"/>
          <p:cNvGraphicFramePr>
            <a:graphicFrameLocks noChangeAspect="1"/>
          </p:cNvGraphicFramePr>
          <p:nvPr/>
        </p:nvGraphicFramePr>
        <p:xfrm>
          <a:off x="2100263" y="6102350"/>
          <a:ext cx="512762" cy="311150"/>
        </p:xfrm>
        <a:graphic>
          <a:graphicData uri="http://schemas.openxmlformats.org/presentationml/2006/ole">
            <p:oleObj spid="_x0000_s26652" name="CS ChemDraw Drawing" r:id="rId29" imgW="337680" imgH="205560" progId="">
              <p:embed/>
            </p:oleObj>
          </a:graphicData>
        </a:graphic>
      </p:graphicFrame>
      <p:graphicFrame>
        <p:nvGraphicFramePr>
          <p:cNvPr id="26653" name="Object 44"/>
          <p:cNvGraphicFramePr>
            <a:graphicFrameLocks noChangeAspect="1"/>
          </p:cNvGraphicFramePr>
          <p:nvPr/>
        </p:nvGraphicFramePr>
        <p:xfrm>
          <a:off x="754063" y="6394450"/>
          <a:ext cx="512762" cy="311150"/>
        </p:xfrm>
        <a:graphic>
          <a:graphicData uri="http://schemas.openxmlformats.org/presentationml/2006/ole">
            <p:oleObj spid="_x0000_s26653" name="CS ChemDraw Drawing" r:id="rId30" imgW="337680" imgH="205560" progId="">
              <p:embed/>
            </p:oleObj>
          </a:graphicData>
        </a:graphic>
      </p:graphicFrame>
      <p:graphicFrame>
        <p:nvGraphicFramePr>
          <p:cNvPr id="26654" name="Object 45"/>
          <p:cNvGraphicFramePr>
            <a:graphicFrameLocks noChangeAspect="1"/>
          </p:cNvGraphicFramePr>
          <p:nvPr/>
        </p:nvGraphicFramePr>
        <p:xfrm>
          <a:off x="1223963" y="6153150"/>
          <a:ext cx="512762" cy="311150"/>
        </p:xfrm>
        <a:graphic>
          <a:graphicData uri="http://schemas.openxmlformats.org/presentationml/2006/ole">
            <p:oleObj spid="_x0000_s26654" name="CS ChemDraw Drawing" r:id="rId31" imgW="337680" imgH="205560" progId="">
              <p:embed/>
            </p:oleObj>
          </a:graphicData>
        </a:graphic>
      </p:graphicFrame>
      <p:graphicFrame>
        <p:nvGraphicFramePr>
          <p:cNvPr id="26655" name="Object 46"/>
          <p:cNvGraphicFramePr>
            <a:graphicFrameLocks noChangeAspect="1"/>
          </p:cNvGraphicFramePr>
          <p:nvPr/>
        </p:nvGraphicFramePr>
        <p:xfrm>
          <a:off x="1887538" y="647700"/>
          <a:ext cx="609600" cy="330200"/>
        </p:xfrm>
        <a:graphic>
          <a:graphicData uri="http://schemas.openxmlformats.org/presentationml/2006/ole">
            <p:oleObj spid="_x0000_s26655" name="CS ChemDraw Drawing" r:id="rId32" imgW="401040" imgH="218160" progId="">
              <p:embed/>
            </p:oleObj>
          </a:graphicData>
        </a:graphic>
      </p:graphicFrame>
      <p:graphicFrame>
        <p:nvGraphicFramePr>
          <p:cNvPr id="26656" name="Object 47"/>
          <p:cNvGraphicFramePr>
            <a:graphicFrameLocks noChangeAspect="1"/>
          </p:cNvGraphicFramePr>
          <p:nvPr/>
        </p:nvGraphicFramePr>
        <p:xfrm>
          <a:off x="2173288" y="976313"/>
          <a:ext cx="358775" cy="252412"/>
        </p:xfrm>
        <a:graphic>
          <a:graphicData uri="http://schemas.openxmlformats.org/presentationml/2006/ole">
            <p:oleObj spid="_x0000_s26656" name="CS ChemDraw Drawing" r:id="rId33" imgW="236160" imgH="167400" progId="">
              <p:embed/>
            </p:oleObj>
          </a:graphicData>
        </a:graphic>
      </p:graphicFrame>
      <p:graphicFrame>
        <p:nvGraphicFramePr>
          <p:cNvPr id="26657" name="Object 48"/>
          <p:cNvGraphicFramePr>
            <a:graphicFrameLocks noChangeAspect="1"/>
          </p:cNvGraphicFramePr>
          <p:nvPr/>
        </p:nvGraphicFramePr>
        <p:xfrm>
          <a:off x="2420938" y="406400"/>
          <a:ext cx="609600" cy="330200"/>
        </p:xfrm>
        <a:graphic>
          <a:graphicData uri="http://schemas.openxmlformats.org/presentationml/2006/ole">
            <p:oleObj spid="_x0000_s26657" name="CS ChemDraw Drawing" r:id="rId34" imgW="401040" imgH="218160" progId="">
              <p:embed/>
            </p:oleObj>
          </a:graphicData>
        </a:graphic>
      </p:graphicFrame>
      <p:graphicFrame>
        <p:nvGraphicFramePr>
          <p:cNvPr id="26658" name="Object 49"/>
          <p:cNvGraphicFramePr>
            <a:graphicFrameLocks noChangeAspect="1"/>
          </p:cNvGraphicFramePr>
          <p:nvPr/>
        </p:nvGraphicFramePr>
        <p:xfrm>
          <a:off x="1449388" y="622300"/>
          <a:ext cx="358775" cy="252413"/>
        </p:xfrm>
        <a:graphic>
          <a:graphicData uri="http://schemas.openxmlformats.org/presentationml/2006/ole">
            <p:oleObj spid="_x0000_s26658" name="CS ChemDraw Drawing" r:id="rId35" imgW="236160" imgH="167400" progId="">
              <p:embed/>
            </p:oleObj>
          </a:graphicData>
        </a:graphic>
      </p:graphicFrame>
      <p:graphicFrame>
        <p:nvGraphicFramePr>
          <p:cNvPr id="26659" name="Object 50"/>
          <p:cNvGraphicFramePr>
            <a:graphicFrameLocks noChangeAspect="1"/>
          </p:cNvGraphicFramePr>
          <p:nvPr/>
        </p:nvGraphicFramePr>
        <p:xfrm>
          <a:off x="1366838" y="292100"/>
          <a:ext cx="609600" cy="330200"/>
        </p:xfrm>
        <a:graphic>
          <a:graphicData uri="http://schemas.openxmlformats.org/presentationml/2006/ole">
            <p:oleObj spid="_x0000_s26659" name="CS ChemDraw Drawing" r:id="rId36" imgW="401040" imgH="218160" progId="">
              <p:embed/>
            </p:oleObj>
          </a:graphicData>
        </a:graphic>
      </p:graphicFrame>
      <p:graphicFrame>
        <p:nvGraphicFramePr>
          <p:cNvPr id="26660" name="Object 51"/>
          <p:cNvGraphicFramePr>
            <a:graphicFrameLocks noChangeAspect="1"/>
          </p:cNvGraphicFramePr>
          <p:nvPr/>
        </p:nvGraphicFramePr>
        <p:xfrm>
          <a:off x="2058988" y="342900"/>
          <a:ext cx="358775" cy="252413"/>
        </p:xfrm>
        <a:graphic>
          <a:graphicData uri="http://schemas.openxmlformats.org/presentationml/2006/ole">
            <p:oleObj spid="_x0000_s26660" name="CS ChemDraw Drawing" r:id="rId37" imgW="236160" imgH="167400" progId="">
              <p:embed/>
            </p:oleObj>
          </a:graphicData>
        </a:graphic>
      </p:graphicFrame>
      <p:graphicFrame>
        <p:nvGraphicFramePr>
          <p:cNvPr id="26661" name="Object 52"/>
          <p:cNvGraphicFramePr>
            <a:graphicFrameLocks noChangeAspect="1"/>
          </p:cNvGraphicFramePr>
          <p:nvPr/>
        </p:nvGraphicFramePr>
        <p:xfrm>
          <a:off x="1620838" y="0"/>
          <a:ext cx="609600" cy="330200"/>
        </p:xfrm>
        <a:graphic>
          <a:graphicData uri="http://schemas.openxmlformats.org/presentationml/2006/ole">
            <p:oleObj spid="_x0000_s26661" name="CS ChemDraw Drawing" r:id="rId38" imgW="401040" imgH="218160" progId="">
              <p:embed/>
            </p:oleObj>
          </a:graphicData>
        </a:graphic>
      </p:graphicFrame>
      <p:graphicFrame>
        <p:nvGraphicFramePr>
          <p:cNvPr id="26662" name="Object 53"/>
          <p:cNvGraphicFramePr>
            <a:graphicFrameLocks noChangeAspect="1"/>
          </p:cNvGraphicFramePr>
          <p:nvPr/>
        </p:nvGraphicFramePr>
        <p:xfrm>
          <a:off x="2376488" y="0"/>
          <a:ext cx="358775" cy="252413"/>
        </p:xfrm>
        <a:graphic>
          <a:graphicData uri="http://schemas.openxmlformats.org/presentationml/2006/ole">
            <p:oleObj spid="_x0000_s26662" name="CS ChemDraw Drawing" r:id="rId39" imgW="236160" imgH="167400" progId="">
              <p:embed/>
            </p:oleObj>
          </a:graphicData>
        </a:graphic>
      </p:graphicFrame>
      <p:graphicFrame>
        <p:nvGraphicFramePr>
          <p:cNvPr id="26663" name="Object 15"/>
          <p:cNvGraphicFramePr>
            <a:graphicFrameLocks noChangeAspect="1"/>
          </p:cNvGraphicFramePr>
          <p:nvPr/>
        </p:nvGraphicFramePr>
        <p:xfrm>
          <a:off x="1550988" y="5218113"/>
          <a:ext cx="358775" cy="252412"/>
        </p:xfrm>
        <a:graphic>
          <a:graphicData uri="http://schemas.openxmlformats.org/presentationml/2006/ole">
            <p:oleObj spid="_x0000_s26663" name="CS ChemDraw Drawing" r:id="rId40" imgW="236160" imgH="167400" progId="">
              <p:embed/>
            </p:oleObj>
          </a:graphicData>
        </a:graphic>
      </p:graphicFrame>
      <p:grpSp>
        <p:nvGrpSpPr>
          <p:cNvPr id="26702" name="Group 54"/>
          <p:cNvGrpSpPr>
            <a:grpSpLocks/>
          </p:cNvGrpSpPr>
          <p:nvPr/>
        </p:nvGrpSpPr>
        <p:grpSpPr bwMode="auto">
          <a:xfrm>
            <a:off x="5384800" y="5842000"/>
            <a:ext cx="3676650" cy="939800"/>
            <a:chOff x="3392" y="3680"/>
            <a:chExt cx="2316" cy="592"/>
          </a:xfrm>
        </p:grpSpPr>
        <p:sp>
          <p:nvSpPr>
            <p:cNvPr id="26726" name="Text Box 55"/>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6727" name="AutoShape 56"/>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6857" name="AutoShape 57"/>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6684" name="Object 58"/>
            <p:cNvGraphicFramePr>
              <a:graphicFrameLocks noChangeAspect="1"/>
            </p:cNvGraphicFramePr>
            <p:nvPr/>
          </p:nvGraphicFramePr>
          <p:xfrm>
            <a:off x="3537" y="3931"/>
            <a:ext cx="384" cy="208"/>
          </p:xfrm>
          <a:graphic>
            <a:graphicData uri="http://schemas.openxmlformats.org/presentationml/2006/ole">
              <p:oleObj spid="_x0000_s26684" name="CS ChemDraw Drawing" r:id="rId41" imgW="401040" imgH="218160" progId="">
                <p:embed/>
              </p:oleObj>
            </a:graphicData>
          </a:graphic>
        </p:graphicFrame>
        <p:graphicFrame>
          <p:nvGraphicFramePr>
            <p:cNvPr id="26685" name="Object 59"/>
            <p:cNvGraphicFramePr>
              <a:graphicFrameLocks noChangeAspect="1"/>
            </p:cNvGraphicFramePr>
            <p:nvPr/>
          </p:nvGraphicFramePr>
          <p:xfrm>
            <a:off x="4271" y="3951"/>
            <a:ext cx="316" cy="159"/>
          </p:xfrm>
          <a:graphic>
            <a:graphicData uri="http://schemas.openxmlformats.org/presentationml/2006/ole">
              <p:oleObj spid="_x0000_s26685" name="CS ChemDraw Drawing" r:id="rId42" imgW="330120" imgH="167400" progId="">
                <p:embed/>
              </p:oleObj>
            </a:graphicData>
          </a:graphic>
        </p:graphicFrame>
        <p:graphicFrame>
          <p:nvGraphicFramePr>
            <p:cNvPr id="26686" name="Object 60"/>
            <p:cNvGraphicFramePr>
              <a:graphicFrameLocks noChangeAspect="1"/>
            </p:cNvGraphicFramePr>
            <p:nvPr/>
          </p:nvGraphicFramePr>
          <p:xfrm>
            <a:off x="4952" y="3952"/>
            <a:ext cx="169" cy="196"/>
          </p:xfrm>
          <a:graphic>
            <a:graphicData uri="http://schemas.openxmlformats.org/presentationml/2006/ole">
              <p:oleObj spid="_x0000_s26686" name="CS ChemDraw Drawing" r:id="rId43" imgW="561240" imgH="205560" progId="">
                <p:embed/>
              </p:oleObj>
            </a:graphicData>
          </a:graphic>
        </p:graphicFrame>
        <p:sp>
          <p:nvSpPr>
            <p:cNvPr id="26729" name="Text Box 61"/>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6730" name="Text Box 62"/>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6687" name="Object 63"/>
            <p:cNvGraphicFramePr>
              <a:graphicFrameLocks noChangeAspect="1"/>
            </p:cNvGraphicFramePr>
            <p:nvPr/>
          </p:nvGraphicFramePr>
          <p:xfrm>
            <a:off x="3835" y="4053"/>
            <a:ext cx="204" cy="133"/>
          </p:xfrm>
          <a:graphic>
            <a:graphicData uri="http://schemas.openxmlformats.org/presentationml/2006/ole">
              <p:oleObj spid="_x0000_s26687" name="CS ChemDraw Drawing" r:id="rId44" imgW="314640" imgH="205560" progId="">
                <p:embed/>
              </p:oleObj>
            </a:graphicData>
          </a:graphic>
        </p:graphicFrame>
        <p:graphicFrame>
          <p:nvGraphicFramePr>
            <p:cNvPr id="26688" name="Object 64"/>
            <p:cNvGraphicFramePr>
              <a:graphicFrameLocks noChangeAspect="1"/>
            </p:cNvGraphicFramePr>
            <p:nvPr/>
          </p:nvGraphicFramePr>
          <p:xfrm>
            <a:off x="4499" y="4045"/>
            <a:ext cx="204" cy="133"/>
          </p:xfrm>
          <a:graphic>
            <a:graphicData uri="http://schemas.openxmlformats.org/presentationml/2006/ole">
              <p:oleObj spid="_x0000_s26688" name="CS ChemDraw Drawing" r:id="rId45" imgW="314640" imgH="205560" progId="">
                <p:embed/>
              </p:oleObj>
            </a:graphicData>
          </a:graphic>
        </p:graphicFrame>
        <p:graphicFrame>
          <p:nvGraphicFramePr>
            <p:cNvPr id="26689" name="Object 65"/>
            <p:cNvGraphicFramePr>
              <a:graphicFrameLocks noChangeAspect="1"/>
            </p:cNvGraphicFramePr>
            <p:nvPr/>
          </p:nvGraphicFramePr>
          <p:xfrm>
            <a:off x="5436" y="4032"/>
            <a:ext cx="162" cy="152"/>
          </p:xfrm>
          <a:graphic>
            <a:graphicData uri="http://schemas.openxmlformats.org/presentationml/2006/ole">
              <p:oleObj spid="_x0000_s26689" name="Equation" r:id="rId46" imgW="215640" imgH="203040" progId="Equation.3">
                <p:embed/>
              </p:oleObj>
            </a:graphicData>
          </a:graphic>
        </p:graphicFrame>
        <p:graphicFrame>
          <p:nvGraphicFramePr>
            <p:cNvPr id="26690" name="Object 66"/>
            <p:cNvGraphicFramePr>
              <a:graphicFrameLocks noChangeAspect="1"/>
            </p:cNvGraphicFramePr>
            <p:nvPr/>
          </p:nvGraphicFramePr>
          <p:xfrm>
            <a:off x="5131" y="3956"/>
            <a:ext cx="323" cy="196"/>
          </p:xfrm>
          <a:graphic>
            <a:graphicData uri="http://schemas.openxmlformats.org/presentationml/2006/ole">
              <p:oleObj spid="_x0000_s26690" name="CS ChemDraw Drawing" r:id="rId47" imgW="337680" imgH="205560" progId="">
                <p:embed/>
              </p:oleObj>
            </a:graphicData>
          </a:graphic>
        </p:graphicFrame>
      </p:grpSp>
      <p:grpSp>
        <p:nvGrpSpPr>
          <p:cNvPr id="26703" name="Group 108"/>
          <p:cNvGrpSpPr>
            <a:grpSpLocks/>
          </p:cNvGrpSpPr>
          <p:nvPr/>
        </p:nvGrpSpPr>
        <p:grpSpPr bwMode="auto">
          <a:xfrm>
            <a:off x="6184900" y="1358900"/>
            <a:ext cx="2641600" cy="2657475"/>
            <a:chOff x="3896" y="856"/>
            <a:chExt cx="1664" cy="1674"/>
          </a:xfrm>
        </p:grpSpPr>
        <p:sp>
          <p:nvSpPr>
            <p:cNvPr id="26713" name="Text Box 72"/>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6714" name="Group 73"/>
            <p:cNvGrpSpPr>
              <a:grpSpLocks/>
            </p:cNvGrpSpPr>
            <p:nvPr/>
          </p:nvGrpSpPr>
          <p:grpSpPr bwMode="auto">
            <a:xfrm>
              <a:off x="3896" y="896"/>
              <a:ext cx="152" cy="152"/>
              <a:chOff x="4232" y="2360"/>
              <a:chExt cx="416" cy="392"/>
            </a:xfrm>
          </p:grpSpPr>
          <p:sp>
            <p:nvSpPr>
              <p:cNvPr id="26724" name="Oval 74"/>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6875" name="Oval 75"/>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6671" name="Object 76"/>
            <p:cNvGraphicFramePr>
              <a:graphicFrameLocks noChangeAspect="1"/>
            </p:cNvGraphicFramePr>
            <p:nvPr/>
          </p:nvGraphicFramePr>
          <p:xfrm>
            <a:off x="4079" y="1140"/>
            <a:ext cx="292" cy="169"/>
          </p:xfrm>
          <a:graphic>
            <a:graphicData uri="http://schemas.openxmlformats.org/presentationml/2006/ole">
              <p:oleObj spid="_x0000_s26671" name="CS ChemDraw Drawing" r:id="rId48" imgW="304560" imgH="177480" progId="">
                <p:embed/>
              </p:oleObj>
            </a:graphicData>
          </a:graphic>
        </p:graphicFrame>
        <p:graphicFrame>
          <p:nvGraphicFramePr>
            <p:cNvPr id="26672" name="Object 77"/>
            <p:cNvGraphicFramePr>
              <a:graphicFrameLocks noChangeAspect="1"/>
            </p:cNvGraphicFramePr>
            <p:nvPr/>
          </p:nvGraphicFramePr>
          <p:xfrm>
            <a:off x="4506" y="1151"/>
            <a:ext cx="316" cy="159"/>
          </p:xfrm>
          <a:graphic>
            <a:graphicData uri="http://schemas.openxmlformats.org/presentationml/2006/ole">
              <p:oleObj spid="_x0000_s26672" name="CS ChemDraw Drawing" r:id="rId49" imgW="330120" imgH="167400" progId="">
                <p:embed/>
              </p:oleObj>
            </a:graphicData>
          </a:graphic>
        </p:graphicFrame>
        <p:grpSp>
          <p:nvGrpSpPr>
            <p:cNvPr id="26715" name="Group 78"/>
            <p:cNvGrpSpPr>
              <a:grpSpLocks/>
            </p:cNvGrpSpPr>
            <p:nvPr/>
          </p:nvGrpSpPr>
          <p:grpSpPr bwMode="auto">
            <a:xfrm>
              <a:off x="4921" y="1132"/>
              <a:ext cx="399" cy="310"/>
              <a:chOff x="3977" y="1748"/>
              <a:chExt cx="399" cy="310"/>
            </a:xfrm>
          </p:grpSpPr>
          <p:graphicFrame>
            <p:nvGraphicFramePr>
              <p:cNvPr id="26682" name="Object 79"/>
              <p:cNvGraphicFramePr>
                <a:graphicFrameLocks noChangeAspect="1"/>
              </p:cNvGraphicFramePr>
              <p:nvPr/>
            </p:nvGraphicFramePr>
            <p:xfrm>
              <a:off x="4011" y="1748"/>
              <a:ext cx="323" cy="196"/>
            </p:xfrm>
            <a:graphic>
              <a:graphicData uri="http://schemas.openxmlformats.org/presentationml/2006/ole">
                <p:oleObj spid="_x0000_s26682" name="CS ChemDraw Drawing" r:id="rId50" imgW="337680" imgH="205560" progId="">
                  <p:embed/>
                </p:oleObj>
              </a:graphicData>
            </a:graphic>
          </p:graphicFrame>
          <p:graphicFrame>
            <p:nvGraphicFramePr>
              <p:cNvPr id="26683" name="Object 80"/>
              <p:cNvGraphicFramePr>
                <a:graphicFrameLocks noChangeAspect="1"/>
              </p:cNvGraphicFramePr>
              <p:nvPr/>
            </p:nvGraphicFramePr>
            <p:xfrm>
              <a:off x="3977" y="1940"/>
              <a:ext cx="399" cy="118"/>
            </p:xfrm>
            <a:graphic>
              <a:graphicData uri="http://schemas.openxmlformats.org/presentationml/2006/ole">
                <p:oleObj spid="_x0000_s26683" name="CS ChemDraw Drawing" r:id="rId51" imgW="576360" imgH="169920" progId="">
                  <p:embed/>
                </p:oleObj>
              </a:graphicData>
            </a:graphic>
          </p:graphicFrame>
        </p:grpSp>
        <p:graphicFrame>
          <p:nvGraphicFramePr>
            <p:cNvPr id="26673" name="Object 81"/>
            <p:cNvGraphicFramePr>
              <a:graphicFrameLocks noChangeAspect="1"/>
            </p:cNvGraphicFramePr>
            <p:nvPr/>
          </p:nvGraphicFramePr>
          <p:xfrm>
            <a:off x="4113" y="1487"/>
            <a:ext cx="226" cy="159"/>
          </p:xfrm>
          <a:graphic>
            <a:graphicData uri="http://schemas.openxmlformats.org/presentationml/2006/ole">
              <p:oleObj spid="_x0000_s26673" name="CS ChemDraw Drawing" r:id="rId52" imgW="236160" imgH="167400" progId="">
                <p:embed/>
              </p:oleObj>
            </a:graphicData>
          </a:graphic>
        </p:graphicFrame>
        <p:grpSp>
          <p:nvGrpSpPr>
            <p:cNvPr id="26716" name="Group 82"/>
            <p:cNvGrpSpPr>
              <a:grpSpLocks/>
            </p:cNvGrpSpPr>
            <p:nvPr/>
          </p:nvGrpSpPr>
          <p:grpSpPr bwMode="auto">
            <a:xfrm>
              <a:off x="4439" y="1452"/>
              <a:ext cx="387" cy="310"/>
              <a:chOff x="3439" y="1748"/>
              <a:chExt cx="387" cy="310"/>
            </a:xfrm>
          </p:grpSpPr>
          <p:graphicFrame>
            <p:nvGraphicFramePr>
              <p:cNvPr id="26680" name="Object 83"/>
              <p:cNvGraphicFramePr>
                <a:graphicFrameLocks noChangeAspect="1"/>
              </p:cNvGraphicFramePr>
              <p:nvPr/>
            </p:nvGraphicFramePr>
            <p:xfrm>
              <a:off x="3467" y="1748"/>
              <a:ext cx="323" cy="196"/>
            </p:xfrm>
            <a:graphic>
              <a:graphicData uri="http://schemas.openxmlformats.org/presentationml/2006/ole">
                <p:oleObj spid="_x0000_s26680" name="CS ChemDraw Drawing" r:id="rId53" imgW="337680" imgH="205560" progId="">
                  <p:embed/>
                </p:oleObj>
              </a:graphicData>
            </a:graphic>
          </p:graphicFrame>
          <p:graphicFrame>
            <p:nvGraphicFramePr>
              <p:cNvPr id="26681" name="Object 84"/>
              <p:cNvGraphicFramePr>
                <a:graphicFrameLocks noChangeAspect="1"/>
              </p:cNvGraphicFramePr>
              <p:nvPr/>
            </p:nvGraphicFramePr>
            <p:xfrm>
              <a:off x="3439" y="1940"/>
              <a:ext cx="387" cy="118"/>
            </p:xfrm>
            <a:graphic>
              <a:graphicData uri="http://schemas.openxmlformats.org/presentationml/2006/ole">
                <p:oleObj spid="_x0000_s26681" name="CS ChemDraw Drawing" r:id="rId54" imgW="558720" imgH="169920" progId="">
                  <p:embed/>
                </p:oleObj>
              </a:graphicData>
            </a:graphic>
          </p:graphicFrame>
        </p:grpSp>
        <p:grpSp>
          <p:nvGrpSpPr>
            <p:cNvPr id="26717" name="Group 85"/>
            <p:cNvGrpSpPr>
              <a:grpSpLocks/>
            </p:cNvGrpSpPr>
            <p:nvPr/>
          </p:nvGrpSpPr>
          <p:grpSpPr bwMode="auto">
            <a:xfrm>
              <a:off x="3904" y="1920"/>
              <a:ext cx="1640" cy="231"/>
              <a:chOff x="3904" y="1920"/>
              <a:chExt cx="1640" cy="231"/>
            </a:xfrm>
          </p:grpSpPr>
          <p:sp>
            <p:nvSpPr>
              <p:cNvPr id="26720" name="Text Box 86"/>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6721" name="Group 87"/>
              <p:cNvGrpSpPr>
                <a:grpSpLocks/>
              </p:cNvGrpSpPr>
              <p:nvPr/>
            </p:nvGrpSpPr>
            <p:grpSpPr bwMode="auto">
              <a:xfrm>
                <a:off x="3904" y="1960"/>
                <a:ext cx="152" cy="152"/>
                <a:chOff x="4232" y="2360"/>
                <a:chExt cx="416" cy="392"/>
              </a:xfrm>
            </p:grpSpPr>
            <p:sp>
              <p:nvSpPr>
                <p:cNvPr id="26722" name="Oval 8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6889" name="Oval 8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6674" name="Object 90"/>
            <p:cNvGraphicFramePr>
              <a:graphicFrameLocks noChangeAspect="1"/>
            </p:cNvGraphicFramePr>
            <p:nvPr/>
          </p:nvGraphicFramePr>
          <p:xfrm>
            <a:off x="4055" y="2204"/>
            <a:ext cx="292" cy="169"/>
          </p:xfrm>
          <a:graphic>
            <a:graphicData uri="http://schemas.openxmlformats.org/presentationml/2006/ole">
              <p:oleObj spid="_x0000_s26674" name="CS ChemDraw Drawing" r:id="rId55" imgW="304560" imgH="177480" progId="">
                <p:embed/>
              </p:oleObj>
            </a:graphicData>
          </a:graphic>
        </p:graphicFrame>
        <p:grpSp>
          <p:nvGrpSpPr>
            <p:cNvPr id="26718" name="Group 91"/>
            <p:cNvGrpSpPr>
              <a:grpSpLocks/>
            </p:cNvGrpSpPr>
            <p:nvPr/>
          </p:nvGrpSpPr>
          <p:grpSpPr bwMode="auto">
            <a:xfrm>
              <a:off x="5161" y="2220"/>
              <a:ext cx="399" cy="310"/>
              <a:chOff x="3977" y="1748"/>
              <a:chExt cx="399" cy="310"/>
            </a:xfrm>
          </p:grpSpPr>
          <p:graphicFrame>
            <p:nvGraphicFramePr>
              <p:cNvPr id="26678" name="Object 92"/>
              <p:cNvGraphicFramePr>
                <a:graphicFrameLocks noChangeAspect="1"/>
              </p:cNvGraphicFramePr>
              <p:nvPr/>
            </p:nvGraphicFramePr>
            <p:xfrm>
              <a:off x="4011" y="1748"/>
              <a:ext cx="323" cy="196"/>
            </p:xfrm>
            <a:graphic>
              <a:graphicData uri="http://schemas.openxmlformats.org/presentationml/2006/ole">
                <p:oleObj spid="_x0000_s26678" name="CS ChemDraw Drawing" r:id="rId56" imgW="337680" imgH="205560" progId="">
                  <p:embed/>
                </p:oleObj>
              </a:graphicData>
            </a:graphic>
          </p:graphicFrame>
          <p:graphicFrame>
            <p:nvGraphicFramePr>
              <p:cNvPr id="26679" name="Object 93"/>
              <p:cNvGraphicFramePr>
                <a:graphicFrameLocks noChangeAspect="1"/>
              </p:cNvGraphicFramePr>
              <p:nvPr/>
            </p:nvGraphicFramePr>
            <p:xfrm>
              <a:off x="3977" y="1940"/>
              <a:ext cx="399" cy="118"/>
            </p:xfrm>
            <a:graphic>
              <a:graphicData uri="http://schemas.openxmlformats.org/presentationml/2006/ole">
                <p:oleObj spid="_x0000_s26679" name="CS ChemDraw Drawing" r:id="rId57" imgW="576360" imgH="169920" progId="">
                  <p:embed/>
                </p:oleObj>
              </a:graphicData>
            </a:graphic>
          </p:graphicFrame>
        </p:grpSp>
        <p:graphicFrame>
          <p:nvGraphicFramePr>
            <p:cNvPr id="26675" name="Object 94"/>
            <p:cNvGraphicFramePr>
              <a:graphicFrameLocks noChangeAspect="1"/>
            </p:cNvGraphicFramePr>
            <p:nvPr/>
          </p:nvGraphicFramePr>
          <p:xfrm>
            <a:off x="4441" y="2215"/>
            <a:ext cx="226" cy="159"/>
          </p:xfrm>
          <a:graphic>
            <a:graphicData uri="http://schemas.openxmlformats.org/presentationml/2006/ole">
              <p:oleObj spid="_x0000_s26675" name="CS ChemDraw Drawing" r:id="rId58" imgW="236160" imgH="167400" progId="">
                <p:embed/>
              </p:oleObj>
            </a:graphicData>
          </a:graphic>
        </p:graphicFrame>
        <p:grpSp>
          <p:nvGrpSpPr>
            <p:cNvPr id="26719" name="Group 95"/>
            <p:cNvGrpSpPr>
              <a:grpSpLocks/>
            </p:cNvGrpSpPr>
            <p:nvPr/>
          </p:nvGrpSpPr>
          <p:grpSpPr bwMode="auto">
            <a:xfrm>
              <a:off x="4711" y="2220"/>
              <a:ext cx="387" cy="310"/>
              <a:chOff x="3439" y="1748"/>
              <a:chExt cx="387" cy="310"/>
            </a:xfrm>
          </p:grpSpPr>
          <p:graphicFrame>
            <p:nvGraphicFramePr>
              <p:cNvPr id="26676" name="Object 96"/>
              <p:cNvGraphicFramePr>
                <a:graphicFrameLocks noChangeAspect="1"/>
              </p:cNvGraphicFramePr>
              <p:nvPr/>
            </p:nvGraphicFramePr>
            <p:xfrm>
              <a:off x="3467" y="1748"/>
              <a:ext cx="323" cy="196"/>
            </p:xfrm>
            <a:graphic>
              <a:graphicData uri="http://schemas.openxmlformats.org/presentationml/2006/ole">
                <p:oleObj spid="_x0000_s26676" name="CS ChemDraw Drawing" r:id="rId59" imgW="337680" imgH="205560" progId="">
                  <p:embed/>
                </p:oleObj>
              </a:graphicData>
            </a:graphic>
          </p:graphicFrame>
          <p:graphicFrame>
            <p:nvGraphicFramePr>
              <p:cNvPr id="26677" name="Object 97"/>
              <p:cNvGraphicFramePr>
                <a:graphicFrameLocks noChangeAspect="1"/>
              </p:cNvGraphicFramePr>
              <p:nvPr/>
            </p:nvGraphicFramePr>
            <p:xfrm>
              <a:off x="3439" y="1940"/>
              <a:ext cx="387" cy="118"/>
            </p:xfrm>
            <a:graphic>
              <a:graphicData uri="http://schemas.openxmlformats.org/presentationml/2006/ole">
                <p:oleObj spid="_x0000_s26677" name="CS ChemDraw Drawing" r:id="rId60" imgW="558720" imgH="169920" progId="">
                  <p:embed/>
                </p:oleObj>
              </a:graphicData>
            </a:graphic>
          </p:graphicFrame>
        </p:grpSp>
      </p:grpSp>
      <p:grpSp>
        <p:nvGrpSpPr>
          <p:cNvPr id="12" name="Group 107"/>
          <p:cNvGrpSpPr>
            <a:grpSpLocks/>
          </p:cNvGrpSpPr>
          <p:nvPr/>
        </p:nvGrpSpPr>
        <p:grpSpPr bwMode="auto">
          <a:xfrm>
            <a:off x="6197600" y="4318000"/>
            <a:ext cx="2641600" cy="1117600"/>
            <a:chOff x="3904" y="2720"/>
            <a:chExt cx="1664" cy="704"/>
          </a:xfrm>
        </p:grpSpPr>
        <p:grpSp>
          <p:nvGrpSpPr>
            <p:cNvPr id="26706" name="Group 67"/>
            <p:cNvGrpSpPr>
              <a:grpSpLocks/>
            </p:cNvGrpSpPr>
            <p:nvPr/>
          </p:nvGrpSpPr>
          <p:grpSpPr bwMode="auto">
            <a:xfrm>
              <a:off x="3904" y="2720"/>
              <a:ext cx="1640" cy="231"/>
              <a:chOff x="3904" y="1920"/>
              <a:chExt cx="1640" cy="231"/>
            </a:xfrm>
          </p:grpSpPr>
          <p:sp>
            <p:nvSpPr>
              <p:cNvPr id="26709" name="Text Box 68"/>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26710" name="Group 69"/>
              <p:cNvGrpSpPr>
                <a:grpSpLocks/>
              </p:cNvGrpSpPr>
              <p:nvPr/>
            </p:nvGrpSpPr>
            <p:grpSpPr bwMode="auto">
              <a:xfrm>
                <a:off x="3904" y="1960"/>
                <a:ext cx="152" cy="152"/>
                <a:chOff x="4232" y="2360"/>
                <a:chExt cx="416" cy="392"/>
              </a:xfrm>
            </p:grpSpPr>
            <p:sp>
              <p:nvSpPr>
                <p:cNvPr id="26711" name="Oval 70"/>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6871" name="Oval 71"/>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6664" name="Object 98"/>
            <p:cNvGraphicFramePr>
              <a:graphicFrameLocks noChangeAspect="1"/>
            </p:cNvGraphicFramePr>
            <p:nvPr/>
          </p:nvGraphicFramePr>
          <p:xfrm>
            <a:off x="4063" y="2988"/>
            <a:ext cx="292" cy="169"/>
          </p:xfrm>
          <a:graphic>
            <a:graphicData uri="http://schemas.openxmlformats.org/presentationml/2006/ole">
              <p:oleObj spid="_x0000_s26664" name="CS ChemDraw Drawing" r:id="rId61" imgW="304560" imgH="177480" progId="">
                <p:embed/>
              </p:oleObj>
            </a:graphicData>
          </a:graphic>
        </p:graphicFrame>
        <p:grpSp>
          <p:nvGrpSpPr>
            <p:cNvPr id="26707" name="Group 99"/>
            <p:cNvGrpSpPr>
              <a:grpSpLocks/>
            </p:cNvGrpSpPr>
            <p:nvPr/>
          </p:nvGrpSpPr>
          <p:grpSpPr bwMode="auto">
            <a:xfrm>
              <a:off x="5169" y="3004"/>
              <a:ext cx="399" cy="310"/>
              <a:chOff x="3977" y="1748"/>
              <a:chExt cx="399" cy="310"/>
            </a:xfrm>
          </p:grpSpPr>
          <p:graphicFrame>
            <p:nvGraphicFramePr>
              <p:cNvPr id="26669" name="Object 100"/>
              <p:cNvGraphicFramePr>
                <a:graphicFrameLocks noChangeAspect="1"/>
              </p:cNvGraphicFramePr>
              <p:nvPr/>
            </p:nvGraphicFramePr>
            <p:xfrm>
              <a:off x="4011" y="1748"/>
              <a:ext cx="323" cy="196"/>
            </p:xfrm>
            <a:graphic>
              <a:graphicData uri="http://schemas.openxmlformats.org/presentationml/2006/ole">
                <p:oleObj spid="_x0000_s26669" name="CS ChemDraw Drawing" r:id="rId62" imgW="337680" imgH="205560" progId="">
                  <p:embed/>
                </p:oleObj>
              </a:graphicData>
            </a:graphic>
          </p:graphicFrame>
          <p:graphicFrame>
            <p:nvGraphicFramePr>
              <p:cNvPr id="26670" name="Object 101"/>
              <p:cNvGraphicFramePr>
                <a:graphicFrameLocks noChangeAspect="1"/>
              </p:cNvGraphicFramePr>
              <p:nvPr/>
            </p:nvGraphicFramePr>
            <p:xfrm>
              <a:off x="3977" y="1940"/>
              <a:ext cx="399" cy="118"/>
            </p:xfrm>
            <a:graphic>
              <a:graphicData uri="http://schemas.openxmlformats.org/presentationml/2006/ole">
                <p:oleObj spid="_x0000_s26670" name="CS ChemDraw Drawing" r:id="rId63" imgW="576360" imgH="169920" progId="">
                  <p:embed/>
                </p:oleObj>
              </a:graphicData>
            </a:graphic>
          </p:graphicFrame>
        </p:grpSp>
        <p:graphicFrame>
          <p:nvGraphicFramePr>
            <p:cNvPr id="26665" name="Object 102"/>
            <p:cNvGraphicFramePr>
              <a:graphicFrameLocks noChangeAspect="1"/>
            </p:cNvGraphicFramePr>
            <p:nvPr/>
          </p:nvGraphicFramePr>
          <p:xfrm>
            <a:off x="4449" y="2999"/>
            <a:ext cx="226" cy="159"/>
          </p:xfrm>
          <a:graphic>
            <a:graphicData uri="http://schemas.openxmlformats.org/presentationml/2006/ole">
              <p:oleObj spid="_x0000_s26665" name="CS ChemDraw Drawing" r:id="rId64" imgW="236160" imgH="167400" progId="">
                <p:embed/>
              </p:oleObj>
            </a:graphicData>
          </a:graphic>
        </p:graphicFrame>
        <p:grpSp>
          <p:nvGrpSpPr>
            <p:cNvPr id="26708" name="Group 103"/>
            <p:cNvGrpSpPr>
              <a:grpSpLocks/>
            </p:cNvGrpSpPr>
            <p:nvPr/>
          </p:nvGrpSpPr>
          <p:grpSpPr bwMode="auto">
            <a:xfrm>
              <a:off x="4719" y="3004"/>
              <a:ext cx="387" cy="310"/>
              <a:chOff x="3439" y="1748"/>
              <a:chExt cx="387" cy="310"/>
            </a:xfrm>
          </p:grpSpPr>
          <p:graphicFrame>
            <p:nvGraphicFramePr>
              <p:cNvPr id="26667" name="Object 104"/>
              <p:cNvGraphicFramePr>
                <a:graphicFrameLocks noChangeAspect="1"/>
              </p:cNvGraphicFramePr>
              <p:nvPr/>
            </p:nvGraphicFramePr>
            <p:xfrm>
              <a:off x="3467" y="1748"/>
              <a:ext cx="323" cy="196"/>
            </p:xfrm>
            <a:graphic>
              <a:graphicData uri="http://schemas.openxmlformats.org/presentationml/2006/ole">
                <p:oleObj spid="_x0000_s26667" name="CS ChemDraw Drawing" r:id="rId65" imgW="337680" imgH="205560" progId="">
                  <p:embed/>
                </p:oleObj>
              </a:graphicData>
            </a:graphic>
          </p:graphicFrame>
          <p:graphicFrame>
            <p:nvGraphicFramePr>
              <p:cNvPr id="26668" name="Object 105"/>
              <p:cNvGraphicFramePr>
                <a:graphicFrameLocks noChangeAspect="1"/>
              </p:cNvGraphicFramePr>
              <p:nvPr/>
            </p:nvGraphicFramePr>
            <p:xfrm>
              <a:off x="3439" y="1940"/>
              <a:ext cx="387" cy="118"/>
            </p:xfrm>
            <a:graphic>
              <a:graphicData uri="http://schemas.openxmlformats.org/presentationml/2006/ole">
                <p:oleObj spid="_x0000_s26668" name="CS ChemDraw Drawing" r:id="rId66" imgW="558720" imgH="169920" progId="">
                  <p:embed/>
                </p:oleObj>
              </a:graphicData>
            </a:graphic>
          </p:graphicFrame>
        </p:grpSp>
        <p:graphicFrame>
          <p:nvGraphicFramePr>
            <p:cNvPr id="26666" name="Object 106"/>
            <p:cNvGraphicFramePr>
              <a:graphicFrameLocks noChangeAspect="1"/>
            </p:cNvGraphicFramePr>
            <p:nvPr/>
          </p:nvGraphicFramePr>
          <p:xfrm>
            <a:off x="4173" y="3216"/>
            <a:ext cx="384" cy="208"/>
          </p:xfrm>
          <a:graphic>
            <a:graphicData uri="http://schemas.openxmlformats.org/presentationml/2006/ole">
              <p:oleObj spid="_x0000_s26666" name="CS ChemDraw Drawing" r:id="rId67" imgW="401040" imgH="218160" progId="">
                <p:embed/>
              </p:oleObj>
            </a:graphicData>
          </a:graphic>
        </p:graphicFrame>
      </p:grpSp>
      <p:sp>
        <p:nvSpPr>
          <p:cNvPr id="26705" name="AutoShape 109"/>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7650" name="Object 3"/>
          <p:cNvGraphicFramePr>
            <a:graphicFrameLocks noChangeAspect="1"/>
          </p:cNvGraphicFramePr>
          <p:nvPr/>
        </p:nvGraphicFramePr>
        <p:xfrm>
          <a:off x="455613" y="0"/>
          <a:ext cx="4191000" cy="3890963"/>
        </p:xfrm>
        <a:graphic>
          <a:graphicData uri="http://schemas.openxmlformats.org/presentationml/2006/ole">
            <p:oleObj spid="_x0000_s27650" name="Image bitmap" r:id="rId3" imgW="3591426" imgH="3333333" progId="PBrush">
              <p:embed/>
            </p:oleObj>
          </a:graphicData>
        </a:graphic>
      </p:graphicFrame>
      <p:sp>
        <p:nvSpPr>
          <p:cNvPr id="78852"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8853"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8854"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7721"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7651" name="Object 8"/>
          <p:cNvGraphicFramePr>
            <a:graphicFrameLocks noChangeAspect="1"/>
          </p:cNvGraphicFramePr>
          <p:nvPr/>
        </p:nvGraphicFramePr>
        <p:xfrm>
          <a:off x="25400" y="4406900"/>
          <a:ext cx="4619625" cy="1384300"/>
        </p:xfrm>
        <a:graphic>
          <a:graphicData uri="http://schemas.openxmlformats.org/presentationml/2006/ole">
            <p:oleObj spid="_x0000_s27651" name="Image bitmap" r:id="rId4" imgW="1457143" imgH="609524" progId="PBrush">
              <p:embed/>
            </p:oleObj>
          </a:graphicData>
        </a:graphic>
      </p:graphicFrame>
      <p:sp>
        <p:nvSpPr>
          <p:cNvPr id="27722"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7723"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7724" name="Group 11"/>
          <p:cNvGrpSpPr>
            <a:grpSpLocks/>
          </p:cNvGrpSpPr>
          <p:nvPr/>
        </p:nvGrpSpPr>
        <p:grpSpPr bwMode="auto">
          <a:xfrm>
            <a:off x="5373688" y="368300"/>
            <a:ext cx="436562" cy="5257800"/>
            <a:chOff x="3537" y="224"/>
            <a:chExt cx="275" cy="3768"/>
          </a:xfrm>
        </p:grpSpPr>
        <p:sp>
          <p:nvSpPr>
            <p:cNvPr id="27756"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7757"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8862"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7652" name="Object 15"/>
          <p:cNvGraphicFramePr>
            <a:graphicFrameLocks noChangeAspect="1"/>
          </p:cNvGraphicFramePr>
          <p:nvPr/>
        </p:nvGraphicFramePr>
        <p:xfrm>
          <a:off x="2078038" y="2057400"/>
          <a:ext cx="609600" cy="330200"/>
        </p:xfrm>
        <a:graphic>
          <a:graphicData uri="http://schemas.openxmlformats.org/presentationml/2006/ole">
            <p:oleObj spid="_x0000_s27652" name="CS ChemDraw Drawing" r:id="rId5" imgW="401040" imgH="218160" progId="">
              <p:embed/>
            </p:oleObj>
          </a:graphicData>
        </a:graphic>
      </p:graphicFrame>
      <p:graphicFrame>
        <p:nvGraphicFramePr>
          <p:cNvPr id="27653" name="Object 16"/>
          <p:cNvGraphicFramePr>
            <a:graphicFrameLocks noChangeAspect="1"/>
          </p:cNvGraphicFramePr>
          <p:nvPr/>
        </p:nvGraphicFramePr>
        <p:xfrm>
          <a:off x="1182688" y="5675313"/>
          <a:ext cx="358775" cy="252412"/>
        </p:xfrm>
        <a:graphic>
          <a:graphicData uri="http://schemas.openxmlformats.org/presentationml/2006/ole">
            <p:oleObj spid="_x0000_s27653" name="CS ChemDraw Drawing" r:id="rId6" imgW="236160" imgH="167400" progId="">
              <p:embed/>
            </p:oleObj>
          </a:graphicData>
        </a:graphic>
      </p:graphicFrame>
      <p:graphicFrame>
        <p:nvGraphicFramePr>
          <p:cNvPr id="27654" name="Object 17"/>
          <p:cNvGraphicFramePr>
            <a:graphicFrameLocks noChangeAspect="1"/>
          </p:cNvGraphicFramePr>
          <p:nvPr/>
        </p:nvGraphicFramePr>
        <p:xfrm>
          <a:off x="2243138" y="4521200"/>
          <a:ext cx="609600" cy="330200"/>
        </p:xfrm>
        <a:graphic>
          <a:graphicData uri="http://schemas.openxmlformats.org/presentationml/2006/ole">
            <p:oleObj spid="_x0000_s27654" name="CS ChemDraw Drawing" r:id="rId7" imgW="401040" imgH="218160" progId="">
              <p:embed/>
            </p:oleObj>
          </a:graphicData>
        </a:graphic>
      </p:graphicFrame>
      <p:graphicFrame>
        <p:nvGraphicFramePr>
          <p:cNvPr id="27655" name="Object 18"/>
          <p:cNvGraphicFramePr>
            <a:graphicFrameLocks noChangeAspect="1"/>
          </p:cNvGraphicFramePr>
          <p:nvPr/>
        </p:nvGraphicFramePr>
        <p:xfrm>
          <a:off x="1843088" y="3478213"/>
          <a:ext cx="358775" cy="252412"/>
        </p:xfrm>
        <a:graphic>
          <a:graphicData uri="http://schemas.openxmlformats.org/presentationml/2006/ole">
            <p:oleObj spid="_x0000_s27655" name="CS ChemDraw Drawing" r:id="rId8" imgW="236160" imgH="167400" progId="">
              <p:embed/>
            </p:oleObj>
          </a:graphicData>
        </a:graphic>
      </p:graphicFrame>
      <p:graphicFrame>
        <p:nvGraphicFramePr>
          <p:cNvPr id="27656" name="Object 19"/>
          <p:cNvGraphicFramePr>
            <a:graphicFrameLocks noChangeAspect="1"/>
          </p:cNvGraphicFramePr>
          <p:nvPr/>
        </p:nvGraphicFramePr>
        <p:xfrm>
          <a:off x="1843088" y="2817813"/>
          <a:ext cx="358775" cy="252412"/>
        </p:xfrm>
        <a:graphic>
          <a:graphicData uri="http://schemas.openxmlformats.org/presentationml/2006/ole">
            <p:oleObj spid="_x0000_s27656" name="CS ChemDraw Drawing" r:id="rId9" imgW="236160" imgH="167400" progId="">
              <p:embed/>
            </p:oleObj>
          </a:graphicData>
        </a:graphic>
      </p:graphicFrame>
      <p:graphicFrame>
        <p:nvGraphicFramePr>
          <p:cNvPr id="27657" name="Object 20"/>
          <p:cNvGraphicFramePr>
            <a:graphicFrameLocks noChangeAspect="1"/>
          </p:cNvGraphicFramePr>
          <p:nvPr/>
        </p:nvGraphicFramePr>
        <p:xfrm>
          <a:off x="1671638" y="1270000"/>
          <a:ext cx="609600" cy="330200"/>
        </p:xfrm>
        <a:graphic>
          <a:graphicData uri="http://schemas.openxmlformats.org/presentationml/2006/ole">
            <p:oleObj spid="_x0000_s27657" name="CS ChemDraw Drawing" r:id="rId10" imgW="401040" imgH="218160" progId="">
              <p:embed/>
            </p:oleObj>
          </a:graphicData>
        </a:graphic>
      </p:graphicFrame>
      <p:sp>
        <p:nvSpPr>
          <p:cNvPr id="27726" name="Rectangle 21"/>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7727" name="Freeform 22"/>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7658" name="Object 23"/>
          <p:cNvGraphicFramePr>
            <a:graphicFrameLocks noChangeAspect="1"/>
          </p:cNvGraphicFramePr>
          <p:nvPr/>
        </p:nvGraphicFramePr>
        <p:xfrm>
          <a:off x="798513" y="6000750"/>
          <a:ext cx="463550" cy="268288"/>
        </p:xfrm>
        <a:graphic>
          <a:graphicData uri="http://schemas.openxmlformats.org/presentationml/2006/ole">
            <p:oleObj spid="_x0000_s27658" name="CS ChemDraw Drawing" r:id="rId11" imgW="304560" imgH="177480" progId="">
              <p:embed/>
            </p:oleObj>
          </a:graphicData>
        </a:graphic>
      </p:graphicFrame>
      <p:graphicFrame>
        <p:nvGraphicFramePr>
          <p:cNvPr id="27659" name="Object 25"/>
          <p:cNvGraphicFramePr>
            <a:graphicFrameLocks noChangeAspect="1"/>
          </p:cNvGraphicFramePr>
          <p:nvPr/>
        </p:nvGraphicFramePr>
        <p:xfrm>
          <a:off x="1636713" y="6407150"/>
          <a:ext cx="463550" cy="268288"/>
        </p:xfrm>
        <a:graphic>
          <a:graphicData uri="http://schemas.openxmlformats.org/presentationml/2006/ole">
            <p:oleObj spid="_x0000_s27659" name="CS ChemDraw Drawing" r:id="rId12" imgW="304560" imgH="177480" progId="">
              <p:embed/>
            </p:oleObj>
          </a:graphicData>
        </a:graphic>
      </p:graphicFrame>
      <p:graphicFrame>
        <p:nvGraphicFramePr>
          <p:cNvPr id="27660" name="Object 26"/>
          <p:cNvGraphicFramePr>
            <a:graphicFrameLocks noChangeAspect="1"/>
          </p:cNvGraphicFramePr>
          <p:nvPr/>
        </p:nvGraphicFramePr>
        <p:xfrm>
          <a:off x="2249488" y="2970213"/>
          <a:ext cx="358775" cy="252412"/>
        </p:xfrm>
        <a:graphic>
          <a:graphicData uri="http://schemas.openxmlformats.org/presentationml/2006/ole">
            <p:oleObj spid="_x0000_s27660" name="CS ChemDraw Drawing" r:id="rId13" imgW="236160" imgH="167400" progId="">
              <p:embed/>
            </p:oleObj>
          </a:graphicData>
        </a:graphic>
      </p:graphicFrame>
      <p:graphicFrame>
        <p:nvGraphicFramePr>
          <p:cNvPr id="27661" name="Object 27"/>
          <p:cNvGraphicFramePr>
            <a:graphicFrameLocks noChangeAspect="1"/>
          </p:cNvGraphicFramePr>
          <p:nvPr/>
        </p:nvGraphicFramePr>
        <p:xfrm>
          <a:off x="681038" y="5435600"/>
          <a:ext cx="609600" cy="330200"/>
        </p:xfrm>
        <a:graphic>
          <a:graphicData uri="http://schemas.openxmlformats.org/presentationml/2006/ole">
            <p:oleObj spid="_x0000_s27661" name="CS ChemDraw Drawing" r:id="rId14" imgW="401040" imgH="218160" progId="">
              <p:embed/>
            </p:oleObj>
          </a:graphicData>
        </a:graphic>
      </p:graphicFrame>
      <p:graphicFrame>
        <p:nvGraphicFramePr>
          <p:cNvPr id="27662" name="Object 28"/>
          <p:cNvGraphicFramePr>
            <a:graphicFrameLocks noChangeAspect="1"/>
          </p:cNvGraphicFramePr>
          <p:nvPr/>
        </p:nvGraphicFramePr>
        <p:xfrm>
          <a:off x="1951038" y="3200400"/>
          <a:ext cx="609600" cy="330200"/>
        </p:xfrm>
        <a:graphic>
          <a:graphicData uri="http://schemas.openxmlformats.org/presentationml/2006/ole">
            <p:oleObj spid="_x0000_s27662" name="CS ChemDraw Drawing" r:id="rId15" imgW="401040" imgH="218160" progId="">
              <p:embed/>
            </p:oleObj>
          </a:graphicData>
        </a:graphic>
      </p:graphicFrame>
      <p:graphicFrame>
        <p:nvGraphicFramePr>
          <p:cNvPr id="27663" name="Object 29"/>
          <p:cNvGraphicFramePr>
            <a:graphicFrameLocks noChangeAspect="1"/>
          </p:cNvGraphicFramePr>
          <p:nvPr/>
        </p:nvGraphicFramePr>
        <p:xfrm>
          <a:off x="1766888" y="2043113"/>
          <a:ext cx="358775" cy="252412"/>
        </p:xfrm>
        <a:graphic>
          <a:graphicData uri="http://schemas.openxmlformats.org/presentationml/2006/ole">
            <p:oleObj spid="_x0000_s27663" name="CS ChemDraw Drawing" r:id="rId16" imgW="236160" imgH="167400" progId="">
              <p:embed/>
            </p:oleObj>
          </a:graphicData>
        </a:graphic>
      </p:graphicFrame>
      <p:graphicFrame>
        <p:nvGraphicFramePr>
          <p:cNvPr id="27664" name="Object 30"/>
          <p:cNvGraphicFramePr>
            <a:graphicFrameLocks noChangeAspect="1"/>
          </p:cNvGraphicFramePr>
          <p:nvPr/>
        </p:nvGraphicFramePr>
        <p:xfrm>
          <a:off x="2122488" y="4087813"/>
          <a:ext cx="358775" cy="252412"/>
        </p:xfrm>
        <a:graphic>
          <a:graphicData uri="http://schemas.openxmlformats.org/presentationml/2006/ole">
            <p:oleObj spid="_x0000_s27664" name="CS ChemDraw Drawing" r:id="rId17" imgW="236160" imgH="167400" progId="">
              <p:embed/>
            </p:oleObj>
          </a:graphicData>
        </a:graphic>
      </p:graphicFrame>
      <p:graphicFrame>
        <p:nvGraphicFramePr>
          <p:cNvPr id="27665" name="Object 31"/>
          <p:cNvGraphicFramePr>
            <a:graphicFrameLocks noChangeAspect="1"/>
          </p:cNvGraphicFramePr>
          <p:nvPr/>
        </p:nvGraphicFramePr>
        <p:xfrm>
          <a:off x="1951038" y="2489200"/>
          <a:ext cx="609600" cy="330200"/>
        </p:xfrm>
        <a:graphic>
          <a:graphicData uri="http://schemas.openxmlformats.org/presentationml/2006/ole">
            <p:oleObj spid="_x0000_s27665" name="CS ChemDraw Drawing" r:id="rId18" imgW="401040" imgH="218160" progId="">
              <p:embed/>
            </p:oleObj>
          </a:graphicData>
        </a:graphic>
      </p:graphicFrame>
      <p:graphicFrame>
        <p:nvGraphicFramePr>
          <p:cNvPr id="27666" name="Object 32"/>
          <p:cNvGraphicFramePr>
            <a:graphicFrameLocks noChangeAspect="1"/>
          </p:cNvGraphicFramePr>
          <p:nvPr/>
        </p:nvGraphicFramePr>
        <p:xfrm>
          <a:off x="2160588" y="6488113"/>
          <a:ext cx="358775" cy="252412"/>
        </p:xfrm>
        <a:graphic>
          <a:graphicData uri="http://schemas.openxmlformats.org/presentationml/2006/ole">
            <p:oleObj spid="_x0000_s27666" name="CS ChemDraw Drawing" r:id="rId19" imgW="236160" imgH="167400" progId="">
              <p:embed/>
            </p:oleObj>
          </a:graphicData>
        </a:graphic>
      </p:graphicFrame>
      <p:graphicFrame>
        <p:nvGraphicFramePr>
          <p:cNvPr id="27667" name="Object 33"/>
          <p:cNvGraphicFramePr>
            <a:graphicFrameLocks noChangeAspect="1"/>
          </p:cNvGraphicFramePr>
          <p:nvPr/>
        </p:nvGraphicFramePr>
        <p:xfrm>
          <a:off x="2376488" y="5345113"/>
          <a:ext cx="358775" cy="252412"/>
        </p:xfrm>
        <a:graphic>
          <a:graphicData uri="http://schemas.openxmlformats.org/presentationml/2006/ole">
            <p:oleObj spid="_x0000_s27667" name="CS ChemDraw Drawing" r:id="rId20" imgW="236160" imgH="167400" progId="">
              <p:embed/>
            </p:oleObj>
          </a:graphicData>
        </a:graphic>
      </p:graphicFrame>
      <p:graphicFrame>
        <p:nvGraphicFramePr>
          <p:cNvPr id="27668" name="Object 34"/>
          <p:cNvGraphicFramePr>
            <a:graphicFrameLocks noChangeAspect="1"/>
          </p:cNvGraphicFramePr>
          <p:nvPr/>
        </p:nvGraphicFramePr>
        <p:xfrm>
          <a:off x="1490663" y="5886450"/>
          <a:ext cx="512762" cy="311150"/>
        </p:xfrm>
        <a:graphic>
          <a:graphicData uri="http://schemas.openxmlformats.org/presentationml/2006/ole">
            <p:oleObj spid="_x0000_s27668" name="CS ChemDraw Drawing" r:id="rId21" imgW="337680" imgH="205560" progId="">
              <p:embed/>
            </p:oleObj>
          </a:graphicData>
        </a:graphic>
      </p:graphicFrame>
      <p:graphicFrame>
        <p:nvGraphicFramePr>
          <p:cNvPr id="27669" name="Object 35"/>
          <p:cNvGraphicFramePr>
            <a:graphicFrameLocks noChangeAspect="1"/>
          </p:cNvGraphicFramePr>
          <p:nvPr/>
        </p:nvGraphicFramePr>
        <p:xfrm>
          <a:off x="1643063" y="5454650"/>
          <a:ext cx="512762" cy="311150"/>
        </p:xfrm>
        <a:graphic>
          <a:graphicData uri="http://schemas.openxmlformats.org/presentationml/2006/ole">
            <p:oleObj spid="_x0000_s27669" name="CS ChemDraw Drawing" r:id="rId22" imgW="337680" imgH="205560" progId="">
              <p:embed/>
            </p:oleObj>
          </a:graphicData>
        </a:graphic>
      </p:graphicFrame>
      <p:graphicFrame>
        <p:nvGraphicFramePr>
          <p:cNvPr id="27670" name="Object 36"/>
          <p:cNvGraphicFramePr>
            <a:graphicFrameLocks noChangeAspect="1"/>
          </p:cNvGraphicFramePr>
          <p:nvPr/>
        </p:nvGraphicFramePr>
        <p:xfrm>
          <a:off x="2198688" y="5751513"/>
          <a:ext cx="358775" cy="252412"/>
        </p:xfrm>
        <a:graphic>
          <a:graphicData uri="http://schemas.openxmlformats.org/presentationml/2006/ole">
            <p:oleObj spid="_x0000_s27670" name="CS ChemDraw Drawing" r:id="rId23" imgW="236160" imgH="167400" progId="">
              <p:embed/>
            </p:oleObj>
          </a:graphicData>
        </a:graphic>
      </p:graphicFrame>
      <p:graphicFrame>
        <p:nvGraphicFramePr>
          <p:cNvPr id="27671" name="Object 37"/>
          <p:cNvGraphicFramePr>
            <a:graphicFrameLocks noChangeAspect="1"/>
          </p:cNvGraphicFramePr>
          <p:nvPr/>
        </p:nvGraphicFramePr>
        <p:xfrm>
          <a:off x="2640013" y="5822950"/>
          <a:ext cx="463550" cy="268288"/>
        </p:xfrm>
        <a:graphic>
          <a:graphicData uri="http://schemas.openxmlformats.org/presentationml/2006/ole">
            <p:oleObj spid="_x0000_s27671" name="CS ChemDraw Drawing" r:id="rId24" imgW="304560" imgH="177480" progId="">
              <p:embed/>
            </p:oleObj>
          </a:graphicData>
        </a:graphic>
      </p:graphicFrame>
      <p:graphicFrame>
        <p:nvGraphicFramePr>
          <p:cNvPr id="27672" name="Object 38"/>
          <p:cNvGraphicFramePr>
            <a:graphicFrameLocks noChangeAspect="1"/>
          </p:cNvGraphicFramePr>
          <p:nvPr/>
        </p:nvGraphicFramePr>
        <p:xfrm>
          <a:off x="3643313" y="6140450"/>
          <a:ext cx="463550" cy="268288"/>
        </p:xfrm>
        <a:graphic>
          <a:graphicData uri="http://schemas.openxmlformats.org/presentationml/2006/ole">
            <p:oleObj spid="_x0000_s27672" name="CS ChemDraw Drawing" r:id="rId25" imgW="304560" imgH="177480" progId="">
              <p:embed/>
            </p:oleObj>
          </a:graphicData>
        </a:graphic>
      </p:graphicFrame>
      <p:graphicFrame>
        <p:nvGraphicFramePr>
          <p:cNvPr id="27673" name="Object 39"/>
          <p:cNvGraphicFramePr>
            <a:graphicFrameLocks noChangeAspect="1"/>
          </p:cNvGraphicFramePr>
          <p:nvPr/>
        </p:nvGraphicFramePr>
        <p:xfrm>
          <a:off x="2900363" y="5429250"/>
          <a:ext cx="512762" cy="311150"/>
        </p:xfrm>
        <a:graphic>
          <a:graphicData uri="http://schemas.openxmlformats.org/presentationml/2006/ole">
            <p:oleObj spid="_x0000_s27673" name="CS ChemDraw Drawing" r:id="rId26" imgW="337680" imgH="205560" progId="">
              <p:embed/>
            </p:oleObj>
          </a:graphicData>
        </a:graphic>
      </p:graphicFrame>
      <p:graphicFrame>
        <p:nvGraphicFramePr>
          <p:cNvPr id="27674" name="Object 40"/>
          <p:cNvGraphicFramePr>
            <a:graphicFrameLocks noChangeAspect="1"/>
          </p:cNvGraphicFramePr>
          <p:nvPr/>
        </p:nvGraphicFramePr>
        <p:xfrm>
          <a:off x="3522663" y="5632450"/>
          <a:ext cx="512762" cy="311150"/>
        </p:xfrm>
        <a:graphic>
          <a:graphicData uri="http://schemas.openxmlformats.org/presentationml/2006/ole">
            <p:oleObj spid="_x0000_s27674" name="CS ChemDraw Drawing" r:id="rId27" imgW="337680" imgH="205560" progId="">
              <p:embed/>
            </p:oleObj>
          </a:graphicData>
        </a:graphic>
      </p:graphicFrame>
      <p:graphicFrame>
        <p:nvGraphicFramePr>
          <p:cNvPr id="27675" name="Object 41"/>
          <p:cNvGraphicFramePr>
            <a:graphicFrameLocks noChangeAspect="1"/>
          </p:cNvGraphicFramePr>
          <p:nvPr/>
        </p:nvGraphicFramePr>
        <p:xfrm>
          <a:off x="2633663" y="6292850"/>
          <a:ext cx="512762" cy="311150"/>
        </p:xfrm>
        <a:graphic>
          <a:graphicData uri="http://schemas.openxmlformats.org/presentationml/2006/ole">
            <p:oleObj spid="_x0000_s27675" name="CS ChemDraw Drawing" r:id="rId28" imgW="337680" imgH="205560" progId="">
              <p:embed/>
            </p:oleObj>
          </a:graphicData>
        </a:graphic>
      </p:graphicFrame>
      <p:graphicFrame>
        <p:nvGraphicFramePr>
          <p:cNvPr id="27676" name="Object 42"/>
          <p:cNvGraphicFramePr>
            <a:graphicFrameLocks noChangeAspect="1"/>
          </p:cNvGraphicFramePr>
          <p:nvPr/>
        </p:nvGraphicFramePr>
        <p:xfrm>
          <a:off x="2100263" y="6102350"/>
          <a:ext cx="512762" cy="311150"/>
        </p:xfrm>
        <a:graphic>
          <a:graphicData uri="http://schemas.openxmlformats.org/presentationml/2006/ole">
            <p:oleObj spid="_x0000_s27676" name="CS ChemDraw Drawing" r:id="rId29" imgW="337680" imgH="205560" progId="">
              <p:embed/>
            </p:oleObj>
          </a:graphicData>
        </a:graphic>
      </p:graphicFrame>
      <p:graphicFrame>
        <p:nvGraphicFramePr>
          <p:cNvPr id="27677" name="Object 43"/>
          <p:cNvGraphicFramePr>
            <a:graphicFrameLocks noChangeAspect="1"/>
          </p:cNvGraphicFramePr>
          <p:nvPr/>
        </p:nvGraphicFramePr>
        <p:xfrm>
          <a:off x="754063" y="6394450"/>
          <a:ext cx="512762" cy="311150"/>
        </p:xfrm>
        <a:graphic>
          <a:graphicData uri="http://schemas.openxmlformats.org/presentationml/2006/ole">
            <p:oleObj spid="_x0000_s27677" name="CS ChemDraw Drawing" r:id="rId30" imgW="337680" imgH="205560" progId="">
              <p:embed/>
            </p:oleObj>
          </a:graphicData>
        </a:graphic>
      </p:graphicFrame>
      <p:graphicFrame>
        <p:nvGraphicFramePr>
          <p:cNvPr id="27678" name="Object 44"/>
          <p:cNvGraphicFramePr>
            <a:graphicFrameLocks noChangeAspect="1"/>
          </p:cNvGraphicFramePr>
          <p:nvPr/>
        </p:nvGraphicFramePr>
        <p:xfrm>
          <a:off x="1223963" y="6153150"/>
          <a:ext cx="512762" cy="311150"/>
        </p:xfrm>
        <a:graphic>
          <a:graphicData uri="http://schemas.openxmlformats.org/presentationml/2006/ole">
            <p:oleObj spid="_x0000_s27678" name="CS ChemDraw Drawing" r:id="rId31" imgW="337680" imgH="205560" progId="">
              <p:embed/>
            </p:oleObj>
          </a:graphicData>
        </a:graphic>
      </p:graphicFrame>
      <p:graphicFrame>
        <p:nvGraphicFramePr>
          <p:cNvPr id="27679" name="Object 45"/>
          <p:cNvGraphicFramePr>
            <a:graphicFrameLocks noChangeAspect="1"/>
          </p:cNvGraphicFramePr>
          <p:nvPr/>
        </p:nvGraphicFramePr>
        <p:xfrm>
          <a:off x="1900238" y="939800"/>
          <a:ext cx="609600" cy="330200"/>
        </p:xfrm>
        <a:graphic>
          <a:graphicData uri="http://schemas.openxmlformats.org/presentationml/2006/ole">
            <p:oleObj spid="_x0000_s27679" name="CS ChemDraw Drawing" r:id="rId32" imgW="401040" imgH="218160" progId="">
              <p:embed/>
            </p:oleObj>
          </a:graphicData>
        </a:graphic>
      </p:graphicFrame>
      <p:graphicFrame>
        <p:nvGraphicFramePr>
          <p:cNvPr id="27680" name="Object 46"/>
          <p:cNvGraphicFramePr>
            <a:graphicFrameLocks noChangeAspect="1"/>
          </p:cNvGraphicFramePr>
          <p:nvPr/>
        </p:nvGraphicFramePr>
        <p:xfrm>
          <a:off x="2262188" y="1217613"/>
          <a:ext cx="358775" cy="252412"/>
        </p:xfrm>
        <a:graphic>
          <a:graphicData uri="http://schemas.openxmlformats.org/presentationml/2006/ole">
            <p:oleObj spid="_x0000_s27680" name="CS ChemDraw Drawing" r:id="rId33" imgW="236160" imgH="167400" progId="">
              <p:embed/>
            </p:oleObj>
          </a:graphicData>
        </a:graphic>
      </p:graphicFrame>
      <p:graphicFrame>
        <p:nvGraphicFramePr>
          <p:cNvPr id="27681" name="Object 47"/>
          <p:cNvGraphicFramePr>
            <a:graphicFrameLocks noChangeAspect="1"/>
          </p:cNvGraphicFramePr>
          <p:nvPr/>
        </p:nvGraphicFramePr>
        <p:xfrm>
          <a:off x="2420938" y="635000"/>
          <a:ext cx="609600" cy="330200"/>
        </p:xfrm>
        <a:graphic>
          <a:graphicData uri="http://schemas.openxmlformats.org/presentationml/2006/ole">
            <p:oleObj spid="_x0000_s27681" name="CS ChemDraw Drawing" r:id="rId34" imgW="401040" imgH="218160" progId="">
              <p:embed/>
            </p:oleObj>
          </a:graphicData>
        </a:graphic>
      </p:graphicFrame>
      <p:graphicFrame>
        <p:nvGraphicFramePr>
          <p:cNvPr id="27682" name="Object 48"/>
          <p:cNvGraphicFramePr>
            <a:graphicFrameLocks noChangeAspect="1"/>
          </p:cNvGraphicFramePr>
          <p:nvPr/>
        </p:nvGraphicFramePr>
        <p:xfrm>
          <a:off x="1500188" y="914400"/>
          <a:ext cx="358775" cy="252413"/>
        </p:xfrm>
        <a:graphic>
          <a:graphicData uri="http://schemas.openxmlformats.org/presentationml/2006/ole">
            <p:oleObj spid="_x0000_s27682" name="CS ChemDraw Drawing" r:id="rId35" imgW="236160" imgH="167400" progId="">
              <p:embed/>
            </p:oleObj>
          </a:graphicData>
        </a:graphic>
      </p:graphicFrame>
      <p:graphicFrame>
        <p:nvGraphicFramePr>
          <p:cNvPr id="27683" name="Object 49"/>
          <p:cNvGraphicFramePr>
            <a:graphicFrameLocks noChangeAspect="1"/>
          </p:cNvGraphicFramePr>
          <p:nvPr/>
        </p:nvGraphicFramePr>
        <p:xfrm>
          <a:off x="1379538" y="558800"/>
          <a:ext cx="609600" cy="330200"/>
        </p:xfrm>
        <a:graphic>
          <a:graphicData uri="http://schemas.openxmlformats.org/presentationml/2006/ole">
            <p:oleObj spid="_x0000_s27683" name="CS ChemDraw Drawing" r:id="rId36" imgW="401040" imgH="218160" progId="">
              <p:embed/>
            </p:oleObj>
          </a:graphicData>
        </a:graphic>
      </p:graphicFrame>
      <p:graphicFrame>
        <p:nvGraphicFramePr>
          <p:cNvPr id="27684" name="Object 50"/>
          <p:cNvGraphicFramePr>
            <a:graphicFrameLocks noChangeAspect="1"/>
          </p:cNvGraphicFramePr>
          <p:nvPr/>
        </p:nvGraphicFramePr>
        <p:xfrm>
          <a:off x="2071688" y="647700"/>
          <a:ext cx="358775" cy="252413"/>
        </p:xfrm>
        <a:graphic>
          <a:graphicData uri="http://schemas.openxmlformats.org/presentationml/2006/ole">
            <p:oleObj spid="_x0000_s27684" name="CS ChemDraw Drawing" r:id="rId37" imgW="236160" imgH="167400" progId="">
              <p:embed/>
            </p:oleObj>
          </a:graphicData>
        </a:graphic>
      </p:graphicFrame>
      <p:graphicFrame>
        <p:nvGraphicFramePr>
          <p:cNvPr id="27685" name="Object 51"/>
          <p:cNvGraphicFramePr>
            <a:graphicFrameLocks noChangeAspect="1"/>
          </p:cNvGraphicFramePr>
          <p:nvPr/>
        </p:nvGraphicFramePr>
        <p:xfrm>
          <a:off x="1620838" y="254000"/>
          <a:ext cx="609600" cy="330200"/>
        </p:xfrm>
        <a:graphic>
          <a:graphicData uri="http://schemas.openxmlformats.org/presentationml/2006/ole">
            <p:oleObj spid="_x0000_s27685" name="CS ChemDraw Drawing" r:id="rId38" imgW="401040" imgH="218160" progId="">
              <p:embed/>
            </p:oleObj>
          </a:graphicData>
        </a:graphic>
      </p:graphicFrame>
      <p:graphicFrame>
        <p:nvGraphicFramePr>
          <p:cNvPr id="27686" name="Object 52"/>
          <p:cNvGraphicFramePr>
            <a:graphicFrameLocks noChangeAspect="1"/>
          </p:cNvGraphicFramePr>
          <p:nvPr/>
        </p:nvGraphicFramePr>
        <p:xfrm>
          <a:off x="2312988" y="355600"/>
          <a:ext cx="358775" cy="252413"/>
        </p:xfrm>
        <a:graphic>
          <a:graphicData uri="http://schemas.openxmlformats.org/presentationml/2006/ole">
            <p:oleObj spid="_x0000_s27686" name="CS ChemDraw Drawing" r:id="rId39" imgW="236160" imgH="167400" progId="">
              <p:embed/>
            </p:oleObj>
          </a:graphicData>
        </a:graphic>
      </p:graphicFrame>
      <p:graphicFrame>
        <p:nvGraphicFramePr>
          <p:cNvPr id="27687" name="Object 53"/>
          <p:cNvGraphicFramePr>
            <a:graphicFrameLocks noChangeAspect="1"/>
          </p:cNvGraphicFramePr>
          <p:nvPr/>
        </p:nvGraphicFramePr>
        <p:xfrm>
          <a:off x="1550988" y="5218113"/>
          <a:ext cx="358775" cy="252412"/>
        </p:xfrm>
        <a:graphic>
          <a:graphicData uri="http://schemas.openxmlformats.org/presentationml/2006/ole">
            <p:oleObj spid="_x0000_s27687" name="CS ChemDraw Drawing" r:id="rId40" imgW="236160" imgH="167400" progId="">
              <p:embed/>
            </p:oleObj>
          </a:graphicData>
        </a:graphic>
      </p:graphicFrame>
      <p:graphicFrame>
        <p:nvGraphicFramePr>
          <p:cNvPr id="27688" name="Object 54"/>
          <p:cNvGraphicFramePr>
            <a:graphicFrameLocks noChangeAspect="1"/>
          </p:cNvGraphicFramePr>
          <p:nvPr/>
        </p:nvGraphicFramePr>
        <p:xfrm>
          <a:off x="2630488" y="0"/>
          <a:ext cx="358775" cy="252413"/>
        </p:xfrm>
        <a:graphic>
          <a:graphicData uri="http://schemas.openxmlformats.org/presentationml/2006/ole">
            <p:oleObj spid="_x0000_s27688" name="CS ChemDraw Drawing" r:id="rId41" imgW="236160" imgH="167400" progId="">
              <p:embed/>
            </p:oleObj>
          </a:graphicData>
        </a:graphic>
      </p:graphicFrame>
      <p:graphicFrame>
        <p:nvGraphicFramePr>
          <p:cNvPr id="27689" name="Object 55"/>
          <p:cNvGraphicFramePr>
            <a:graphicFrameLocks noChangeAspect="1"/>
          </p:cNvGraphicFramePr>
          <p:nvPr/>
        </p:nvGraphicFramePr>
        <p:xfrm>
          <a:off x="1544638" y="-76200"/>
          <a:ext cx="609600" cy="330200"/>
        </p:xfrm>
        <a:graphic>
          <a:graphicData uri="http://schemas.openxmlformats.org/presentationml/2006/ole">
            <p:oleObj spid="_x0000_s27689" name="CS ChemDraw Drawing" r:id="rId42" imgW="401040" imgH="218160" progId="">
              <p:embed/>
            </p:oleObj>
          </a:graphicData>
        </a:graphic>
      </p:graphicFrame>
      <p:grpSp>
        <p:nvGrpSpPr>
          <p:cNvPr id="27728" name="Group 56"/>
          <p:cNvGrpSpPr>
            <a:grpSpLocks/>
          </p:cNvGrpSpPr>
          <p:nvPr/>
        </p:nvGrpSpPr>
        <p:grpSpPr bwMode="auto">
          <a:xfrm>
            <a:off x="5384800" y="5842000"/>
            <a:ext cx="3676650" cy="939800"/>
            <a:chOff x="3392" y="3680"/>
            <a:chExt cx="2316" cy="592"/>
          </a:xfrm>
        </p:grpSpPr>
        <p:sp>
          <p:nvSpPr>
            <p:cNvPr id="27751" name="Text Box 5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7752" name="AutoShape 5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8907" name="AutoShape 5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7710" name="Object 60"/>
            <p:cNvGraphicFramePr>
              <a:graphicFrameLocks noChangeAspect="1"/>
            </p:cNvGraphicFramePr>
            <p:nvPr/>
          </p:nvGraphicFramePr>
          <p:xfrm>
            <a:off x="3537" y="3931"/>
            <a:ext cx="384" cy="208"/>
          </p:xfrm>
          <a:graphic>
            <a:graphicData uri="http://schemas.openxmlformats.org/presentationml/2006/ole">
              <p:oleObj spid="_x0000_s27710" name="CS ChemDraw Drawing" r:id="rId43" imgW="401040" imgH="218160" progId="">
                <p:embed/>
              </p:oleObj>
            </a:graphicData>
          </a:graphic>
        </p:graphicFrame>
        <p:graphicFrame>
          <p:nvGraphicFramePr>
            <p:cNvPr id="27711" name="Object 61"/>
            <p:cNvGraphicFramePr>
              <a:graphicFrameLocks noChangeAspect="1"/>
            </p:cNvGraphicFramePr>
            <p:nvPr/>
          </p:nvGraphicFramePr>
          <p:xfrm>
            <a:off x="4271" y="3951"/>
            <a:ext cx="316" cy="159"/>
          </p:xfrm>
          <a:graphic>
            <a:graphicData uri="http://schemas.openxmlformats.org/presentationml/2006/ole">
              <p:oleObj spid="_x0000_s27711" name="CS ChemDraw Drawing" r:id="rId44" imgW="330120" imgH="167400" progId="">
                <p:embed/>
              </p:oleObj>
            </a:graphicData>
          </a:graphic>
        </p:graphicFrame>
        <p:graphicFrame>
          <p:nvGraphicFramePr>
            <p:cNvPr id="27712" name="Object 62"/>
            <p:cNvGraphicFramePr>
              <a:graphicFrameLocks noChangeAspect="1"/>
            </p:cNvGraphicFramePr>
            <p:nvPr/>
          </p:nvGraphicFramePr>
          <p:xfrm>
            <a:off x="4952" y="3952"/>
            <a:ext cx="169" cy="196"/>
          </p:xfrm>
          <a:graphic>
            <a:graphicData uri="http://schemas.openxmlformats.org/presentationml/2006/ole">
              <p:oleObj spid="_x0000_s27712" name="CS ChemDraw Drawing" r:id="rId45" imgW="561240" imgH="205560" progId="">
                <p:embed/>
              </p:oleObj>
            </a:graphicData>
          </a:graphic>
        </p:graphicFrame>
        <p:sp>
          <p:nvSpPr>
            <p:cNvPr id="27754" name="Text Box 6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7755" name="Text Box 6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7713" name="Object 65"/>
            <p:cNvGraphicFramePr>
              <a:graphicFrameLocks noChangeAspect="1"/>
            </p:cNvGraphicFramePr>
            <p:nvPr/>
          </p:nvGraphicFramePr>
          <p:xfrm>
            <a:off x="3835" y="4053"/>
            <a:ext cx="204" cy="133"/>
          </p:xfrm>
          <a:graphic>
            <a:graphicData uri="http://schemas.openxmlformats.org/presentationml/2006/ole">
              <p:oleObj spid="_x0000_s27713" name="CS ChemDraw Drawing" r:id="rId46" imgW="314640" imgH="205560" progId="">
                <p:embed/>
              </p:oleObj>
            </a:graphicData>
          </a:graphic>
        </p:graphicFrame>
        <p:graphicFrame>
          <p:nvGraphicFramePr>
            <p:cNvPr id="27714" name="Object 66"/>
            <p:cNvGraphicFramePr>
              <a:graphicFrameLocks noChangeAspect="1"/>
            </p:cNvGraphicFramePr>
            <p:nvPr/>
          </p:nvGraphicFramePr>
          <p:xfrm>
            <a:off x="4499" y="4045"/>
            <a:ext cx="204" cy="133"/>
          </p:xfrm>
          <a:graphic>
            <a:graphicData uri="http://schemas.openxmlformats.org/presentationml/2006/ole">
              <p:oleObj spid="_x0000_s27714" name="CS ChemDraw Drawing" r:id="rId47" imgW="314640" imgH="205560" progId="">
                <p:embed/>
              </p:oleObj>
            </a:graphicData>
          </a:graphic>
        </p:graphicFrame>
        <p:graphicFrame>
          <p:nvGraphicFramePr>
            <p:cNvPr id="27715" name="Object 67"/>
            <p:cNvGraphicFramePr>
              <a:graphicFrameLocks noChangeAspect="1"/>
            </p:cNvGraphicFramePr>
            <p:nvPr/>
          </p:nvGraphicFramePr>
          <p:xfrm>
            <a:off x="5436" y="4032"/>
            <a:ext cx="162" cy="152"/>
          </p:xfrm>
          <a:graphic>
            <a:graphicData uri="http://schemas.openxmlformats.org/presentationml/2006/ole">
              <p:oleObj spid="_x0000_s27715" name="Equation" r:id="rId48" imgW="215640" imgH="203040" progId="Equation.3">
                <p:embed/>
              </p:oleObj>
            </a:graphicData>
          </a:graphic>
        </p:graphicFrame>
        <p:graphicFrame>
          <p:nvGraphicFramePr>
            <p:cNvPr id="27716" name="Object 68"/>
            <p:cNvGraphicFramePr>
              <a:graphicFrameLocks noChangeAspect="1"/>
            </p:cNvGraphicFramePr>
            <p:nvPr/>
          </p:nvGraphicFramePr>
          <p:xfrm>
            <a:off x="5131" y="3956"/>
            <a:ext cx="323" cy="196"/>
          </p:xfrm>
          <a:graphic>
            <a:graphicData uri="http://schemas.openxmlformats.org/presentationml/2006/ole">
              <p:oleObj spid="_x0000_s27716" name="CS ChemDraw Drawing" r:id="rId49" imgW="337680" imgH="205560" progId="">
                <p:embed/>
              </p:oleObj>
            </a:graphicData>
          </a:graphic>
        </p:graphicFrame>
      </p:grpSp>
      <p:grpSp>
        <p:nvGrpSpPr>
          <p:cNvPr id="27729" name="Group 109"/>
          <p:cNvGrpSpPr>
            <a:grpSpLocks/>
          </p:cNvGrpSpPr>
          <p:nvPr/>
        </p:nvGrpSpPr>
        <p:grpSpPr bwMode="auto">
          <a:xfrm>
            <a:off x="6184900" y="1358900"/>
            <a:ext cx="2654300" cy="4076700"/>
            <a:chOff x="3896" y="856"/>
            <a:chExt cx="1672" cy="2568"/>
          </a:xfrm>
        </p:grpSpPr>
        <p:grpSp>
          <p:nvGrpSpPr>
            <p:cNvPr id="27731" name="Group 69"/>
            <p:cNvGrpSpPr>
              <a:grpSpLocks/>
            </p:cNvGrpSpPr>
            <p:nvPr/>
          </p:nvGrpSpPr>
          <p:grpSpPr bwMode="auto">
            <a:xfrm>
              <a:off x="3904" y="2720"/>
              <a:ext cx="1640" cy="231"/>
              <a:chOff x="3904" y="1920"/>
              <a:chExt cx="1640" cy="231"/>
            </a:xfrm>
          </p:grpSpPr>
          <p:sp>
            <p:nvSpPr>
              <p:cNvPr id="27747" name="Text Box 70"/>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27748" name="Group 71"/>
              <p:cNvGrpSpPr>
                <a:grpSpLocks/>
              </p:cNvGrpSpPr>
              <p:nvPr/>
            </p:nvGrpSpPr>
            <p:grpSpPr bwMode="auto">
              <a:xfrm>
                <a:off x="3904" y="1960"/>
                <a:ext cx="152" cy="152"/>
                <a:chOff x="4232" y="2360"/>
                <a:chExt cx="416" cy="392"/>
              </a:xfrm>
            </p:grpSpPr>
            <p:sp>
              <p:nvSpPr>
                <p:cNvPr id="27749" name="Oval 72"/>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8921" name="Oval 73"/>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sp>
          <p:nvSpPr>
            <p:cNvPr id="27732" name="Text Box 74"/>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7733" name="Group 75"/>
            <p:cNvGrpSpPr>
              <a:grpSpLocks/>
            </p:cNvGrpSpPr>
            <p:nvPr/>
          </p:nvGrpSpPr>
          <p:grpSpPr bwMode="auto">
            <a:xfrm>
              <a:off x="3896" y="896"/>
              <a:ext cx="152" cy="152"/>
              <a:chOff x="4232" y="2360"/>
              <a:chExt cx="416" cy="392"/>
            </a:xfrm>
          </p:grpSpPr>
          <p:sp>
            <p:nvSpPr>
              <p:cNvPr id="27745" name="Oval 76"/>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8925" name="Oval 77"/>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7690" name="Object 78"/>
            <p:cNvGraphicFramePr>
              <a:graphicFrameLocks noChangeAspect="1"/>
            </p:cNvGraphicFramePr>
            <p:nvPr/>
          </p:nvGraphicFramePr>
          <p:xfrm>
            <a:off x="4079" y="1140"/>
            <a:ext cx="292" cy="169"/>
          </p:xfrm>
          <a:graphic>
            <a:graphicData uri="http://schemas.openxmlformats.org/presentationml/2006/ole">
              <p:oleObj spid="_x0000_s27690" name="CS ChemDraw Drawing" r:id="rId50" imgW="304560" imgH="177480" progId="">
                <p:embed/>
              </p:oleObj>
            </a:graphicData>
          </a:graphic>
        </p:graphicFrame>
        <p:graphicFrame>
          <p:nvGraphicFramePr>
            <p:cNvPr id="27691" name="Object 79"/>
            <p:cNvGraphicFramePr>
              <a:graphicFrameLocks noChangeAspect="1"/>
            </p:cNvGraphicFramePr>
            <p:nvPr/>
          </p:nvGraphicFramePr>
          <p:xfrm>
            <a:off x="4506" y="1151"/>
            <a:ext cx="316" cy="159"/>
          </p:xfrm>
          <a:graphic>
            <a:graphicData uri="http://schemas.openxmlformats.org/presentationml/2006/ole">
              <p:oleObj spid="_x0000_s27691" name="CS ChemDraw Drawing" r:id="rId51" imgW="330120" imgH="167400" progId="">
                <p:embed/>
              </p:oleObj>
            </a:graphicData>
          </a:graphic>
        </p:graphicFrame>
        <p:grpSp>
          <p:nvGrpSpPr>
            <p:cNvPr id="27734" name="Group 80"/>
            <p:cNvGrpSpPr>
              <a:grpSpLocks/>
            </p:cNvGrpSpPr>
            <p:nvPr/>
          </p:nvGrpSpPr>
          <p:grpSpPr bwMode="auto">
            <a:xfrm>
              <a:off x="4921" y="1132"/>
              <a:ext cx="399" cy="310"/>
              <a:chOff x="3977" y="1748"/>
              <a:chExt cx="399" cy="310"/>
            </a:xfrm>
          </p:grpSpPr>
          <p:graphicFrame>
            <p:nvGraphicFramePr>
              <p:cNvPr id="27708" name="Object 81"/>
              <p:cNvGraphicFramePr>
                <a:graphicFrameLocks noChangeAspect="1"/>
              </p:cNvGraphicFramePr>
              <p:nvPr/>
            </p:nvGraphicFramePr>
            <p:xfrm>
              <a:off x="4011" y="1748"/>
              <a:ext cx="323" cy="196"/>
            </p:xfrm>
            <a:graphic>
              <a:graphicData uri="http://schemas.openxmlformats.org/presentationml/2006/ole">
                <p:oleObj spid="_x0000_s27708" name="CS ChemDraw Drawing" r:id="rId52" imgW="337680" imgH="205560" progId="">
                  <p:embed/>
                </p:oleObj>
              </a:graphicData>
            </a:graphic>
          </p:graphicFrame>
          <p:graphicFrame>
            <p:nvGraphicFramePr>
              <p:cNvPr id="27709" name="Object 82"/>
              <p:cNvGraphicFramePr>
                <a:graphicFrameLocks noChangeAspect="1"/>
              </p:cNvGraphicFramePr>
              <p:nvPr/>
            </p:nvGraphicFramePr>
            <p:xfrm>
              <a:off x="3977" y="1940"/>
              <a:ext cx="399" cy="118"/>
            </p:xfrm>
            <a:graphic>
              <a:graphicData uri="http://schemas.openxmlformats.org/presentationml/2006/ole">
                <p:oleObj spid="_x0000_s27709" name="CS ChemDraw Drawing" r:id="rId53" imgW="576360" imgH="169920" progId="">
                  <p:embed/>
                </p:oleObj>
              </a:graphicData>
            </a:graphic>
          </p:graphicFrame>
        </p:grpSp>
        <p:graphicFrame>
          <p:nvGraphicFramePr>
            <p:cNvPr id="27692" name="Object 83"/>
            <p:cNvGraphicFramePr>
              <a:graphicFrameLocks noChangeAspect="1"/>
            </p:cNvGraphicFramePr>
            <p:nvPr/>
          </p:nvGraphicFramePr>
          <p:xfrm>
            <a:off x="4113" y="1487"/>
            <a:ext cx="226" cy="159"/>
          </p:xfrm>
          <a:graphic>
            <a:graphicData uri="http://schemas.openxmlformats.org/presentationml/2006/ole">
              <p:oleObj spid="_x0000_s27692" name="CS ChemDraw Drawing" r:id="rId54" imgW="236160" imgH="167400" progId="">
                <p:embed/>
              </p:oleObj>
            </a:graphicData>
          </a:graphic>
        </p:graphicFrame>
        <p:grpSp>
          <p:nvGrpSpPr>
            <p:cNvPr id="27735" name="Group 84"/>
            <p:cNvGrpSpPr>
              <a:grpSpLocks/>
            </p:cNvGrpSpPr>
            <p:nvPr/>
          </p:nvGrpSpPr>
          <p:grpSpPr bwMode="auto">
            <a:xfrm>
              <a:off x="4439" y="1452"/>
              <a:ext cx="387" cy="310"/>
              <a:chOff x="3439" y="1748"/>
              <a:chExt cx="387" cy="310"/>
            </a:xfrm>
          </p:grpSpPr>
          <p:graphicFrame>
            <p:nvGraphicFramePr>
              <p:cNvPr id="27706" name="Object 85"/>
              <p:cNvGraphicFramePr>
                <a:graphicFrameLocks noChangeAspect="1"/>
              </p:cNvGraphicFramePr>
              <p:nvPr/>
            </p:nvGraphicFramePr>
            <p:xfrm>
              <a:off x="3467" y="1748"/>
              <a:ext cx="323" cy="196"/>
            </p:xfrm>
            <a:graphic>
              <a:graphicData uri="http://schemas.openxmlformats.org/presentationml/2006/ole">
                <p:oleObj spid="_x0000_s27706" name="CS ChemDraw Drawing" r:id="rId55" imgW="337680" imgH="205560" progId="">
                  <p:embed/>
                </p:oleObj>
              </a:graphicData>
            </a:graphic>
          </p:graphicFrame>
          <p:graphicFrame>
            <p:nvGraphicFramePr>
              <p:cNvPr id="27707" name="Object 86"/>
              <p:cNvGraphicFramePr>
                <a:graphicFrameLocks noChangeAspect="1"/>
              </p:cNvGraphicFramePr>
              <p:nvPr/>
            </p:nvGraphicFramePr>
            <p:xfrm>
              <a:off x="3439" y="1940"/>
              <a:ext cx="387" cy="118"/>
            </p:xfrm>
            <a:graphic>
              <a:graphicData uri="http://schemas.openxmlformats.org/presentationml/2006/ole">
                <p:oleObj spid="_x0000_s27707" name="CS ChemDraw Drawing" r:id="rId56" imgW="558720" imgH="169920" progId="">
                  <p:embed/>
                </p:oleObj>
              </a:graphicData>
            </a:graphic>
          </p:graphicFrame>
        </p:grpSp>
        <p:grpSp>
          <p:nvGrpSpPr>
            <p:cNvPr id="27736" name="Group 87"/>
            <p:cNvGrpSpPr>
              <a:grpSpLocks/>
            </p:cNvGrpSpPr>
            <p:nvPr/>
          </p:nvGrpSpPr>
          <p:grpSpPr bwMode="auto">
            <a:xfrm>
              <a:off x="3904" y="1920"/>
              <a:ext cx="1640" cy="231"/>
              <a:chOff x="3904" y="1920"/>
              <a:chExt cx="1640" cy="231"/>
            </a:xfrm>
          </p:grpSpPr>
          <p:sp>
            <p:nvSpPr>
              <p:cNvPr id="27741" name="Text Box 88"/>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7742" name="Group 89"/>
              <p:cNvGrpSpPr>
                <a:grpSpLocks/>
              </p:cNvGrpSpPr>
              <p:nvPr/>
            </p:nvGrpSpPr>
            <p:grpSpPr bwMode="auto">
              <a:xfrm>
                <a:off x="3904" y="1960"/>
                <a:ext cx="152" cy="152"/>
                <a:chOff x="4232" y="2360"/>
                <a:chExt cx="416" cy="392"/>
              </a:xfrm>
            </p:grpSpPr>
            <p:sp>
              <p:nvSpPr>
                <p:cNvPr id="27743" name="Oval 90"/>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8939" name="Oval 91"/>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7693" name="Object 92"/>
            <p:cNvGraphicFramePr>
              <a:graphicFrameLocks noChangeAspect="1"/>
            </p:cNvGraphicFramePr>
            <p:nvPr/>
          </p:nvGraphicFramePr>
          <p:xfrm>
            <a:off x="4055" y="2204"/>
            <a:ext cx="292" cy="169"/>
          </p:xfrm>
          <a:graphic>
            <a:graphicData uri="http://schemas.openxmlformats.org/presentationml/2006/ole">
              <p:oleObj spid="_x0000_s27693" name="CS ChemDraw Drawing" r:id="rId57" imgW="304560" imgH="177480" progId="">
                <p:embed/>
              </p:oleObj>
            </a:graphicData>
          </a:graphic>
        </p:graphicFrame>
        <p:grpSp>
          <p:nvGrpSpPr>
            <p:cNvPr id="27737" name="Group 93"/>
            <p:cNvGrpSpPr>
              <a:grpSpLocks/>
            </p:cNvGrpSpPr>
            <p:nvPr/>
          </p:nvGrpSpPr>
          <p:grpSpPr bwMode="auto">
            <a:xfrm>
              <a:off x="5161" y="2220"/>
              <a:ext cx="399" cy="310"/>
              <a:chOff x="3977" y="1748"/>
              <a:chExt cx="399" cy="310"/>
            </a:xfrm>
          </p:grpSpPr>
          <p:graphicFrame>
            <p:nvGraphicFramePr>
              <p:cNvPr id="27704" name="Object 94"/>
              <p:cNvGraphicFramePr>
                <a:graphicFrameLocks noChangeAspect="1"/>
              </p:cNvGraphicFramePr>
              <p:nvPr/>
            </p:nvGraphicFramePr>
            <p:xfrm>
              <a:off x="4011" y="1748"/>
              <a:ext cx="323" cy="196"/>
            </p:xfrm>
            <a:graphic>
              <a:graphicData uri="http://schemas.openxmlformats.org/presentationml/2006/ole">
                <p:oleObj spid="_x0000_s27704" name="CS ChemDraw Drawing" r:id="rId58" imgW="337680" imgH="205560" progId="">
                  <p:embed/>
                </p:oleObj>
              </a:graphicData>
            </a:graphic>
          </p:graphicFrame>
          <p:graphicFrame>
            <p:nvGraphicFramePr>
              <p:cNvPr id="27705" name="Object 95"/>
              <p:cNvGraphicFramePr>
                <a:graphicFrameLocks noChangeAspect="1"/>
              </p:cNvGraphicFramePr>
              <p:nvPr/>
            </p:nvGraphicFramePr>
            <p:xfrm>
              <a:off x="3977" y="1940"/>
              <a:ext cx="399" cy="118"/>
            </p:xfrm>
            <a:graphic>
              <a:graphicData uri="http://schemas.openxmlformats.org/presentationml/2006/ole">
                <p:oleObj spid="_x0000_s27705" name="CS ChemDraw Drawing" r:id="rId59" imgW="576360" imgH="169920" progId="">
                  <p:embed/>
                </p:oleObj>
              </a:graphicData>
            </a:graphic>
          </p:graphicFrame>
        </p:grpSp>
        <p:graphicFrame>
          <p:nvGraphicFramePr>
            <p:cNvPr id="27694" name="Object 96"/>
            <p:cNvGraphicFramePr>
              <a:graphicFrameLocks noChangeAspect="1"/>
            </p:cNvGraphicFramePr>
            <p:nvPr/>
          </p:nvGraphicFramePr>
          <p:xfrm>
            <a:off x="4441" y="2215"/>
            <a:ext cx="226" cy="159"/>
          </p:xfrm>
          <a:graphic>
            <a:graphicData uri="http://schemas.openxmlformats.org/presentationml/2006/ole">
              <p:oleObj spid="_x0000_s27694" name="CS ChemDraw Drawing" r:id="rId60" imgW="236160" imgH="167400" progId="">
                <p:embed/>
              </p:oleObj>
            </a:graphicData>
          </a:graphic>
        </p:graphicFrame>
        <p:grpSp>
          <p:nvGrpSpPr>
            <p:cNvPr id="27738" name="Group 97"/>
            <p:cNvGrpSpPr>
              <a:grpSpLocks/>
            </p:cNvGrpSpPr>
            <p:nvPr/>
          </p:nvGrpSpPr>
          <p:grpSpPr bwMode="auto">
            <a:xfrm>
              <a:off x="4711" y="2220"/>
              <a:ext cx="387" cy="310"/>
              <a:chOff x="3439" y="1748"/>
              <a:chExt cx="387" cy="310"/>
            </a:xfrm>
          </p:grpSpPr>
          <p:graphicFrame>
            <p:nvGraphicFramePr>
              <p:cNvPr id="27702" name="Object 98"/>
              <p:cNvGraphicFramePr>
                <a:graphicFrameLocks noChangeAspect="1"/>
              </p:cNvGraphicFramePr>
              <p:nvPr/>
            </p:nvGraphicFramePr>
            <p:xfrm>
              <a:off x="3467" y="1748"/>
              <a:ext cx="323" cy="196"/>
            </p:xfrm>
            <a:graphic>
              <a:graphicData uri="http://schemas.openxmlformats.org/presentationml/2006/ole">
                <p:oleObj spid="_x0000_s27702" name="CS ChemDraw Drawing" r:id="rId61" imgW="337680" imgH="205560" progId="">
                  <p:embed/>
                </p:oleObj>
              </a:graphicData>
            </a:graphic>
          </p:graphicFrame>
          <p:graphicFrame>
            <p:nvGraphicFramePr>
              <p:cNvPr id="27703" name="Object 99"/>
              <p:cNvGraphicFramePr>
                <a:graphicFrameLocks noChangeAspect="1"/>
              </p:cNvGraphicFramePr>
              <p:nvPr/>
            </p:nvGraphicFramePr>
            <p:xfrm>
              <a:off x="3439" y="1940"/>
              <a:ext cx="387" cy="118"/>
            </p:xfrm>
            <a:graphic>
              <a:graphicData uri="http://schemas.openxmlformats.org/presentationml/2006/ole">
                <p:oleObj spid="_x0000_s27703" name="CS ChemDraw Drawing" r:id="rId62" imgW="558720" imgH="169920" progId="">
                  <p:embed/>
                </p:oleObj>
              </a:graphicData>
            </a:graphic>
          </p:graphicFrame>
        </p:grpSp>
        <p:graphicFrame>
          <p:nvGraphicFramePr>
            <p:cNvPr id="27695" name="Object 100"/>
            <p:cNvGraphicFramePr>
              <a:graphicFrameLocks noChangeAspect="1"/>
            </p:cNvGraphicFramePr>
            <p:nvPr/>
          </p:nvGraphicFramePr>
          <p:xfrm>
            <a:off x="4063" y="2988"/>
            <a:ext cx="292" cy="169"/>
          </p:xfrm>
          <a:graphic>
            <a:graphicData uri="http://schemas.openxmlformats.org/presentationml/2006/ole">
              <p:oleObj spid="_x0000_s27695" name="CS ChemDraw Drawing" r:id="rId63" imgW="304560" imgH="177480" progId="">
                <p:embed/>
              </p:oleObj>
            </a:graphicData>
          </a:graphic>
        </p:graphicFrame>
        <p:grpSp>
          <p:nvGrpSpPr>
            <p:cNvPr id="27739" name="Group 101"/>
            <p:cNvGrpSpPr>
              <a:grpSpLocks/>
            </p:cNvGrpSpPr>
            <p:nvPr/>
          </p:nvGrpSpPr>
          <p:grpSpPr bwMode="auto">
            <a:xfrm>
              <a:off x="5169" y="3004"/>
              <a:ext cx="399" cy="310"/>
              <a:chOff x="3977" y="1748"/>
              <a:chExt cx="399" cy="310"/>
            </a:xfrm>
          </p:grpSpPr>
          <p:graphicFrame>
            <p:nvGraphicFramePr>
              <p:cNvPr id="27700" name="Object 102"/>
              <p:cNvGraphicFramePr>
                <a:graphicFrameLocks noChangeAspect="1"/>
              </p:cNvGraphicFramePr>
              <p:nvPr/>
            </p:nvGraphicFramePr>
            <p:xfrm>
              <a:off x="4011" y="1748"/>
              <a:ext cx="323" cy="196"/>
            </p:xfrm>
            <a:graphic>
              <a:graphicData uri="http://schemas.openxmlformats.org/presentationml/2006/ole">
                <p:oleObj spid="_x0000_s27700" name="CS ChemDraw Drawing" r:id="rId64" imgW="337680" imgH="205560" progId="">
                  <p:embed/>
                </p:oleObj>
              </a:graphicData>
            </a:graphic>
          </p:graphicFrame>
          <p:graphicFrame>
            <p:nvGraphicFramePr>
              <p:cNvPr id="27701" name="Object 103"/>
              <p:cNvGraphicFramePr>
                <a:graphicFrameLocks noChangeAspect="1"/>
              </p:cNvGraphicFramePr>
              <p:nvPr/>
            </p:nvGraphicFramePr>
            <p:xfrm>
              <a:off x="3977" y="1940"/>
              <a:ext cx="399" cy="118"/>
            </p:xfrm>
            <a:graphic>
              <a:graphicData uri="http://schemas.openxmlformats.org/presentationml/2006/ole">
                <p:oleObj spid="_x0000_s27701" name="CS ChemDraw Drawing" r:id="rId65" imgW="576360" imgH="169920" progId="">
                  <p:embed/>
                </p:oleObj>
              </a:graphicData>
            </a:graphic>
          </p:graphicFrame>
        </p:grpSp>
        <p:graphicFrame>
          <p:nvGraphicFramePr>
            <p:cNvPr id="27696" name="Object 104"/>
            <p:cNvGraphicFramePr>
              <a:graphicFrameLocks noChangeAspect="1"/>
            </p:cNvGraphicFramePr>
            <p:nvPr/>
          </p:nvGraphicFramePr>
          <p:xfrm>
            <a:off x="4449" y="2999"/>
            <a:ext cx="226" cy="159"/>
          </p:xfrm>
          <a:graphic>
            <a:graphicData uri="http://schemas.openxmlformats.org/presentationml/2006/ole">
              <p:oleObj spid="_x0000_s27696" name="CS ChemDraw Drawing" r:id="rId66" imgW="236160" imgH="167400" progId="">
                <p:embed/>
              </p:oleObj>
            </a:graphicData>
          </a:graphic>
        </p:graphicFrame>
        <p:grpSp>
          <p:nvGrpSpPr>
            <p:cNvPr id="27740" name="Group 105"/>
            <p:cNvGrpSpPr>
              <a:grpSpLocks/>
            </p:cNvGrpSpPr>
            <p:nvPr/>
          </p:nvGrpSpPr>
          <p:grpSpPr bwMode="auto">
            <a:xfrm>
              <a:off x="4719" y="3004"/>
              <a:ext cx="387" cy="310"/>
              <a:chOff x="3439" y="1748"/>
              <a:chExt cx="387" cy="310"/>
            </a:xfrm>
          </p:grpSpPr>
          <p:graphicFrame>
            <p:nvGraphicFramePr>
              <p:cNvPr id="27698" name="Object 106"/>
              <p:cNvGraphicFramePr>
                <a:graphicFrameLocks noChangeAspect="1"/>
              </p:cNvGraphicFramePr>
              <p:nvPr/>
            </p:nvGraphicFramePr>
            <p:xfrm>
              <a:off x="3467" y="1748"/>
              <a:ext cx="323" cy="196"/>
            </p:xfrm>
            <a:graphic>
              <a:graphicData uri="http://schemas.openxmlformats.org/presentationml/2006/ole">
                <p:oleObj spid="_x0000_s27698" name="CS ChemDraw Drawing" r:id="rId67" imgW="337680" imgH="205560" progId="">
                  <p:embed/>
                </p:oleObj>
              </a:graphicData>
            </a:graphic>
          </p:graphicFrame>
          <p:graphicFrame>
            <p:nvGraphicFramePr>
              <p:cNvPr id="27699" name="Object 107"/>
              <p:cNvGraphicFramePr>
                <a:graphicFrameLocks noChangeAspect="1"/>
              </p:cNvGraphicFramePr>
              <p:nvPr/>
            </p:nvGraphicFramePr>
            <p:xfrm>
              <a:off x="3439" y="1940"/>
              <a:ext cx="387" cy="118"/>
            </p:xfrm>
            <a:graphic>
              <a:graphicData uri="http://schemas.openxmlformats.org/presentationml/2006/ole">
                <p:oleObj spid="_x0000_s27699" name="CS ChemDraw Drawing" r:id="rId68" imgW="558720" imgH="169920" progId="">
                  <p:embed/>
                </p:oleObj>
              </a:graphicData>
            </a:graphic>
          </p:graphicFrame>
        </p:grpSp>
        <p:graphicFrame>
          <p:nvGraphicFramePr>
            <p:cNvPr id="27697" name="Object 108"/>
            <p:cNvGraphicFramePr>
              <a:graphicFrameLocks noChangeAspect="1"/>
            </p:cNvGraphicFramePr>
            <p:nvPr/>
          </p:nvGraphicFramePr>
          <p:xfrm>
            <a:off x="4173" y="3216"/>
            <a:ext cx="384" cy="208"/>
          </p:xfrm>
          <a:graphic>
            <a:graphicData uri="http://schemas.openxmlformats.org/presentationml/2006/ole">
              <p:oleObj spid="_x0000_s27697" name="CS ChemDraw Drawing" r:id="rId69" imgW="401040" imgH="218160" progId="">
                <p:embed/>
              </p:oleObj>
            </a:graphicData>
          </a:graphic>
        </p:graphicFrame>
      </p:grpSp>
      <p:sp>
        <p:nvSpPr>
          <p:cNvPr id="27730" name="AutoShape 11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8674" name="Object 3"/>
          <p:cNvGraphicFramePr>
            <a:graphicFrameLocks noChangeAspect="1"/>
          </p:cNvGraphicFramePr>
          <p:nvPr/>
        </p:nvGraphicFramePr>
        <p:xfrm>
          <a:off x="455613" y="0"/>
          <a:ext cx="4191000" cy="3890963"/>
        </p:xfrm>
        <a:graphic>
          <a:graphicData uri="http://schemas.openxmlformats.org/presentationml/2006/ole">
            <p:oleObj spid="_x0000_s28674" name="Image bitmap" r:id="rId3" imgW="3591426" imgH="3333333" progId="PBrush">
              <p:embed/>
            </p:oleObj>
          </a:graphicData>
        </a:graphic>
      </p:graphicFrame>
      <p:sp>
        <p:nvSpPr>
          <p:cNvPr id="86020"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86021"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86022"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8745"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8675" name="Object 8"/>
          <p:cNvGraphicFramePr>
            <a:graphicFrameLocks noChangeAspect="1"/>
          </p:cNvGraphicFramePr>
          <p:nvPr/>
        </p:nvGraphicFramePr>
        <p:xfrm>
          <a:off x="25400" y="4406900"/>
          <a:ext cx="4619625" cy="1384300"/>
        </p:xfrm>
        <a:graphic>
          <a:graphicData uri="http://schemas.openxmlformats.org/presentationml/2006/ole">
            <p:oleObj spid="_x0000_s28675" name="Image bitmap" r:id="rId4" imgW="1457143" imgH="609524" progId="PBrush">
              <p:embed/>
            </p:oleObj>
          </a:graphicData>
        </a:graphic>
      </p:graphicFrame>
      <p:sp>
        <p:nvSpPr>
          <p:cNvPr id="28746"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8747"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8748" name="Group 11"/>
          <p:cNvGrpSpPr>
            <a:grpSpLocks/>
          </p:cNvGrpSpPr>
          <p:nvPr/>
        </p:nvGrpSpPr>
        <p:grpSpPr bwMode="auto">
          <a:xfrm>
            <a:off x="5373688" y="368300"/>
            <a:ext cx="436562" cy="5257800"/>
            <a:chOff x="3537" y="224"/>
            <a:chExt cx="275" cy="3768"/>
          </a:xfrm>
        </p:grpSpPr>
        <p:sp>
          <p:nvSpPr>
            <p:cNvPr id="28780"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8781"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86030"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8676" name="Object 15"/>
          <p:cNvGraphicFramePr>
            <a:graphicFrameLocks noChangeAspect="1"/>
          </p:cNvGraphicFramePr>
          <p:nvPr/>
        </p:nvGraphicFramePr>
        <p:xfrm>
          <a:off x="2078038" y="2057400"/>
          <a:ext cx="609600" cy="330200"/>
        </p:xfrm>
        <a:graphic>
          <a:graphicData uri="http://schemas.openxmlformats.org/presentationml/2006/ole">
            <p:oleObj spid="_x0000_s28676" name="CS ChemDraw Drawing" r:id="rId5" imgW="401040" imgH="218160" progId="">
              <p:embed/>
            </p:oleObj>
          </a:graphicData>
        </a:graphic>
      </p:graphicFrame>
      <p:graphicFrame>
        <p:nvGraphicFramePr>
          <p:cNvPr id="28677" name="Object 16"/>
          <p:cNvGraphicFramePr>
            <a:graphicFrameLocks noChangeAspect="1"/>
          </p:cNvGraphicFramePr>
          <p:nvPr/>
        </p:nvGraphicFramePr>
        <p:xfrm>
          <a:off x="1182688" y="5675313"/>
          <a:ext cx="358775" cy="252412"/>
        </p:xfrm>
        <a:graphic>
          <a:graphicData uri="http://schemas.openxmlformats.org/presentationml/2006/ole">
            <p:oleObj spid="_x0000_s28677" name="CS ChemDraw Drawing" r:id="rId6" imgW="236160" imgH="167400" progId="">
              <p:embed/>
            </p:oleObj>
          </a:graphicData>
        </a:graphic>
      </p:graphicFrame>
      <p:graphicFrame>
        <p:nvGraphicFramePr>
          <p:cNvPr id="28678" name="Object 17"/>
          <p:cNvGraphicFramePr>
            <a:graphicFrameLocks noChangeAspect="1"/>
          </p:cNvGraphicFramePr>
          <p:nvPr/>
        </p:nvGraphicFramePr>
        <p:xfrm>
          <a:off x="2662238" y="4953000"/>
          <a:ext cx="609600" cy="330200"/>
        </p:xfrm>
        <a:graphic>
          <a:graphicData uri="http://schemas.openxmlformats.org/presentationml/2006/ole">
            <p:oleObj spid="_x0000_s28678" name="CS ChemDraw Drawing" r:id="rId7" imgW="401040" imgH="218160" progId="">
              <p:embed/>
            </p:oleObj>
          </a:graphicData>
        </a:graphic>
      </p:graphicFrame>
      <p:graphicFrame>
        <p:nvGraphicFramePr>
          <p:cNvPr id="28679" name="Object 18"/>
          <p:cNvGraphicFramePr>
            <a:graphicFrameLocks noChangeAspect="1"/>
          </p:cNvGraphicFramePr>
          <p:nvPr/>
        </p:nvGraphicFramePr>
        <p:xfrm>
          <a:off x="1843088" y="3478213"/>
          <a:ext cx="358775" cy="252412"/>
        </p:xfrm>
        <a:graphic>
          <a:graphicData uri="http://schemas.openxmlformats.org/presentationml/2006/ole">
            <p:oleObj spid="_x0000_s28679" name="CS ChemDraw Drawing" r:id="rId8" imgW="236160" imgH="167400" progId="">
              <p:embed/>
            </p:oleObj>
          </a:graphicData>
        </a:graphic>
      </p:graphicFrame>
      <p:graphicFrame>
        <p:nvGraphicFramePr>
          <p:cNvPr id="28680" name="Object 19"/>
          <p:cNvGraphicFramePr>
            <a:graphicFrameLocks noChangeAspect="1"/>
          </p:cNvGraphicFramePr>
          <p:nvPr/>
        </p:nvGraphicFramePr>
        <p:xfrm>
          <a:off x="1843088" y="2817813"/>
          <a:ext cx="358775" cy="252412"/>
        </p:xfrm>
        <a:graphic>
          <a:graphicData uri="http://schemas.openxmlformats.org/presentationml/2006/ole">
            <p:oleObj spid="_x0000_s28680" name="CS ChemDraw Drawing" r:id="rId9" imgW="236160" imgH="167400" progId="">
              <p:embed/>
            </p:oleObj>
          </a:graphicData>
        </a:graphic>
      </p:graphicFrame>
      <p:graphicFrame>
        <p:nvGraphicFramePr>
          <p:cNvPr id="28681" name="Object 20"/>
          <p:cNvGraphicFramePr>
            <a:graphicFrameLocks noChangeAspect="1"/>
          </p:cNvGraphicFramePr>
          <p:nvPr/>
        </p:nvGraphicFramePr>
        <p:xfrm>
          <a:off x="1671638" y="1270000"/>
          <a:ext cx="609600" cy="330200"/>
        </p:xfrm>
        <a:graphic>
          <a:graphicData uri="http://schemas.openxmlformats.org/presentationml/2006/ole">
            <p:oleObj spid="_x0000_s28681" name="CS ChemDraw Drawing" r:id="rId10" imgW="401040" imgH="218160" progId="">
              <p:embed/>
            </p:oleObj>
          </a:graphicData>
        </a:graphic>
      </p:graphicFrame>
      <p:sp>
        <p:nvSpPr>
          <p:cNvPr id="28750" name="Rectangle 21"/>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8751" name="Freeform 22"/>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8682" name="Object 23"/>
          <p:cNvGraphicFramePr>
            <a:graphicFrameLocks noChangeAspect="1"/>
          </p:cNvGraphicFramePr>
          <p:nvPr/>
        </p:nvGraphicFramePr>
        <p:xfrm>
          <a:off x="798513" y="6000750"/>
          <a:ext cx="463550" cy="268288"/>
        </p:xfrm>
        <a:graphic>
          <a:graphicData uri="http://schemas.openxmlformats.org/presentationml/2006/ole">
            <p:oleObj spid="_x0000_s28682" name="CS ChemDraw Drawing" r:id="rId11" imgW="304560" imgH="177480" progId="">
              <p:embed/>
            </p:oleObj>
          </a:graphicData>
        </a:graphic>
      </p:graphicFrame>
      <p:graphicFrame>
        <p:nvGraphicFramePr>
          <p:cNvPr id="28683" name="Object 25"/>
          <p:cNvGraphicFramePr>
            <a:graphicFrameLocks noChangeAspect="1"/>
          </p:cNvGraphicFramePr>
          <p:nvPr/>
        </p:nvGraphicFramePr>
        <p:xfrm>
          <a:off x="1636713" y="6407150"/>
          <a:ext cx="463550" cy="268288"/>
        </p:xfrm>
        <a:graphic>
          <a:graphicData uri="http://schemas.openxmlformats.org/presentationml/2006/ole">
            <p:oleObj spid="_x0000_s28683" name="CS ChemDraw Drawing" r:id="rId12" imgW="304560" imgH="177480" progId="">
              <p:embed/>
            </p:oleObj>
          </a:graphicData>
        </a:graphic>
      </p:graphicFrame>
      <p:graphicFrame>
        <p:nvGraphicFramePr>
          <p:cNvPr id="28684" name="Object 26"/>
          <p:cNvGraphicFramePr>
            <a:graphicFrameLocks noChangeAspect="1"/>
          </p:cNvGraphicFramePr>
          <p:nvPr/>
        </p:nvGraphicFramePr>
        <p:xfrm>
          <a:off x="2249488" y="2970213"/>
          <a:ext cx="358775" cy="252412"/>
        </p:xfrm>
        <a:graphic>
          <a:graphicData uri="http://schemas.openxmlformats.org/presentationml/2006/ole">
            <p:oleObj spid="_x0000_s28684" name="CS ChemDraw Drawing" r:id="rId13" imgW="236160" imgH="167400" progId="">
              <p:embed/>
            </p:oleObj>
          </a:graphicData>
        </a:graphic>
      </p:graphicFrame>
      <p:graphicFrame>
        <p:nvGraphicFramePr>
          <p:cNvPr id="28685" name="Object 27"/>
          <p:cNvGraphicFramePr>
            <a:graphicFrameLocks noChangeAspect="1"/>
          </p:cNvGraphicFramePr>
          <p:nvPr/>
        </p:nvGraphicFramePr>
        <p:xfrm>
          <a:off x="681038" y="5435600"/>
          <a:ext cx="609600" cy="330200"/>
        </p:xfrm>
        <a:graphic>
          <a:graphicData uri="http://schemas.openxmlformats.org/presentationml/2006/ole">
            <p:oleObj spid="_x0000_s28685" name="CS ChemDraw Drawing" r:id="rId14" imgW="401040" imgH="218160" progId="">
              <p:embed/>
            </p:oleObj>
          </a:graphicData>
        </a:graphic>
      </p:graphicFrame>
      <p:graphicFrame>
        <p:nvGraphicFramePr>
          <p:cNvPr id="28686" name="Object 28"/>
          <p:cNvGraphicFramePr>
            <a:graphicFrameLocks noChangeAspect="1"/>
          </p:cNvGraphicFramePr>
          <p:nvPr/>
        </p:nvGraphicFramePr>
        <p:xfrm>
          <a:off x="1951038" y="3200400"/>
          <a:ext cx="609600" cy="330200"/>
        </p:xfrm>
        <a:graphic>
          <a:graphicData uri="http://schemas.openxmlformats.org/presentationml/2006/ole">
            <p:oleObj spid="_x0000_s28686" name="CS ChemDraw Drawing" r:id="rId15" imgW="401040" imgH="218160" progId="">
              <p:embed/>
            </p:oleObj>
          </a:graphicData>
        </a:graphic>
      </p:graphicFrame>
      <p:graphicFrame>
        <p:nvGraphicFramePr>
          <p:cNvPr id="28687" name="Object 29"/>
          <p:cNvGraphicFramePr>
            <a:graphicFrameLocks noChangeAspect="1"/>
          </p:cNvGraphicFramePr>
          <p:nvPr/>
        </p:nvGraphicFramePr>
        <p:xfrm>
          <a:off x="1766888" y="2043113"/>
          <a:ext cx="358775" cy="252412"/>
        </p:xfrm>
        <a:graphic>
          <a:graphicData uri="http://schemas.openxmlformats.org/presentationml/2006/ole">
            <p:oleObj spid="_x0000_s28687" name="CS ChemDraw Drawing" r:id="rId16" imgW="236160" imgH="167400" progId="">
              <p:embed/>
            </p:oleObj>
          </a:graphicData>
        </a:graphic>
      </p:graphicFrame>
      <p:graphicFrame>
        <p:nvGraphicFramePr>
          <p:cNvPr id="28688" name="Object 30"/>
          <p:cNvGraphicFramePr>
            <a:graphicFrameLocks noChangeAspect="1"/>
          </p:cNvGraphicFramePr>
          <p:nvPr/>
        </p:nvGraphicFramePr>
        <p:xfrm>
          <a:off x="2312988" y="4621213"/>
          <a:ext cx="358775" cy="252412"/>
        </p:xfrm>
        <a:graphic>
          <a:graphicData uri="http://schemas.openxmlformats.org/presentationml/2006/ole">
            <p:oleObj spid="_x0000_s28688" name="CS ChemDraw Drawing" r:id="rId17" imgW="236160" imgH="167400" progId="">
              <p:embed/>
            </p:oleObj>
          </a:graphicData>
        </a:graphic>
      </p:graphicFrame>
      <p:graphicFrame>
        <p:nvGraphicFramePr>
          <p:cNvPr id="28689" name="Object 31"/>
          <p:cNvGraphicFramePr>
            <a:graphicFrameLocks noChangeAspect="1"/>
          </p:cNvGraphicFramePr>
          <p:nvPr/>
        </p:nvGraphicFramePr>
        <p:xfrm>
          <a:off x="1951038" y="2489200"/>
          <a:ext cx="609600" cy="330200"/>
        </p:xfrm>
        <a:graphic>
          <a:graphicData uri="http://schemas.openxmlformats.org/presentationml/2006/ole">
            <p:oleObj spid="_x0000_s28689" name="CS ChemDraw Drawing" r:id="rId18" imgW="401040" imgH="218160" progId="">
              <p:embed/>
            </p:oleObj>
          </a:graphicData>
        </a:graphic>
      </p:graphicFrame>
      <p:graphicFrame>
        <p:nvGraphicFramePr>
          <p:cNvPr id="28690" name="Object 32"/>
          <p:cNvGraphicFramePr>
            <a:graphicFrameLocks noChangeAspect="1"/>
          </p:cNvGraphicFramePr>
          <p:nvPr/>
        </p:nvGraphicFramePr>
        <p:xfrm>
          <a:off x="2160588" y="6488113"/>
          <a:ext cx="358775" cy="252412"/>
        </p:xfrm>
        <a:graphic>
          <a:graphicData uri="http://schemas.openxmlformats.org/presentationml/2006/ole">
            <p:oleObj spid="_x0000_s28690" name="CS ChemDraw Drawing" r:id="rId19" imgW="236160" imgH="167400" progId="">
              <p:embed/>
            </p:oleObj>
          </a:graphicData>
        </a:graphic>
      </p:graphicFrame>
      <p:graphicFrame>
        <p:nvGraphicFramePr>
          <p:cNvPr id="28691" name="Object 33"/>
          <p:cNvGraphicFramePr>
            <a:graphicFrameLocks noChangeAspect="1"/>
          </p:cNvGraphicFramePr>
          <p:nvPr/>
        </p:nvGraphicFramePr>
        <p:xfrm>
          <a:off x="2376488" y="5345113"/>
          <a:ext cx="358775" cy="252412"/>
        </p:xfrm>
        <a:graphic>
          <a:graphicData uri="http://schemas.openxmlformats.org/presentationml/2006/ole">
            <p:oleObj spid="_x0000_s28691" name="CS ChemDraw Drawing" r:id="rId20" imgW="236160" imgH="167400" progId="">
              <p:embed/>
            </p:oleObj>
          </a:graphicData>
        </a:graphic>
      </p:graphicFrame>
      <p:graphicFrame>
        <p:nvGraphicFramePr>
          <p:cNvPr id="28692" name="Object 34"/>
          <p:cNvGraphicFramePr>
            <a:graphicFrameLocks noChangeAspect="1"/>
          </p:cNvGraphicFramePr>
          <p:nvPr/>
        </p:nvGraphicFramePr>
        <p:xfrm>
          <a:off x="1490663" y="5886450"/>
          <a:ext cx="512762" cy="311150"/>
        </p:xfrm>
        <a:graphic>
          <a:graphicData uri="http://schemas.openxmlformats.org/presentationml/2006/ole">
            <p:oleObj spid="_x0000_s28692" name="CS ChemDraw Drawing" r:id="rId21" imgW="337680" imgH="205560" progId="">
              <p:embed/>
            </p:oleObj>
          </a:graphicData>
        </a:graphic>
      </p:graphicFrame>
      <p:graphicFrame>
        <p:nvGraphicFramePr>
          <p:cNvPr id="28693" name="Object 35"/>
          <p:cNvGraphicFramePr>
            <a:graphicFrameLocks noChangeAspect="1"/>
          </p:cNvGraphicFramePr>
          <p:nvPr/>
        </p:nvGraphicFramePr>
        <p:xfrm>
          <a:off x="1643063" y="5454650"/>
          <a:ext cx="512762" cy="311150"/>
        </p:xfrm>
        <a:graphic>
          <a:graphicData uri="http://schemas.openxmlformats.org/presentationml/2006/ole">
            <p:oleObj spid="_x0000_s28693" name="CS ChemDraw Drawing" r:id="rId22" imgW="337680" imgH="205560" progId="">
              <p:embed/>
            </p:oleObj>
          </a:graphicData>
        </a:graphic>
      </p:graphicFrame>
      <p:graphicFrame>
        <p:nvGraphicFramePr>
          <p:cNvPr id="28694" name="Object 36"/>
          <p:cNvGraphicFramePr>
            <a:graphicFrameLocks noChangeAspect="1"/>
          </p:cNvGraphicFramePr>
          <p:nvPr/>
        </p:nvGraphicFramePr>
        <p:xfrm>
          <a:off x="2198688" y="5751513"/>
          <a:ext cx="358775" cy="252412"/>
        </p:xfrm>
        <a:graphic>
          <a:graphicData uri="http://schemas.openxmlformats.org/presentationml/2006/ole">
            <p:oleObj spid="_x0000_s28694" name="CS ChemDraw Drawing" r:id="rId23" imgW="236160" imgH="167400" progId="">
              <p:embed/>
            </p:oleObj>
          </a:graphicData>
        </a:graphic>
      </p:graphicFrame>
      <p:graphicFrame>
        <p:nvGraphicFramePr>
          <p:cNvPr id="28695" name="Object 37"/>
          <p:cNvGraphicFramePr>
            <a:graphicFrameLocks noChangeAspect="1"/>
          </p:cNvGraphicFramePr>
          <p:nvPr/>
        </p:nvGraphicFramePr>
        <p:xfrm>
          <a:off x="2640013" y="5822950"/>
          <a:ext cx="463550" cy="268288"/>
        </p:xfrm>
        <a:graphic>
          <a:graphicData uri="http://schemas.openxmlformats.org/presentationml/2006/ole">
            <p:oleObj spid="_x0000_s28695" name="CS ChemDraw Drawing" r:id="rId24" imgW="304560" imgH="177480" progId="">
              <p:embed/>
            </p:oleObj>
          </a:graphicData>
        </a:graphic>
      </p:graphicFrame>
      <p:graphicFrame>
        <p:nvGraphicFramePr>
          <p:cNvPr id="28696" name="Object 38"/>
          <p:cNvGraphicFramePr>
            <a:graphicFrameLocks noChangeAspect="1"/>
          </p:cNvGraphicFramePr>
          <p:nvPr/>
        </p:nvGraphicFramePr>
        <p:xfrm>
          <a:off x="3643313" y="6140450"/>
          <a:ext cx="463550" cy="268288"/>
        </p:xfrm>
        <a:graphic>
          <a:graphicData uri="http://schemas.openxmlformats.org/presentationml/2006/ole">
            <p:oleObj spid="_x0000_s28696" name="CS ChemDraw Drawing" r:id="rId25" imgW="304560" imgH="177480" progId="">
              <p:embed/>
            </p:oleObj>
          </a:graphicData>
        </a:graphic>
      </p:graphicFrame>
      <p:graphicFrame>
        <p:nvGraphicFramePr>
          <p:cNvPr id="28697" name="Object 39"/>
          <p:cNvGraphicFramePr>
            <a:graphicFrameLocks noChangeAspect="1"/>
          </p:cNvGraphicFramePr>
          <p:nvPr/>
        </p:nvGraphicFramePr>
        <p:xfrm>
          <a:off x="2900363" y="5429250"/>
          <a:ext cx="512762" cy="311150"/>
        </p:xfrm>
        <a:graphic>
          <a:graphicData uri="http://schemas.openxmlformats.org/presentationml/2006/ole">
            <p:oleObj spid="_x0000_s28697" name="CS ChemDraw Drawing" r:id="rId26" imgW="337680" imgH="205560" progId="">
              <p:embed/>
            </p:oleObj>
          </a:graphicData>
        </a:graphic>
      </p:graphicFrame>
      <p:graphicFrame>
        <p:nvGraphicFramePr>
          <p:cNvPr id="28698" name="Object 40"/>
          <p:cNvGraphicFramePr>
            <a:graphicFrameLocks noChangeAspect="1"/>
          </p:cNvGraphicFramePr>
          <p:nvPr/>
        </p:nvGraphicFramePr>
        <p:xfrm>
          <a:off x="3522663" y="5632450"/>
          <a:ext cx="512762" cy="311150"/>
        </p:xfrm>
        <a:graphic>
          <a:graphicData uri="http://schemas.openxmlformats.org/presentationml/2006/ole">
            <p:oleObj spid="_x0000_s28698" name="CS ChemDraw Drawing" r:id="rId27" imgW="337680" imgH="205560" progId="">
              <p:embed/>
            </p:oleObj>
          </a:graphicData>
        </a:graphic>
      </p:graphicFrame>
      <p:graphicFrame>
        <p:nvGraphicFramePr>
          <p:cNvPr id="28699" name="Object 41"/>
          <p:cNvGraphicFramePr>
            <a:graphicFrameLocks noChangeAspect="1"/>
          </p:cNvGraphicFramePr>
          <p:nvPr/>
        </p:nvGraphicFramePr>
        <p:xfrm>
          <a:off x="2633663" y="6292850"/>
          <a:ext cx="512762" cy="311150"/>
        </p:xfrm>
        <a:graphic>
          <a:graphicData uri="http://schemas.openxmlformats.org/presentationml/2006/ole">
            <p:oleObj spid="_x0000_s28699" name="CS ChemDraw Drawing" r:id="rId28" imgW="337680" imgH="205560" progId="">
              <p:embed/>
            </p:oleObj>
          </a:graphicData>
        </a:graphic>
      </p:graphicFrame>
      <p:graphicFrame>
        <p:nvGraphicFramePr>
          <p:cNvPr id="28700" name="Object 42"/>
          <p:cNvGraphicFramePr>
            <a:graphicFrameLocks noChangeAspect="1"/>
          </p:cNvGraphicFramePr>
          <p:nvPr/>
        </p:nvGraphicFramePr>
        <p:xfrm>
          <a:off x="2100263" y="6102350"/>
          <a:ext cx="512762" cy="311150"/>
        </p:xfrm>
        <a:graphic>
          <a:graphicData uri="http://schemas.openxmlformats.org/presentationml/2006/ole">
            <p:oleObj spid="_x0000_s28700" name="CS ChemDraw Drawing" r:id="rId29" imgW="337680" imgH="205560" progId="">
              <p:embed/>
            </p:oleObj>
          </a:graphicData>
        </a:graphic>
      </p:graphicFrame>
      <p:graphicFrame>
        <p:nvGraphicFramePr>
          <p:cNvPr id="28701" name="Object 43"/>
          <p:cNvGraphicFramePr>
            <a:graphicFrameLocks noChangeAspect="1"/>
          </p:cNvGraphicFramePr>
          <p:nvPr/>
        </p:nvGraphicFramePr>
        <p:xfrm>
          <a:off x="754063" y="6394450"/>
          <a:ext cx="512762" cy="311150"/>
        </p:xfrm>
        <a:graphic>
          <a:graphicData uri="http://schemas.openxmlformats.org/presentationml/2006/ole">
            <p:oleObj spid="_x0000_s28701" name="CS ChemDraw Drawing" r:id="rId30" imgW="337680" imgH="205560" progId="">
              <p:embed/>
            </p:oleObj>
          </a:graphicData>
        </a:graphic>
      </p:graphicFrame>
      <p:graphicFrame>
        <p:nvGraphicFramePr>
          <p:cNvPr id="28702" name="Object 44"/>
          <p:cNvGraphicFramePr>
            <a:graphicFrameLocks noChangeAspect="1"/>
          </p:cNvGraphicFramePr>
          <p:nvPr/>
        </p:nvGraphicFramePr>
        <p:xfrm>
          <a:off x="1223963" y="6153150"/>
          <a:ext cx="512762" cy="311150"/>
        </p:xfrm>
        <a:graphic>
          <a:graphicData uri="http://schemas.openxmlformats.org/presentationml/2006/ole">
            <p:oleObj spid="_x0000_s28702" name="CS ChemDraw Drawing" r:id="rId31" imgW="337680" imgH="205560" progId="">
              <p:embed/>
            </p:oleObj>
          </a:graphicData>
        </a:graphic>
      </p:graphicFrame>
      <p:graphicFrame>
        <p:nvGraphicFramePr>
          <p:cNvPr id="28703" name="Object 45"/>
          <p:cNvGraphicFramePr>
            <a:graphicFrameLocks noChangeAspect="1"/>
          </p:cNvGraphicFramePr>
          <p:nvPr/>
        </p:nvGraphicFramePr>
        <p:xfrm>
          <a:off x="1900238" y="939800"/>
          <a:ext cx="609600" cy="330200"/>
        </p:xfrm>
        <a:graphic>
          <a:graphicData uri="http://schemas.openxmlformats.org/presentationml/2006/ole">
            <p:oleObj spid="_x0000_s28703" name="CS ChemDraw Drawing" r:id="rId32" imgW="401040" imgH="218160" progId="">
              <p:embed/>
            </p:oleObj>
          </a:graphicData>
        </a:graphic>
      </p:graphicFrame>
      <p:graphicFrame>
        <p:nvGraphicFramePr>
          <p:cNvPr id="28704" name="Object 46"/>
          <p:cNvGraphicFramePr>
            <a:graphicFrameLocks noChangeAspect="1"/>
          </p:cNvGraphicFramePr>
          <p:nvPr/>
        </p:nvGraphicFramePr>
        <p:xfrm>
          <a:off x="2262188" y="1217613"/>
          <a:ext cx="358775" cy="252412"/>
        </p:xfrm>
        <a:graphic>
          <a:graphicData uri="http://schemas.openxmlformats.org/presentationml/2006/ole">
            <p:oleObj spid="_x0000_s28704" name="CS ChemDraw Drawing" r:id="rId33" imgW="236160" imgH="167400" progId="">
              <p:embed/>
            </p:oleObj>
          </a:graphicData>
        </a:graphic>
      </p:graphicFrame>
      <p:graphicFrame>
        <p:nvGraphicFramePr>
          <p:cNvPr id="28705" name="Object 47"/>
          <p:cNvGraphicFramePr>
            <a:graphicFrameLocks noChangeAspect="1"/>
          </p:cNvGraphicFramePr>
          <p:nvPr/>
        </p:nvGraphicFramePr>
        <p:xfrm>
          <a:off x="2420938" y="635000"/>
          <a:ext cx="609600" cy="330200"/>
        </p:xfrm>
        <a:graphic>
          <a:graphicData uri="http://schemas.openxmlformats.org/presentationml/2006/ole">
            <p:oleObj spid="_x0000_s28705" name="CS ChemDraw Drawing" r:id="rId34" imgW="401040" imgH="218160" progId="">
              <p:embed/>
            </p:oleObj>
          </a:graphicData>
        </a:graphic>
      </p:graphicFrame>
      <p:graphicFrame>
        <p:nvGraphicFramePr>
          <p:cNvPr id="28706" name="Object 48"/>
          <p:cNvGraphicFramePr>
            <a:graphicFrameLocks noChangeAspect="1"/>
          </p:cNvGraphicFramePr>
          <p:nvPr/>
        </p:nvGraphicFramePr>
        <p:xfrm>
          <a:off x="1500188" y="914400"/>
          <a:ext cx="358775" cy="252413"/>
        </p:xfrm>
        <a:graphic>
          <a:graphicData uri="http://schemas.openxmlformats.org/presentationml/2006/ole">
            <p:oleObj spid="_x0000_s28706" name="CS ChemDraw Drawing" r:id="rId35" imgW="236160" imgH="167400" progId="">
              <p:embed/>
            </p:oleObj>
          </a:graphicData>
        </a:graphic>
      </p:graphicFrame>
      <p:graphicFrame>
        <p:nvGraphicFramePr>
          <p:cNvPr id="28707" name="Object 49"/>
          <p:cNvGraphicFramePr>
            <a:graphicFrameLocks noChangeAspect="1"/>
          </p:cNvGraphicFramePr>
          <p:nvPr/>
        </p:nvGraphicFramePr>
        <p:xfrm>
          <a:off x="1379538" y="558800"/>
          <a:ext cx="609600" cy="330200"/>
        </p:xfrm>
        <a:graphic>
          <a:graphicData uri="http://schemas.openxmlformats.org/presentationml/2006/ole">
            <p:oleObj spid="_x0000_s28707" name="CS ChemDraw Drawing" r:id="rId36" imgW="401040" imgH="218160" progId="">
              <p:embed/>
            </p:oleObj>
          </a:graphicData>
        </a:graphic>
      </p:graphicFrame>
      <p:graphicFrame>
        <p:nvGraphicFramePr>
          <p:cNvPr id="28708" name="Object 50"/>
          <p:cNvGraphicFramePr>
            <a:graphicFrameLocks noChangeAspect="1"/>
          </p:cNvGraphicFramePr>
          <p:nvPr/>
        </p:nvGraphicFramePr>
        <p:xfrm>
          <a:off x="2071688" y="647700"/>
          <a:ext cx="358775" cy="252413"/>
        </p:xfrm>
        <a:graphic>
          <a:graphicData uri="http://schemas.openxmlformats.org/presentationml/2006/ole">
            <p:oleObj spid="_x0000_s28708" name="CS ChemDraw Drawing" r:id="rId37" imgW="236160" imgH="167400" progId="">
              <p:embed/>
            </p:oleObj>
          </a:graphicData>
        </a:graphic>
      </p:graphicFrame>
      <p:graphicFrame>
        <p:nvGraphicFramePr>
          <p:cNvPr id="28709" name="Object 51"/>
          <p:cNvGraphicFramePr>
            <a:graphicFrameLocks noChangeAspect="1"/>
          </p:cNvGraphicFramePr>
          <p:nvPr/>
        </p:nvGraphicFramePr>
        <p:xfrm>
          <a:off x="1620838" y="254000"/>
          <a:ext cx="609600" cy="330200"/>
        </p:xfrm>
        <a:graphic>
          <a:graphicData uri="http://schemas.openxmlformats.org/presentationml/2006/ole">
            <p:oleObj spid="_x0000_s28709" name="CS ChemDraw Drawing" r:id="rId38" imgW="401040" imgH="218160" progId="">
              <p:embed/>
            </p:oleObj>
          </a:graphicData>
        </a:graphic>
      </p:graphicFrame>
      <p:graphicFrame>
        <p:nvGraphicFramePr>
          <p:cNvPr id="28710" name="Object 52"/>
          <p:cNvGraphicFramePr>
            <a:graphicFrameLocks noChangeAspect="1"/>
          </p:cNvGraphicFramePr>
          <p:nvPr/>
        </p:nvGraphicFramePr>
        <p:xfrm>
          <a:off x="2312988" y="355600"/>
          <a:ext cx="358775" cy="252413"/>
        </p:xfrm>
        <a:graphic>
          <a:graphicData uri="http://schemas.openxmlformats.org/presentationml/2006/ole">
            <p:oleObj spid="_x0000_s28710" name="CS ChemDraw Drawing" r:id="rId39" imgW="236160" imgH="167400" progId="">
              <p:embed/>
            </p:oleObj>
          </a:graphicData>
        </a:graphic>
      </p:graphicFrame>
      <p:graphicFrame>
        <p:nvGraphicFramePr>
          <p:cNvPr id="28711" name="Object 53"/>
          <p:cNvGraphicFramePr>
            <a:graphicFrameLocks noChangeAspect="1"/>
          </p:cNvGraphicFramePr>
          <p:nvPr/>
        </p:nvGraphicFramePr>
        <p:xfrm>
          <a:off x="1550988" y="5218113"/>
          <a:ext cx="358775" cy="252412"/>
        </p:xfrm>
        <a:graphic>
          <a:graphicData uri="http://schemas.openxmlformats.org/presentationml/2006/ole">
            <p:oleObj spid="_x0000_s28711" name="CS ChemDraw Drawing" r:id="rId40" imgW="236160" imgH="167400" progId="">
              <p:embed/>
            </p:oleObj>
          </a:graphicData>
        </a:graphic>
      </p:graphicFrame>
      <p:graphicFrame>
        <p:nvGraphicFramePr>
          <p:cNvPr id="28712" name="Object 54"/>
          <p:cNvGraphicFramePr>
            <a:graphicFrameLocks noChangeAspect="1"/>
          </p:cNvGraphicFramePr>
          <p:nvPr/>
        </p:nvGraphicFramePr>
        <p:xfrm>
          <a:off x="2630488" y="0"/>
          <a:ext cx="358775" cy="252413"/>
        </p:xfrm>
        <a:graphic>
          <a:graphicData uri="http://schemas.openxmlformats.org/presentationml/2006/ole">
            <p:oleObj spid="_x0000_s28712" name="CS ChemDraw Drawing" r:id="rId41" imgW="236160" imgH="167400" progId="">
              <p:embed/>
            </p:oleObj>
          </a:graphicData>
        </a:graphic>
      </p:graphicFrame>
      <p:graphicFrame>
        <p:nvGraphicFramePr>
          <p:cNvPr id="28713" name="Object 55"/>
          <p:cNvGraphicFramePr>
            <a:graphicFrameLocks noChangeAspect="1"/>
          </p:cNvGraphicFramePr>
          <p:nvPr/>
        </p:nvGraphicFramePr>
        <p:xfrm>
          <a:off x="1544638" y="-76200"/>
          <a:ext cx="609600" cy="330200"/>
        </p:xfrm>
        <a:graphic>
          <a:graphicData uri="http://schemas.openxmlformats.org/presentationml/2006/ole">
            <p:oleObj spid="_x0000_s28713" name="CS ChemDraw Drawing" r:id="rId42" imgW="401040" imgH="218160" progId="">
              <p:embed/>
            </p:oleObj>
          </a:graphicData>
        </a:graphic>
      </p:graphicFrame>
      <p:grpSp>
        <p:nvGrpSpPr>
          <p:cNvPr id="28752" name="Group 56"/>
          <p:cNvGrpSpPr>
            <a:grpSpLocks/>
          </p:cNvGrpSpPr>
          <p:nvPr/>
        </p:nvGrpSpPr>
        <p:grpSpPr bwMode="auto">
          <a:xfrm>
            <a:off x="5384800" y="5842000"/>
            <a:ext cx="3676650" cy="939800"/>
            <a:chOff x="3392" y="3680"/>
            <a:chExt cx="2316" cy="592"/>
          </a:xfrm>
        </p:grpSpPr>
        <p:sp>
          <p:nvSpPr>
            <p:cNvPr id="28775" name="Text Box 5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8776" name="AutoShape 5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86075" name="AutoShape 5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8734" name="Object 60"/>
            <p:cNvGraphicFramePr>
              <a:graphicFrameLocks noChangeAspect="1"/>
            </p:cNvGraphicFramePr>
            <p:nvPr/>
          </p:nvGraphicFramePr>
          <p:xfrm>
            <a:off x="3537" y="3931"/>
            <a:ext cx="384" cy="208"/>
          </p:xfrm>
          <a:graphic>
            <a:graphicData uri="http://schemas.openxmlformats.org/presentationml/2006/ole">
              <p:oleObj spid="_x0000_s28734" name="CS ChemDraw Drawing" r:id="rId43" imgW="401040" imgH="218160" progId="">
                <p:embed/>
              </p:oleObj>
            </a:graphicData>
          </a:graphic>
        </p:graphicFrame>
        <p:graphicFrame>
          <p:nvGraphicFramePr>
            <p:cNvPr id="28735" name="Object 61"/>
            <p:cNvGraphicFramePr>
              <a:graphicFrameLocks noChangeAspect="1"/>
            </p:cNvGraphicFramePr>
            <p:nvPr/>
          </p:nvGraphicFramePr>
          <p:xfrm>
            <a:off x="4271" y="3951"/>
            <a:ext cx="316" cy="159"/>
          </p:xfrm>
          <a:graphic>
            <a:graphicData uri="http://schemas.openxmlformats.org/presentationml/2006/ole">
              <p:oleObj spid="_x0000_s28735" name="CS ChemDraw Drawing" r:id="rId44" imgW="330120" imgH="167400" progId="">
                <p:embed/>
              </p:oleObj>
            </a:graphicData>
          </a:graphic>
        </p:graphicFrame>
        <p:graphicFrame>
          <p:nvGraphicFramePr>
            <p:cNvPr id="28736" name="Object 62"/>
            <p:cNvGraphicFramePr>
              <a:graphicFrameLocks noChangeAspect="1"/>
            </p:cNvGraphicFramePr>
            <p:nvPr/>
          </p:nvGraphicFramePr>
          <p:xfrm>
            <a:off x="4952" y="3952"/>
            <a:ext cx="169" cy="196"/>
          </p:xfrm>
          <a:graphic>
            <a:graphicData uri="http://schemas.openxmlformats.org/presentationml/2006/ole">
              <p:oleObj spid="_x0000_s28736" name="CS ChemDraw Drawing" r:id="rId45" imgW="561240" imgH="205560" progId="">
                <p:embed/>
              </p:oleObj>
            </a:graphicData>
          </a:graphic>
        </p:graphicFrame>
        <p:sp>
          <p:nvSpPr>
            <p:cNvPr id="28778" name="Text Box 6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8779" name="Text Box 6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8737" name="Object 65"/>
            <p:cNvGraphicFramePr>
              <a:graphicFrameLocks noChangeAspect="1"/>
            </p:cNvGraphicFramePr>
            <p:nvPr/>
          </p:nvGraphicFramePr>
          <p:xfrm>
            <a:off x="3835" y="4053"/>
            <a:ext cx="204" cy="133"/>
          </p:xfrm>
          <a:graphic>
            <a:graphicData uri="http://schemas.openxmlformats.org/presentationml/2006/ole">
              <p:oleObj spid="_x0000_s28737" name="CS ChemDraw Drawing" r:id="rId46" imgW="314640" imgH="205560" progId="">
                <p:embed/>
              </p:oleObj>
            </a:graphicData>
          </a:graphic>
        </p:graphicFrame>
        <p:graphicFrame>
          <p:nvGraphicFramePr>
            <p:cNvPr id="28738" name="Object 66"/>
            <p:cNvGraphicFramePr>
              <a:graphicFrameLocks noChangeAspect="1"/>
            </p:cNvGraphicFramePr>
            <p:nvPr/>
          </p:nvGraphicFramePr>
          <p:xfrm>
            <a:off x="4499" y="4045"/>
            <a:ext cx="204" cy="133"/>
          </p:xfrm>
          <a:graphic>
            <a:graphicData uri="http://schemas.openxmlformats.org/presentationml/2006/ole">
              <p:oleObj spid="_x0000_s28738" name="CS ChemDraw Drawing" r:id="rId47" imgW="314640" imgH="205560" progId="">
                <p:embed/>
              </p:oleObj>
            </a:graphicData>
          </a:graphic>
        </p:graphicFrame>
        <p:graphicFrame>
          <p:nvGraphicFramePr>
            <p:cNvPr id="28739" name="Object 67"/>
            <p:cNvGraphicFramePr>
              <a:graphicFrameLocks noChangeAspect="1"/>
            </p:cNvGraphicFramePr>
            <p:nvPr/>
          </p:nvGraphicFramePr>
          <p:xfrm>
            <a:off x="5436" y="4032"/>
            <a:ext cx="162" cy="152"/>
          </p:xfrm>
          <a:graphic>
            <a:graphicData uri="http://schemas.openxmlformats.org/presentationml/2006/ole">
              <p:oleObj spid="_x0000_s28739" name="Equation" r:id="rId48" imgW="215640" imgH="203040" progId="Equation.3">
                <p:embed/>
              </p:oleObj>
            </a:graphicData>
          </a:graphic>
        </p:graphicFrame>
        <p:graphicFrame>
          <p:nvGraphicFramePr>
            <p:cNvPr id="28740" name="Object 68"/>
            <p:cNvGraphicFramePr>
              <a:graphicFrameLocks noChangeAspect="1"/>
            </p:cNvGraphicFramePr>
            <p:nvPr/>
          </p:nvGraphicFramePr>
          <p:xfrm>
            <a:off x="5131" y="3956"/>
            <a:ext cx="323" cy="196"/>
          </p:xfrm>
          <a:graphic>
            <a:graphicData uri="http://schemas.openxmlformats.org/presentationml/2006/ole">
              <p:oleObj spid="_x0000_s28740" name="CS ChemDraw Drawing" r:id="rId49" imgW="337680" imgH="205560" progId="">
                <p:embed/>
              </p:oleObj>
            </a:graphicData>
          </a:graphic>
        </p:graphicFrame>
      </p:grpSp>
      <p:grpSp>
        <p:nvGrpSpPr>
          <p:cNvPr id="28753" name="Group 109"/>
          <p:cNvGrpSpPr>
            <a:grpSpLocks/>
          </p:cNvGrpSpPr>
          <p:nvPr/>
        </p:nvGrpSpPr>
        <p:grpSpPr bwMode="auto">
          <a:xfrm>
            <a:off x="6184900" y="1358900"/>
            <a:ext cx="2654300" cy="4076700"/>
            <a:chOff x="3896" y="856"/>
            <a:chExt cx="1672" cy="2568"/>
          </a:xfrm>
        </p:grpSpPr>
        <p:grpSp>
          <p:nvGrpSpPr>
            <p:cNvPr id="28755" name="Group 69"/>
            <p:cNvGrpSpPr>
              <a:grpSpLocks/>
            </p:cNvGrpSpPr>
            <p:nvPr/>
          </p:nvGrpSpPr>
          <p:grpSpPr bwMode="auto">
            <a:xfrm>
              <a:off x="3904" y="2720"/>
              <a:ext cx="1640" cy="231"/>
              <a:chOff x="3904" y="1920"/>
              <a:chExt cx="1640" cy="231"/>
            </a:xfrm>
          </p:grpSpPr>
          <p:sp>
            <p:nvSpPr>
              <p:cNvPr id="28771" name="Text Box 70"/>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28772" name="Group 71"/>
              <p:cNvGrpSpPr>
                <a:grpSpLocks/>
              </p:cNvGrpSpPr>
              <p:nvPr/>
            </p:nvGrpSpPr>
            <p:grpSpPr bwMode="auto">
              <a:xfrm>
                <a:off x="3904" y="1960"/>
                <a:ext cx="152" cy="152"/>
                <a:chOff x="4232" y="2360"/>
                <a:chExt cx="416" cy="392"/>
              </a:xfrm>
            </p:grpSpPr>
            <p:sp>
              <p:nvSpPr>
                <p:cNvPr id="28773" name="Oval 72"/>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6089" name="Oval 73"/>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sp>
          <p:nvSpPr>
            <p:cNvPr id="28756" name="Text Box 74"/>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8757" name="Group 75"/>
            <p:cNvGrpSpPr>
              <a:grpSpLocks/>
            </p:cNvGrpSpPr>
            <p:nvPr/>
          </p:nvGrpSpPr>
          <p:grpSpPr bwMode="auto">
            <a:xfrm>
              <a:off x="3896" y="896"/>
              <a:ext cx="152" cy="152"/>
              <a:chOff x="4232" y="2360"/>
              <a:chExt cx="416" cy="392"/>
            </a:xfrm>
          </p:grpSpPr>
          <p:sp>
            <p:nvSpPr>
              <p:cNvPr id="28769" name="Oval 76"/>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6093" name="Oval 77"/>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8714" name="Object 78"/>
            <p:cNvGraphicFramePr>
              <a:graphicFrameLocks noChangeAspect="1"/>
            </p:cNvGraphicFramePr>
            <p:nvPr/>
          </p:nvGraphicFramePr>
          <p:xfrm>
            <a:off x="4079" y="1140"/>
            <a:ext cx="292" cy="169"/>
          </p:xfrm>
          <a:graphic>
            <a:graphicData uri="http://schemas.openxmlformats.org/presentationml/2006/ole">
              <p:oleObj spid="_x0000_s28714" name="CS ChemDraw Drawing" r:id="rId50" imgW="304560" imgH="177480" progId="">
                <p:embed/>
              </p:oleObj>
            </a:graphicData>
          </a:graphic>
        </p:graphicFrame>
        <p:graphicFrame>
          <p:nvGraphicFramePr>
            <p:cNvPr id="28715" name="Object 79"/>
            <p:cNvGraphicFramePr>
              <a:graphicFrameLocks noChangeAspect="1"/>
            </p:cNvGraphicFramePr>
            <p:nvPr/>
          </p:nvGraphicFramePr>
          <p:xfrm>
            <a:off x="4506" y="1151"/>
            <a:ext cx="316" cy="159"/>
          </p:xfrm>
          <a:graphic>
            <a:graphicData uri="http://schemas.openxmlformats.org/presentationml/2006/ole">
              <p:oleObj spid="_x0000_s28715" name="CS ChemDraw Drawing" r:id="rId51" imgW="330120" imgH="167400" progId="">
                <p:embed/>
              </p:oleObj>
            </a:graphicData>
          </a:graphic>
        </p:graphicFrame>
        <p:grpSp>
          <p:nvGrpSpPr>
            <p:cNvPr id="28758" name="Group 80"/>
            <p:cNvGrpSpPr>
              <a:grpSpLocks/>
            </p:cNvGrpSpPr>
            <p:nvPr/>
          </p:nvGrpSpPr>
          <p:grpSpPr bwMode="auto">
            <a:xfrm>
              <a:off x="4921" y="1132"/>
              <a:ext cx="399" cy="310"/>
              <a:chOff x="3977" y="1748"/>
              <a:chExt cx="399" cy="310"/>
            </a:xfrm>
          </p:grpSpPr>
          <p:graphicFrame>
            <p:nvGraphicFramePr>
              <p:cNvPr id="28732" name="Object 81"/>
              <p:cNvGraphicFramePr>
                <a:graphicFrameLocks noChangeAspect="1"/>
              </p:cNvGraphicFramePr>
              <p:nvPr/>
            </p:nvGraphicFramePr>
            <p:xfrm>
              <a:off x="4011" y="1748"/>
              <a:ext cx="323" cy="196"/>
            </p:xfrm>
            <a:graphic>
              <a:graphicData uri="http://schemas.openxmlformats.org/presentationml/2006/ole">
                <p:oleObj spid="_x0000_s28732" name="CS ChemDraw Drawing" r:id="rId52" imgW="337680" imgH="205560" progId="">
                  <p:embed/>
                </p:oleObj>
              </a:graphicData>
            </a:graphic>
          </p:graphicFrame>
          <p:graphicFrame>
            <p:nvGraphicFramePr>
              <p:cNvPr id="28733" name="Object 82"/>
              <p:cNvGraphicFramePr>
                <a:graphicFrameLocks noChangeAspect="1"/>
              </p:cNvGraphicFramePr>
              <p:nvPr/>
            </p:nvGraphicFramePr>
            <p:xfrm>
              <a:off x="3977" y="1940"/>
              <a:ext cx="399" cy="118"/>
            </p:xfrm>
            <a:graphic>
              <a:graphicData uri="http://schemas.openxmlformats.org/presentationml/2006/ole">
                <p:oleObj spid="_x0000_s28733" name="CS ChemDraw Drawing" r:id="rId53" imgW="576360" imgH="169920" progId="">
                  <p:embed/>
                </p:oleObj>
              </a:graphicData>
            </a:graphic>
          </p:graphicFrame>
        </p:grpSp>
        <p:graphicFrame>
          <p:nvGraphicFramePr>
            <p:cNvPr id="28716" name="Object 83"/>
            <p:cNvGraphicFramePr>
              <a:graphicFrameLocks noChangeAspect="1"/>
            </p:cNvGraphicFramePr>
            <p:nvPr/>
          </p:nvGraphicFramePr>
          <p:xfrm>
            <a:off x="4113" y="1487"/>
            <a:ext cx="226" cy="159"/>
          </p:xfrm>
          <a:graphic>
            <a:graphicData uri="http://schemas.openxmlformats.org/presentationml/2006/ole">
              <p:oleObj spid="_x0000_s28716" name="CS ChemDraw Drawing" r:id="rId54" imgW="236160" imgH="167400" progId="">
                <p:embed/>
              </p:oleObj>
            </a:graphicData>
          </a:graphic>
        </p:graphicFrame>
        <p:grpSp>
          <p:nvGrpSpPr>
            <p:cNvPr id="28759" name="Group 84"/>
            <p:cNvGrpSpPr>
              <a:grpSpLocks/>
            </p:cNvGrpSpPr>
            <p:nvPr/>
          </p:nvGrpSpPr>
          <p:grpSpPr bwMode="auto">
            <a:xfrm>
              <a:off x="4439" y="1452"/>
              <a:ext cx="387" cy="310"/>
              <a:chOff x="3439" y="1748"/>
              <a:chExt cx="387" cy="310"/>
            </a:xfrm>
          </p:grpSpPr>
          <p:graphicFrame>
            <p:nvGraphicFramePr>
              <p:cNvPr id="28730" name="Object 85"/>
              <p:cNvGraphicFramePr>
                <a:graphicFrameLocks noChangeAspect="1"/>
              </p:cNvGraphicFramePr>
              <p:nvPr/>
            </p:nvGraphicFramePr>
            <p:xfrm>
              <a:off x="3467" y="1748"/>
              <a:ext cx="323" cy="196"/>
            </p:xfrm>
            <a:graphic>
              <a:graphicData uri="http://schemas.openxmlformats.org/presentationml/2006/ole">
                <p:oleObj spid="_x0000_s28730" name="CS ChemDraw Drawing" r:id="rId55" imgW="337680" imgH="205560" progId="">
                  <p:embed/>
                </p:oleObj>
              </a:graphicData>
            </a:graphic>
          </p:graphicFrame>
          <p:graphicFrame>
            <p:nvGraphicFramePr>
              <p:cNvPr id="28731" name="Object 86"/>
              <p:cNvGraphicFramePr>
                <a:graphicFrameLocks noChangeAspect="1"/>
              </p:cNvGraphicFramePr>
              <p:nvPr/>
            </p:nvGraphicFramePr>
            <p:xfrm>
              <a:off x="3439" y="1940"/>
              <a:ext cx="387" cy="118"/>
            </p:xfrm>
            <a:graphic>
              <a:graphicData uri="http://schemas.openxmlformats.org/presentationml/2006/ole">
                <p:oleObj spid="_x0000_s28731" name="CS ChemDraw Drawing" r:id="rId56" imgW="558720" imgH="169920" progId="">
                  <p:embed/>
                </p:oleObj>
              </a:graphicData>
            </a:graphic>
          </p:graphicFrame>
        </p:grpSp>
        <p:grpSp>
          <p:nvGrpSpPr>
            <p:cNvPr id="28760" name="Group 87"/>
            <p:cNvGrpSpPr>
              <a:grpSpLocks/>
            </p:cNvGrpSpPr>
            <p:nvPr/>
          </p:nvGrpSpPr>
          <p:grpSpPr bwMode="auto">
            <a:xfrm>
              <a:off x="3904" y="1920"/>
              <a:ext cx="1640" cy="231"/>
              <a:chOff x="3904" y="1920"/>
              <a:chExt cx="1640" cy="231"/>
            </a:xfrm>
          </p:grpSpPr>
          <p:sp>
            <p:nvSpPr>
              <p:cNvPr id="28765" name="Text Box 88"/>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8766" name="Group 89"/>
              <p:cNvGrpSpPr>
                <a:grpSpLocks/>
              </p:cNvGrpSpPr>
              <p:nvPr/>
            </p:nvGrpSpPr>
            <p:grpSpPr bwMode="auto">
              <a:xfrm>
                <a:off x="3904" y="1960"/>
                <a:ext cx="152" cy="152"/>
                <a:chOff x="4232" y="2360"/>
                <a:chExt cx="416" cy="392"/>
              </a:xfrm>
            </p:grpSpPr>
            <p:sp>
              <p:nvSpPr>
                <p:cNvPr id="28767" name="Oval 90"/>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6107" name="Oval 91"/>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8717" name="Object 92"/>
            <p:cNvGraphicFramePr>
              <a:graphicFrameLocks noChangeAspect="1"/>
            </p:cNvGraphicFramePr>
            <p:nvPr/>
          </p:nvGraphicFramePr>
          <p:xfrm>
            <a:off x="4055" y="2204"/>
            <a:ext cx="292" cy="169"/>
          </p:xfrm>
          <a:graphic>
            <a:graphicData uri="http://schemas.openxmlformats.org/presentationml/2006/ole">
              <p:oleObj spid="_x0000_s28717" name="CS ChemDraw Drawing" r:id="rId57" imgW="304560" imgH="177480" progId="">
                <p:embed/>
              </p:oleObj>
            </a:graphicData>
          </a:graphic>
        </p:graphicFrame>
        <p:grpSp>
          <p:nvGrpSpPr>
            <p:cNvPr id="28761" name="Group 93"/>
            <p:cNvGrpSpPr>
              <a:grpSpLocks/>
            </p:cNvGrpSpPr>
            <p:nvPr/>
          </p:nvGrpSpPr>
          <p:grpSpPr bwMode="auto">
            <a:xfrm>
              <a:off x="5161" y="2220"/>
              <a:ext cx="399" cy="310"/>
              <a:chOff x="3977" y="1748"/>
              <a:chExt cx="399" cy="310"/>
            </a:xfrm>
          </p:grpSpPr>
          <p:graphicFrame>
            <p:nvGraphicFramePr>
              <p:cNvPr id="28728" name="Object 94"/>
              <p:cNvGraphicFramePr>
                <a:graphicFrameLocks noChangeAspect="1"/>
              </p:cNvGraphicFramePr>
              <p:nvPr/>
            </p:nvGraphicFramePr>
            <p:xfrm>
              <a:off x="4011" y="1748"/>
              <a:ext cx="323" cy="196"/>
            </p:xfrm>
            <a:graphic>
              <a:graphicData uri="http://schemas.openxmlformats.org/presentationml/2006/ole">
                <p:oleObj spid="_x0000_s28728" name="CS ChemDraw Drawing" r:id="rId58" imgW="337680" imgH="205560" progId="">
                  <p:embed/>
                </p:oleObj>
              </a:graphicData>
            </a:graphic>
          </p:graphicFrame>
          <p:graphicFrame>
            <p:nvGraphicFramePr>
              <p:cNvPr id="28729" name="Object 95"/>
              <p:cNvGraphicFramePr>
                <a:graphicFrameLocks noChangeAspect="1"/>
              </p:cNvGraphicFramePr>
              <p:nvPr/>
            </p:nvGraphicFramePr>
            <p:xfrm>
              <a:off x="3977" y="1940"/>
              <a:ext cx="399" cy="118"/>
            </p:xfrm>
            <a:graphic>
              <a:graphicData uri="http://schemas.openxmlformats.org/presentationml/2006/ole">
                <p:oleObj spid="_x0000_s28729" name="CS ChemDraw Drawing" r:id="rId59" imgW="576360" imgH="169920" progId="">
                  <p:embed/>
                </p:oleObj>
              </a:graphicData>
            </a:graphic>
          </p:graphicFrame>
        </p:grpSp>
        <p:graphicFrame>
          <p:nvGraphicFramePr>
            <p:cNvPr id="28718" name="Object 96"/>
            <p:cNvGraphicFramePr>
              <a:graphicFrameLocks noChangeAspect="1"/>
            </p:cNvGraphicFramePr>
            <p:nvPr/>
          </p:nvGraphicFramePr>
          <p:xfrm>
            <a:off x="4441" y="2215"/>
            <a:ext cx="226" cy="159"/>
          </p:xfrm>
          <a:graphic>
            <a:graphicData uri="http://schemas.openxmlformats.org/presentationml/2006/ole">
              <p:oleObj spid="_x0000_s28718" name="CS ChemDraw Drawing" r:id="rId60" imgW="236160" imgH="167400" progId="">
                <p:embed/>
              </p:oleObj>
            </a:graphicData>
          </a:graphic>
        </p:graphicFrame>
        <p:grpSp>
          <p:nvGrpSpPr>
            <p:cNvPr id="28762" name="Group 97"/>
            <p:cNvGrpSpPr>
              <a:grpSpLocks/>
            </p:cNvGrpSpPr>
            <p:nvPr/>
          </p:nvGrpSpPr>
          <p:grpSpPr bwMode="auto">
            <a:xfrm>
              <a:off x="4711" y="2220"/>
              <a:ext cx="387" cy="310"/>
              <a:chOff x="3439" y="1748"/>
              <a:chExt cx="387" cy="310"/>
            </a:xfrm>
          </p:grpSpPr>
          <p:graphicFrame>
            <p:nvGraphicFramePr>
              <p:cNvPr id="28726" name="Object 98"/>
              <p:cNvGraphicFramePr>
                <a:graphicFrameLocks noChangeAspect="1"/>
              </p:cNvGraphicFramePr>
              <p:nvPr/>
            </p:nvGraphicFramePr>
            <p:xfrm>
              <a:off x="3467" y="1748"/>
              <a:ext cx="323" cy="196"/>
            </p:xfrm>
            <a:graphic>
              <a:graphicData uri="http://schemas.openxmlformats.org/presentationml/2006/ole">
                <p:oleObj spid="_x0000_s28726" name="CS ChemDraw Drawing" r:id="rId61" imgW="337680" imgH="205560" progId="">
                  <p:embed/>
                </p:oleObj>
              </a:graphicData>
            </a:graphic>
          </p:graphicFrame>
          <p:graphicFrame>
            <p:nvGraphicFramePr>
              <p:cNvPr id="28727" name="Object 99"/>
              <p:cNvGraphicFramePr>
                <a:graphicFrameLocks noChangeAspect="1"/>
              </p:cNvGraphicFramePr>
              <p:nvPr/>
            </p:nvGraphicFramePr>
            <p:xfrm>
              <a:off x="3439" y="1940"/>
              <a:ext cx="387" cy="118"/>
            </p:xfrm>
            <a:graphic>
              <a:graphicData uri="http://schemas.openxmlformats.org/presentationml/2006/ole">
                <p:oleObj spid="_x0000_s28727" name="CS ChemDraw Drawing" r:id="rId62" imgW="558720" imgH="169920" progId="">
                  <p:embed/>
                </p:oleObj>
              </a:graphicData>
            </a:graphic>
          </p:graphicFrame>
        </p:grpSp>
        <p:graphicFrame>
          <p:nvGraphicFramePr>
            <p:cNvPr id="28719" name="Object 100"/>
            <p:cNvGraphicFramePr>
              <a:graphicFrameLocks noChangeAspect="1"/>
            </p:cNvGraphicFramePr>
            <p:nvPr/>
          </p:nvGraphicFramePr>
          <p:xfrm>
            <a:off x="4063" y="2988"/>
            <a:ext cx="292" cy="169"/>
          </p:xfrm>
          <a:graphic>
            <a:graphicData uri="http://schemas.openxmlformats.org/presentationml/2006/ole">
              <p:oleObj spid="_x0000_s28719" name="CS ChemDraw Drawing" r:id="rId63" imgW="304560" imgH="177480" progId="">
                <p:embed/>
              </p:oleObj>
            </a:graphicData>
          </a:graphic>
        </p:graphicFrame>
        <p:grpSp>
          <p:nvGrpSpPr>
            <p:cNvPr id="28763" name="Group 101"/>
            <p:cNvGrpSpPr>
              <a:grpSpLocks/>
            </p:cNvGrpSpPr>
            <p:nvPr/>
          </p:nvGrpSpPr>
          <p:grpSpPr bwMode="auto">
            <a:xfrm>
              <a:off x="5169" y="3004"/>
              <a:ext cx="399" cy="310"/>
              <a:chOff x="3977" y="1748"/>
              <a:chExt cx="399" cy="310"/>
            </a:xfrm>
          </p:grpSpPr>
          <p:graphicFrame>
            <p:nvGraphicFramePr>
              <p:cNvPr id="28724" name="Object 102"/>
              <p:cNvGraphicFramePr>
                <a:graphicFrameLocks noChangeAspect="1"/>
              </p:cNvGraphicFramePr>
              <p:nvPr/>
            </p:nvGraphicFramePr>
            <p:xfrm>
              <a:off x="4011" y="1748"/>
              <a:ext cx="323" cy="196"/>
            </p:xfrm>
            <a:graphic>
              <a:graphicData uri="http://schemas.openxmlformats.org/presentationml/2006/ole">
                <p:oleObj spid="_x0000_s28724" name="CS ChemDraw Drawing" r:id="rId64" imgW="337680" imgH="205560" progId="">
                  <p:embed/>
                </p:oleObj>
              </a:graphicData>
            </a:graphic>
          </p:graphicFrame>
          <p:graphicFrame>
            <p:nvGraphicFramePr>
              <p:cNvPr id="28725" name="Object 103"/>
              <p:cNvGraphicFramePr>
                <a:graphicFrameLocks noChangeAspect="1"/>
              </p:cNvGraphicFramePr>
              <p:nvPr/>
            </p:nvGraphicFramePr>
            <p:xfrm>
              <a:off x="3977" y="1940"/>
              <a:ext cx="399" cy="118"/>
            </p:xfrm>
            <a:graphic>
              <a:graphicData uri="http://schemas.openxmlformats.org/presentationml/2006/ole">
                <p:oleObj spid="_x0000_s28725" name="CS ChemDraw Drawing" r:id="rId65" imgW="576360" imgH="169920" progId="">
                  <p:embed/>
                </p:oleObj>
              </a:graphicData>
            </a:graphic>
          </p:graphicFrame>
        </p:grpSp>
        <p:graphicFrame>
          <p:nvGraphicFramePr>
            <p:cNvPr id="28720" name="Object 104"/>
            <p:cNvGraphicFramePr>
              <a:graphicFrameLocks noChangeAspect="1"/>
            </p:cNvGraphicFramePr>
            <p:nvPr/>
          </p:nvGraphicFramePr>
          <p:xfrm>
            <a:off x="4449" y="2999"/>
            <a:ext cx="226" cy="159"/>
          </p:xfrm>
          <a:graphic>
            <a:graphicData uri="http://schemas.openxmlformats.org/presentationml/2006/ole">
              <p:oleObj spid="_x0000_s28720" name="CS ChemDraw Drawing" r:id="rId66" imgW="236160" imgH="167400" progId="">
                <p:embed/>
              </p:oleObj>
            </a:graphicData>
          </a:graphic>
        </p:graphicFrame>
        <p:grpSp>
          <p:nvGrpSpPr>
            <p:cNvPr id="28764" name="Group 105"/>
            <p:cNvGrpSpPr>
              <a:grpSpLocks/>
            </p:cNvGrpSpPr>
            <p:nvPr/>
          </p:nvGrpSpPr>
          <p:grpSpPr bwMode="auto">
            <a:xfrm>
              <a:off x="4719" y="3004"/>
              <a:ext cx="387" cy="310"/>
              <a:chOff x="3439" y="1748"/>
              <a:chExt cx="387" cy="310"/>
            </a:xfrm>
          </p:grpSpPr>
          <p:graphicFrame>
            <p:nvGraphicFramePr>
              <p:cNvPr id="28722" name="Object 106"/>
              <p:cNvGraphicFramePr>
                <a:graphicFrameLocks noChangeAspect="1"/>
              </p:cNvGraphicFramePr>
              <p:nvPr/>
            </p:nvGraphicFramePr>
            <p:xfrm>
              <a:off x="3467" y="1748"/>
              <a:ext cx="323" cy="196"/>
            </p:xfrm>
            <a:graphic>
              <a:graphicData uri="http://schemas.openxmlformats.org/presentationml/2006/ole">
                <p:oleObj spid="_x0000_s28722" name="CS ChemDraw Drawing" r:id="rId67" imgW="337680" imgH="205560" progId="">
                  <p:embed/>
                </p:oleObj>
              </a:graphicData>
            </a:graphic>
          </p:graphicFrame>
          <p:graphicFrame>
            <p:nvGraphicFramePr>
              <p:cNvPr id="28723" name="Object 107"/>
              <p:cNvGraphicFramePr>
                <a:graphicFrameLocks noChangeAspect="1"/>
              </p:cNvGraphicFramePr>
              <p:nvPr/>
            </p:nvGraphicFramePr>
            <p:xfrm>
              <a:off x="3439" y="1940"/>
              <a:ext cx="387" cy="118"/>
            </p:xfrm>
            <a:graphic>
              <a:graphicData uri="http://schemas.openxmlformats.org/presentationml/2006/ole">
                <p:oleObj spid="_x0000_s28723" name="CS ChemDraw Drawing" r:id="rId68" imgW="558720" imgH="169920" progId="">
                  <p:embed/>
                </p:oleObj>
              </a:graphicData>
            </a:graphic>
          </p:graphicFrame>
        </p:grpSp>
        <p:graphicFrame>
          <p:nvGraphicFramePr>
            <p:cNvPr id="28721" name="Object 108"/>
            <p:cNvGraphicFramePr>
              <a:graphicFrameLocks noChangeAspect="1"/>
            </p:cNvGraphicFramePr>
            <p:nvPr/>
          </p:nvGraphicFramePr>
          <p:xfrm>
            <a:off x="4173" y="3216"/>
            <a:ext cx="384" cy="208"/>
          </p:xfrm>
          <a:graphic>
            <a:graphicData uri="http://schemas.openxmlformats.org/presentationml/2006/ole">
              <p:oleObj spid="_x0000_s28721" name="CS ChemDraw Drawing" r:id="rId69" imgW="401040" imgH="218160" progId="">
                <p:embed/>
              </p:oleObj>
            </a:graphicData>
          </a:graphic>
        </p:graphicFrame>
      </p:grpSp>
      <p:sp>
        <p:nvSpPr>
          <p:cNvPr id="28754" name="AutoShape 11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29698" name="Object 3"/>
          <p:cNvGraphicFramePr>
            <a:graphicFrameLocks noChangeAspect="1"/>
          </p:cNvGraphicFramePr>
          <p:nvPr/>
        </p:nvGraphicFramePr>
        <p:xfrm>
          <a:off x="455613" y="0"/>
          <a:ext cx="4191000" cy="3890963"/>
        </p:xfrm>
        <a:graphic>
          <a:graphicData uri="http://schemas.openxmlformats.org/presentationml/2006/ole">
            <p:oleObj spid="_x0000_s29698" name="Image bitmap" r:id="rId3" imgW="3591426" imgH="3333333" progId="PBrush">
              <p:embed/>
            </p:oleObj>
          </a:graphicData>
        </a:graphic>
      </p:graphicFrame>
      <p:sp>
        <p:nvSpPr>
          <p:cNvPr id="87044"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87045"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87046"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29769"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29699" name="Object 8"/>
          <p:cNvGraphicFramePr>
            <a:graphicFrameLocks noChangeAspect="1"/>
          </p:cNvGraphicFramePr>
          <p:nvPr/>
        </p:nvGraphicFramePr>
        <p:xfrm>
          <a:off x="25400" y="4406900"/>
          <a:ext cx="4619625" cy="1384300"/>
        </p:xfrm>
        <a:graphic>
          <a:graphicData uri="http://schemas.openxmlformats.org/presentationml/2006/ole">
            <p:oleObj spid="_x0000_s29699" name="Image bitmap" r:id="rId4" imgW="1457143" imgH="609524" progId="PBrush">
              <p:embed/>
            </p:oleObj>
          </a:graphicData>
        </a:graphic>
      </p:graphicFrame>
      <p:sp>
        <p:nvSpPr>
          <p:cNvPr id="29770"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29771"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29772" name="Group 11"/>
          <p:cNvGrpSpPr>
            <a:grpSpLocks/>
          </p:cNvGrpSpPr>
          <p:nvPr/>
        </p:nvGrpSpPr>
        <p:grpSpPr bwMode="auto">
          <a:xfrm>
            <a:off x="5373688" y="368300"/>
            <a:ext cx="436562" cy="5257800"/>
            <a:chOff x="3537" y="224"/>
            <a:chExt cx="275" cy="3768"/>
          </a:xfrm>
        </p:grpSpPr>
        <p:sp>
          <p:nvSpPr>
            <p:cNvPr id="29804"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29805"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87054"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29700" name="Object 15"/>
          <p:cNvGraphicFramePr>
            <a:graphicFrameLocks noChangeAspect="1"/>
          </p:cNvGraphicFramePr>
          <p:nvPr/>
        </p:nvGraphicFramePr>
        <p:xfrm>
          <a:off x="2078038" y="2057400"/>
          <a:ext cx="609600" cy="330200"/>
        </p:xfrm>
        <a:graphic>
          <a:graphicData uri="http://schemas.openxmlformats.org/presentationml/2006/ole">
            <p:oleObj spid="_x0000_s29700" name="CS ChemDraw Drawing" r:id="rId5" imgW="401040" imgH="218160" progId="">
              <p:embed/>
            </p:oleObj>
          </a:graphicData>
        </a:graphic>
      </p:graphicFrame>
      <p:graphicFrame>
        <p:nvGraphicFramePr>
          <p:cNvPr id="29701" name="Object 16"/>
          <p:cNvGraphicFramePr>
            <a:graphicFrameLocks noChangeAspect="1"/>
          </p:cNvGraphicFramePr>
          <p:nvPr/>
        </p:nvGraphicFramePr>
        <p:xfrm>
          <a:off x="1182688" y="5675313"/>
          <a:ext cx="358775" cy="252412"/>
        </p:xfrm>
        <a:graphic>
          <a:graphicData uri="http://schemas.openxmlformats.org/presentationml/2006/ole">
            <p:oleObj spid="_x0000_s29701" name="CS ChemDraw Drawing" r:id="rId6" imgW="236160" imgH="167400" progId="">
              <p:embed/>
            </p:oleObj>
          </a:graphicData>
        </a:graphic>
      </p:graphicFrame>
      <p:graphicFrame>
        <p:nvGraphicFramePr>
          <p:cNvPr id="29702" name="Object 18"/>
          <p:cNvGraphicFramePr>
            <a:graphicFrameLocks noChangeAspect="1"/>
          </p:cNvGraphicFramePr>
          <p:nvPr/>
        </p:nvGraphicFramePr>
        <p:xfrm>
          <a:off x="1843088" y="3478213"/>
          <a:ext cx="358775" cy="252412"/>
        </p:xfrm>
        <a:graphic>
          <a:graphicData uri="http://schemas.openxmlformats.org/presentationml/2006/ole">
            <p:oleObj spid="_x0000_s29702" name="CS ChemDraw Drawing" r:id="rId7" imgW="236160" imgH="167400" progId="">
              <p:embed/>
            </p:oleObj>
          </a:graphicData>
        </a:graphic>
      </p:graphicFrame>
      <p:graphicFrame>
        <p:nvGraphicFramePr>
          <p:cNvPr id="29703" name="Object 19"/>
          <p:cNvGraphicFramePr>
            <a:graphicFrameLocks noChangeAspect="1"/>
          </p:cNvGraphicFramePr>
          <p:nvPr/>
        </p:nvGraphicFramePr>
        <p:xfrm>
          <a:off x="1843088" y="2817813"/>
          <a:ext cx="358775" cy="252412"/>
        </p:xfrm>
        <a:graphic>
          <a:graphicData uri="http://schemas.openxmlformats.org/presentationml/2006/ole">
            <p:oleObj spid="_x0000_s29703" name="CS ChemDraw Drawing" r:id="rId8" imgW="236160" imgH="167400" progId="">
              <p:embed/>
            </p:oleObj>
          </a:graphicData>
        </a:graphic>
      </p:graphicFrame>
      <p:graphicFrame>
        <p:nvGraphicFramePr>
          <p:cNvPr id="29704" name="Object 20"/>
          <p:cNvGraphicFramePr>
            <a:graphicFrameLocks noChangeAspect="1"/>
          </p:cNvGraphicFramePr>
          <p:nvPr/>
        </p:nvGraphicFramePr>
        <p:xfrm>
          <a:off x="1671638" y="1270000"/>
          <a:ext cx="609600" cy="330200"/>
        </p:xfrm>
        <a:graphic>
          <a:graphicData uri="http://schemas.openxmlformats.org/presentationml/2006/ole">
            <p:oleObj spid="_x0000_s29704" name="CS ChemDraw Drawing" r:id="rId9" imgW="401040" imgH="218160" progId="">
              <p:embed/>
            </p:oleObj>
          </a:graphicData>
        </a:graphic>
      </p:graphicFrame>
      <p:sp>
        <p:nvSpPr>
          <p:cNvPr id="29774" name="Rectangle 21"/>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29775" name="Freeform 22"/>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29705" name="Object 23"/>
          <p:cNvGraphicFramePr>
            <a:graphicFrameLocks noChangeAspect="1"/>
          </p:cNvGraphicFramePr>
          <p:nvPr/>
        </p:nvGraphicFramePr>
        <p:xfrm>
          <a:off x="798513" y="6000750"/>
          <a:ext cx="463550" cy="268288"/>
        </p:xfrm>
        <a:graphic>
          <a:graphicData uri="http://schemas.openxmlformats.org/presentationml/2006/ole">
            <p:oleObj spid="_x0000_s29705" name="CS ChemDraw Drawing" r:id="rId10" imgW="304560" imgH="177480" progId="">
              <p:embed/>
            </p:oleObj>
          </a:graphicData>
        </a:graphic>
      </p:graphicFrame>
      <p:graphicFrame>
        <p:nvGraphicFramePr>
          <p:cNvPr id="29706" name="Object 25"/>
          <p:cNvGraphicFramePr>
            <a:graphicFrameLocks noChangeAspect="1"/>
          </p:cNvGraphicFramePr>
          <p:nvPr/>
        </p:nvGraphicFramePr>
        <p:xfrm>
          <a:off x="1636713" y="6407150"/>
          <a:ext cx="463550" cy="268288"/>
        </p:xfrm>
        <a:graphic>
          <a:graphicData uri="http://schemas.openxmlformats.org/presentationml/2006/ole">
            <p:oleObj spid="_x0000_s29706" name="CS ChemDraw Drawing" r:id="rId11" imgW="304560" imgH="177480" progId="">
              <p:embed/>
            </p:oleObj>
          </a:graphicData>
        </a:graphic>
      </p:graphicFrame>
      <p:graphicFrame>
        <p:nvGraphicFramePr>
          <p:cNvPr id="29707" name="Object 26"/>
          <p:cNvGraphicFramePr>
            <a:graphicFrameLocks noChangeAspect="1"/>
          </p:cNvGraphicFramePr>
          <p:nvPr/>
        </p:nvGraphicFramePr>
        <p:xfrm>
          <a:off x="2249488" y="2970213"/>
          <a:ext cx="358775" cy="252412"/>
        </p:xfrm>
        <a:graphic>
          <a:graphicData uri="http://schemas.openxmlformats.org/presentationml/2006/ole">
            <p:oleObj spid="_x0000_s29707" name="CS ChemDraw Drawing" r:id="rId12" imgW="236160" imgH="167400" progId="">
              <p:embed/>
            </p:oleObj>
          </a:graphicData>
        </a:graphic>
      </p:graphicFrame>
      <p:graphicFrame>
        <p:nvGraphicFramePr>
          <p:cNvPr id="29708" name="Object 27"/>
          <p:cNvGraphicFramePr>
            <a:graphicFrameLocks noChangeAspect="1"/>
          </p:cNvGraphicFramePr>
          <p:nvPr/>
        </p:nvGraphicFramePr>
        <p:xfrm>
          <a:off x="681038" y="5435600"/>
          <a:ext cx="609600" cy="330200"/>
        </p:xfrm>
        <a:graphic>
          <a:graphicData uri="http://schemas.openxmlformats.org/presentationml/2006/ole">
            <p:oleObj spid="_x0000_s29708" name="CS ChemDraw Drawing" r:id="rId13" imgW="401040" imgH="218160" progId="">
              <p:embed/>
            </p:oleObj>
          </a:graphicData>
        </a:graphic>
      </p:graphicFrame>
      <p:graphicFrame>
        <p:nvGraphicFramePr>
          <p:cNvPr id="29709" name="Object 28"/>
          <p:cNvGraphicFramePr>
            <a:graphicFrameLocks noChangeAspect="1"/>
          </p:cNvGraphicFramePr>
          <p:nvPr/>
        </p:nvGraphicFramePr>
        <p:xfrm>
          <a:off x="1951038" y="3200400"/>
          <a:ext cx="609600" cy="330200"/>
        </p:xfrm>
        <a:graphic>
          <a:graphicData uri="http://schemas.openxmlformats.org/presentationml/2006/ole">
            <p:oleObj spid="_x0000_s29709" name="CS ChemDraw Drawing" r:id="rId14" imgW="401040" imgH="218160" progId="">
              <p:embed/>
            </p:oleObj>
          </a:graphicData>
        </a:graphic>
      </p:graphicFrame>
      <p:graphicFrame>
        <p:nvGraphicFramePr>
          <p:cNvPr id="29710" name="Object 29"/>
          <p:cNvGraphicFramePr>
            <a:graphicFrameLocks noChangeAspect="1"/>
          </p:cNvGraphicFramePr>
          <p:nvPr/>
        </p:nvGraphicFramePr>
        <p:xfrm>
          <a:off x="1766888" y="2043113"/>
          <a:ext cx="358775" cy="252412"/>
        </p:xfrm>
        <a:graphic>
          <a:graphicData uri="http://schemas.openxmlformats.org/presentationml/2006/ole">
            <p:oleObj spid="_x0000_s29710" name="CS ChemDraw Drawing" r:id="rId15" imgW="236160" imgH="167400" progId="">
              <p:embed/>
            </p:oleObj>
          </a:graphicData>
        </a:graphic>
      </p:graphicFrame>
      <p:graphicFrame>
        <p:nvGraphicFramePr>
          <p:cNvPr id="29711" name="Object 31"/>
          <p:cNvGraphicFramePr>
            <a:graphicFrameLocks noChangeAspect="1"/>
          </p:cNvGraphicFramePr>
          <p:nvPr/>
        </p:nvGraphicFramePr>
        <p:xfrm>
          <a:off x="1951038" y="2489200"/>
          <a:ext cx="609600" cy="330200"/>
        </p:xfrm>
        <a:graphic>
          <a:graphicData uri="http://schemas.openxmlformats.org/presentationml/2006/ole">
            <p:oleObj spid="_x0000_s29711" name="CS ChemDraw Drawing" r:id="rId16" imgW="401040" imgH="218160" progId="">
              <p:embed/>
            </p:oleObj>
          </a:graphicData>
        </a:graphic>
      </p:graphicFrame>
      <p:graphicFrame>
        <p:nvGraphicFramePr>
          <p:cNvPr id="29712" name="Object 32"/>
          <p:cNvGraphicFramePr>
            <a:graphicFrameLocks noChangeAspect="1"/>
          </p:cNvGraphicFramePr>
          <p:nvPr/>
        </p:nvGraphicFramePr>
        <p:xfrm>
          <a:off x="2160588" y="6488113"/>
          <a:ext cx="358775" cy="252412"/>
        </p:xfrm>
        <a:graphic>
          <a:graphicData uri="http://schemas.openxmlformats.org/presentationml/2006/ole">
            <p:oleObj spid="_x0000_s29712" name="CS ChemDraw Drawing" r:id="rId17" imgW="236160" imgH="167400" progId="">
              <p:embed/>
            </p:oleObj>
          </a:graphicData>
        </a:graphic>
      </p:graphicFrame>
      <p:graphicFrame>
        <p:nvGraphicFramePr>
          <p:cNvPr id="29713" name="Object 33"/>
          <p:cNvGraphicFramePr>
            <a:graphicFrameLocks noChangeAspect="1"/>
          </p:cNvGraphicFramePr>
          <p:nvPr/>
        </p:nvGraphicFramePr>
        <p:xfrm>
          <a:off x="2376488" y="5345113"/>
          <a:ext cx="358775" cy="252412"/>
        </p:xfrm>
        <a:graphic>
          <a:graphicData uri="http://schemas.openxmlformats.org/presentationml/2006/ole">
            <p:oleObj spid="_x0000_s29713" name="CS ChemDraw Drawing" r:id="rId18" imgW="236160" imgH="167400" progId="">
              <p:embed/>
            </p:oleObj>
          </a:graphicData>
        </a:graphic>
      </p:graphicFrame>
      <p:graphicFrame>
        <p:nvGraphicFramePr>
          <p:cNvPr id="29714" name="Object 34"/>
          <p:cNvGraphicFramePr>
            <a:graphicFrameLocks noChangeAspect="1"/>
          </p:cNvGraphicFramePr>
          <p:nvPr/>
        </p:nvGraphicFramePr>
        <p:xfrm>
          <a:off x="1490663" y="5886450"/>
          <a:ext cx="512762" cy="311150"/>
        </p:xfrm>
        <a:graphic>
          <a:graphicData uri="http://schemas.openxmlformats.org/presentationml/2006/ole">
            <p:oleObj spid="_x0000_s29714" name="CS ChemDraw Drawing" r:id="rId19" imgW="337680" imgH="205560" progId="">
              <p:embed/>
            </p:oleObj>
          </a:graphicData>
        </a:graphic>
      </p:graphicFrame>
      <p:graphicFrame>
        <p:nvGraphicFramePr>
          <p:cNvPr id="29715" name="Object 35"/>
          <p:cNvGraphicFramePr>
            <a:graphicFrameLocks noChangeAspect="1"/>
          </p:cNvGraphicFramePr>
          <p:nvPr/>
        </p:nvGraphicFramePr>
        <p:xfrm>
          <a:off x="1643063" y="5454650"/>
          <a:ext cx="512762" cy="311150"/>
        </p:xfrm>
        <a:graphic>
          <a:graphicData uri="http://schemas.openxmlformats.org/presentationml/2006/ole">
            <p:oleObj spid="_x0000_s29715" name="CS ChemDraw Drawing" r:id="rId20" imgW="337680" imgH="205560" progId="">
              <p:embed/>
            </p:oleObj>
          </a:graphicData>
        </a:graphic>
      </p:graphicFrame>
      <p:graphicFrame>
        <p:nvGraphicFramePr>
          <p:cNvPr id="29716" name="Object 36"/>
          <p:cNvGraphicFramePr>
            <a:graphicFrameLocks noChangeAspect="1"/>
          </p:cNvGraphicFramePr>
          <p:nvPr/>
        </p:nvGraphicFramePr>
        <p:xfrm>
          <a:off x="2198688" y="5751513"/>
          <a:ext cx="358775" cy="252412"/>
        </p:xfrm>
        <a:graphic>
          <a:graphicData uri="http://schemas.openxmlformats.org/presentationml/2006/ole">
            <p:oleObj spid="_x0000_s29716" name="CS ChemDraw Drawing" r:id="rId21" imgW="236160" imgH="167400" progId="">
              <p:embed/>
            </p:oleObj>
          </a:graphicData>
        </a:graphic>
      </p:graphicFrame>
      <p:graphicFrame>
        <p:nvGraphicFramePr>
          <p:cNvPr id="29717" name="Object 37"/>
          <p:cNvGraphicFramePr>
            <a:graphicFrameLocks noChangeAspect="1"/>
          </p:cNvGraphicFramePr>
          <p:nvPr/>
        </p:nvGraphicFramePr>
        <p:xfrm>
          <a:off x="2640013" y="5822950"/>
          <a:ext cx="463550" cy="268288"/>
        </p:xfrm>
        <a:graphic>
          <a:graphicData uri="http://schemas.openxmlformats.org/presentationml/2006/ole">
            <p:oleObj spid="_x0000_s29717" name="CS ChemDraw Drawing" r:id="rId22" imgW="304560" imgH="177480" progId="">
              <p:embed/>
            </p:oleObj>
          </a:graphicData>
        </a:graphic>
      </p:graphicFrame>
      <p:graphicFrame>
        <p:nvGraphicFramePr>
          <p:cNvPr id="29718" name="Object 38"/>
          <p:cNvGraphicFramePr>
            <a:graphicFrameLocks noChangeAspect="1"/>
          </p:cNvGraphicFramePr>
          <p:nvPr/>
        </p:nvGraphicFramePr>
        <p:xfrm>
          <a:off x="3643313" y="6140450"/>
          <a:ext cx="463550" cy="268288"/>
        </p:xfrm>
        <a:graphic>
          <a:graphicData uri="http://schemas.openxmlformats.org/presentationml/2006/ole">
            <p:oleObj spid="_x0000_s29718" name="CS ChemDraw Drawing" r:id="rId23" imgW="304560" imgH="177480" progId="">
              <p:embed/>
            </p:oleObj>
          </a:graphicData>
        </a:graphic>
      </p:graphicFrame>
      <p:graphicFrame>
        <p:nvGraphicFramePr>
          <p:cNvPr id="29719" name="Object 39"/>
          <p:cNvGraphicFramePr>
            <a:graphicFrameLocks noChangeAspect="1"/>
          </p:cNvGraphicFramePr>
          <p:nvPr/>
        </p:nvGraphicFramePr>
        <p:xfrm>
          <a:off x="2900363" y="5429250"/>
          <a:ext cx="512762" cy="311150"/>
        </p:xfrm>
        <a:graphic>
          <a:graphicData uri="http://schemas.openxmlformats.org/presentationml/2006/ole">
            <p:oleObj spid="_x0000_s29719" name="CS ChemDraw Drawing" r:id="rId24" imgW="337680" imgH="205560" progId="">
              <p:embed/>
            </p:oleObj>
          </a:graphicData>
        </a:graphic>
      </p:graphicFrame>
      <p:graphicFrame>
        <p:nvGraphicFramePr>
          <p:cNvPr id="29720" name="Object 40"/>
          <p:cNvGraphicFramePr>
            <a:graphicFrameLocks noChangeAspect="1"/>
          </p:cNvGraphicFramePr>
          <p:nvPr/>
        </p:nvGraphicFramePr>
        <p:xfrm>
          <a:off x="3522663" y="5632450"/>
          <a:ext cx="512762" cy="311150"/>
        </p:xfrm>
        <a:graphic>
          <a:graphicData uri="http://schemas.openxmlformats.org/presentationml/2006/ole">
            <p:oleObj spid="_x0000_s29720" name="CS ChemDraw Drawing" r:id="rId25" imgW="337680" imgH="205560" progId="">
              <p:embed/>
            </p:oleObj>
          </a:graphicData>
        </a:graphic>
      </p:graphicFrame>
      <p:graphicFrame>
        <p:nvGraphicFramePr>
          <p:cNvPr id="29721" name="Object 41"/>
          <p:cNvGraphicFramePr>
            <a:graphicFrameLocks noChangeAspect="1"/>
          </p:cNvGraphicFramePr>
          <p:nvPr/>
        </p:nvGraphicFramePr>
        <p:xfrm>
          <a:off x="2633663" y="6292850"/>
          <a:ext cx="512762" cy="311150"/>
        </p:xfrm>
        <a:graphic>
          <a:graphicData uri="http://schemas.openxmlformats.org/presentationml/2006/ole">
            <p:oleObj spid="_x0000_s29721" name="CS ChemDraw Drawing" r:id="rId26" imgW="337680" imgH="205560" progId="">
              <p:embed/>
            </p:oleObj>
          </a:graphicData>
        </a:graphic>
      </p:graphicFrame>
      <p:graphicFrame>
        <p:nvGraphicFramePr>
          <p:cNvPr id="29722" name="Object 42"/>
          <p:cNvGraphicFramePr>
            <a:graphicFrameLocks noChangeAspect="1"/>
          </p:cNvGraphicFramePr>
          <p:nvPr/>
        </p:nvGraphicFramePr>
        <p:xfrm>
          <a:off x="2100263" y="6102350"/>
          <a:ext cx="512762" cy="311150"/>
        </p:xfrm>
        <a:graphic>
          <a:graphicData uri="http://schemas.openxmlformats.org/presentationml/2006/ole">
            <p:oleObj spid="_x0000_s29722" name="CS ChemDraw Drawing" r:id="rId27" imgW="337680" imgH="205560" progId="">
              <p:embed/>
            </p:oleObj>
          </a:graphicData>
        </a:graphic>
      </p:graphicFrame>
      <p:graphicFrame>
        <p:nvGraphicFramePr>
          <p:cNvPr id="29723" name="Object 43"/>
          <p:cNvGraphicFramePr>
            <a:graphicFrameLocks noChangeAspect="1"/>
          </p:cNvGraphicFramePr>
          <p:nvPr/>
        </p:nvGraphicFramePr>
        <p:xfrm>
          <a:off x="754063" y="6394450"/>
          <a:ext cx="512762" cy="311150"/>
        </p:xfrm>
        <a:graphic>
          <a:graphicData uri="http://schemas.openxmlformats.org/presentationml/2006/ole">
            <p:oleObj spid="_x0000_s29723" name="CS ChemDraw Drawing" r:id="rId28" imgW="337680" imgH="205560" progId="">
              <p:embed/>
            </p:oleObj>
          </a:graphicData>
        </a:graphic>
      </p:graphicFrame>
      <p:graphicFrame>
        <p:nvGraphicFramePr>
          <p:cNvPr id="29724" name="Object 44"/>
          <p:cNvGraphicFramePr>
            <a:graphicFrameLocks noChangeAspect="1"/>
          </p:cNvGraphicFramePr>
          <p:nvPr/>
        </p:nvGraphicFramePr>
        <p:xfrm>
          <a:off x="1223963" y="6153150"/>
          <a:ext cx="512762" cy="311150"/>
        </p:xfrm>
        <a:graphic>
          <a:graphicData uri="http://schemas.openxmlformats.org/presentationml/2006/ole">
            <p:oleObj spid="_x0000_s29724" name="CS ChemDraw Drawing" r:id="rId29" imgW="337680" imgH="205560" progId="">
              <p:embed/>
            </p:oleObj>
          </a:graphicData>
        </a:graphic>
      </p:graphicFrame>
      <p:graphicFrame>
        <p:nvGraphicFramePr>
          <p:cNvPr id="29725" name="Object 45"/>
          <p:cNvGraphicFramePr>
            <a:graphicFrameLocks noChangeAspect="1"/>
          </p:cNvGraphicFramePr>
          <p:nvPr/>
        </p:nvGraphicFramePr>
        <p:xfrm>
          <a:off x="1900238" y="939800"/>
          <a:ext cx="609600" cy="330200"/>
        </p:xfrm>
        <a:graphic>
          <a:graphicData uri="http://schemas.openxmlformats.org/presentationml/2006/ole">
            <p:oleObj spid="_x0000_s29725" name="CS ChemDraw Drawing" r:id="rId30" imgW="401040" imgH="218160" progId="">
              <p:embed/>
            </p:oleObj>
          </a:graphicData>
        </a:graphic>
      </p:graphicFrame>
      <p:graphicFrame>
        <p:nvGraphicFramePr>
          <p:cNvPr id="29726" name="Object 46"/>
          <p:cNvGraphicFramePr>
            <a:graphicFrameLocks noChangeAspect="1"/>
          </p:cNvGraphicFramePr>
          <p:nvPr/>
        </p:nvGraphicFramePr>
        <p:xfrm>
          <a:off x="2262188" y="1217613"/>
          <a:ext cx="358775" cy="252412"/>
        </p:xfrm>
        <a:graphic>
          <a:graphicData uri="http://schemas.openxmlformats.org/presentationml/2006/ole">
            <p:oleObj spid="_x0000_s29726" name="CS ChemDraw Drawing" r:id="rId31" imgW="236160" imgH="167400" progId="">
              <p:embed/>
            </p:oleObj>
          </a:graphicData>
        </a:graphic>
      </p:graphicFrame>
      <p:graphicFrame>
        <p:nvGraphicFramePr>
          <p:cNvPr id="29727" name="Object 47"/>
          <p:cNvGraphicFramePr>
            <a:graphicFrameLocks noChangeAspect="1"/>
          </p:cNvGraphicFramePr>
          <p:nvPr/>
        </p:nvGraphicFramePr>
        <p:xfrm>
          <a:off x="2420938" y="635000"/>
          <a:ext cx="609600" cy="330200"/>
        </p:xfrm>
        <a:graphic>
          <a:graphicData uri="http://schemas.openxmlformats.org/presentationml/2006/ole">
            <p:oleObj spid="_x0000_s29727" name="CS ChemDraw Drawing" r:id="rId32" imgW="401040" imgH="218160" progId="">
              <p:embed/>
            </p:oleObj>
          </a:graphicData>
        </a:graphic>
      </p:graphicFrame>
      <p:graphicFrame>
        <p:nvGraphicFramePr>
          <p:cNvPr id="29728" name="Object 48"/>
          <p:cNvGraphicFramePr>
            <a:graphicFrameLocks noChangeAspect="1"/>
          </p:cNvGraphicFramePr>
          <p:nvPr/>
        </p:nvGraphicFramePr>
        <p:xfrm>
          <a:off x="1500188" y="914400"/>
          <a:ext cx="358775" cy="252413"/>
        </p:xfrm>
        <a:graphic>
          <a:graphicData uri="http://schemas.openxmlformats.org/presentationml/2006/ole">
            <p:oleObj spid="_x0000_s29728" name="CS ChemDraw Drawing" r:id="rId33" imgW="236160" imgH="167400" progId="">
              <p:embed/>
            </p:oleObj>
          </a:graphicData>
        </a:graphic>
      </p:graphicFrame>
      <p:graphicFrame>
        <p:nvGraphicFramePr>
          <p:cNvPr id="29729" name="Object 49"/>
          <p:cNvGraphicFramePr>
            <a:graphicFrameLocks noChangeAspect="1"/>
          </p:cNvGraphicFramePr>
          <p:nvPr/>
        </p:nvGraphicFramePr>
        <p:xfrm>
          <a:off x="1379538" y="558800"/>
          <a:ext cx="609600" cy="330200"/>
        </p:xfrm>
        <a:graphic>
          <a:graphicData uri="http://schemas.openxmlformats.org/presentationml/2006/ole">
            <p:oleObj spid="_x0000_s29729" name="CS ChemDraw Drawing" r:id="rId34" imgW="401040" imgH="218160" progId="">
              <p:embed/>
            </p:oleObj>
          </a:graphicData>
        </a:graphic>
      </p:graphicFrame>
      <p:graphicFrame>
        <p:nvGraphicFramePr>
          <p:cNvPr id="29730" name="Object 50"/>
          <p:cNvGraphicFramePr>
            <a:graphicFrameLocks noChangeAspect="1"/>
          </p:cNvGraphicFramePr>
          <p:nvPr/>
        </p:nvGraphicFramePr>
        <p:xfrm>
          <a:off x="2071688" y="647700"/>
          <a:ext cx="358775" cy="252413"/>
        </p:xfrm>
        <a:graphic>
          <a:graphicData uri="http://schemas.openxmlformats.org/presentationml/2006/ole">
            <p:oleObj spid="_x0000_s29730" name="CS ChemDraw Drawing" r:id="rId35" imgW="236160" imgH="167400" progId="">
              <p:embed/>
            </p:oleObj>
          </a:graphicData>
        </a:graphic>
      </p:graphicFrame>
      <p:graphicFrame>
        <p:nvGraphicFramePr>
          <p:cNvPr id="29731" name="Object 51"/>
          <p:cNvGraphicFramePr>
            <a:graphicFrameLocks noChangeAspect="1"/>
          </p:cNvGraphicFramePr>
          <p:nvPr/>
        </p:nvGraphicFramePr>
        <p:xfrm>
          <a:off x="1620838" y="254000"/>
          <a:ext cx="609600" cy="330200"/>
        </p:xfrm>
        <a:graphic>
          <a:graphicData uri="http://schemas.openxmlformats.org/presentationml/2006/ole">
            <p:oleObj spid="_x0000_s29731" name="CS ChemDraw Drawing" r:id="rId36" imgW="401040" imgH="218160" progId="">
              <p:embed/>
            </p:oleObj>
          </a:graphicData>
        </a:graphic>
      </p:graphicFrame>
      <p:graphicFrame>
        <p:nvGraphicFramePr>
          <p:cNvPr id="29732" name="Object 52"/>
          <p:cNvGraphicFramePr>
            <a:graphicFrameLocks noChangeAspect="1"/>
          </p:cNvGraphicFramePr>
          <p:nvPr/>
        </p:nvGraphicFramePr>
        <p:xfrm>
          <a:off x="2312988" y="355600"/>
          <a:ext cx="358775" cy="252413"/>
        </p:xfrm>
        <a:graphic>
          <a:graphicData uri="http://schemas.openxmlformats.org/presentationml/2006/ole">
            <p:oleObj spid="_x0000_s29732" name="CS ChemDraw Drawing" r:id="rId37" imgW="236160" imgH="167400" progId="">
              <p:embed/>
            </p:oleObj>
          </a:graphicData>
        </a:graphic>
      </p:graphicFrame>
      <p:graphicFrame>
        <p:nvGraphicFramePr>
          <p:cNvPr id="29733" name="Object 53"/>
          <p:cNvGraphicFramePr>
            <a:graphicFrameLocks noChangeAspect="1"/>
          </p:cNvGraphicFramePr>
          <p:nvPr/>
        </p:nvGraphicFramePr>
        <p:xfrm>
          <a:off x="1550988" y="5218113"/>
          <a:ext cx="358775" cy="252412"/>
        </p:xfrm>
        <a:graphic>
          <a:graphicData uri="http://schemas.openxmlformats.org/presentationml/2006/ole">
            <p:oleObj spid="_x0000_s29733" name="CS ChemDraw Drawing" r:id="rId38" imgW="236160" imgH="167400" progId="">
              <p:embed/>
            </p:oleObj>
          </a:graphicData>
        </a:graphic>
      </p:graphicFrame>
      <p:graphicFrame>
        <p:nvGraphicFramePr>
          <p:cNvPr id="29734" name="Object 54"/>
          <p:cNvGraphicFramePr>
            <a:graphicFrameLocks noChangeAspect="1"/>
          </p:cNvGraphicFramePr>
          <p:nvPr/>
        </p:nvGraphicFramePr>
        <p:xfrm>
          <a:off x="2630488" y="0"/>
          <a:ext cx="358775" cy="252413"/>
        </p:xfrm>
        <a:graphic>
          <a:graphicData uri="http://schemas.openxmlformats.org/presentationml/2006/ole">
            <p:oleObj spid="_x0000_s29734" name="CS ChemDraw Drawing" r:id="rId39" imgW="236160" imgH="167400" progId="">
              <p:embed/>
            </p:oleObj>
          </a:graphicData>
        </a:graphic>
      </p:graphicFrame>
      <p:graphicFrame>
        <p:nvGraphicFramePr>
          <p:cNvPr id="29735" name="Object 55"/>
          <p:cNvGraphicFramePr>
            <a:graphicFrameLocks noChangeAspect="1"/>
          </p:cNvGraphicFramePr>
          <p:nvPr/>
        </p:nvGraphicFramePr>
        <p:xfrm>
          <a:off x="1544638" y="-76200"/>
          <a:ext cx="609600" cy="330200"/>
        </p:xfrm>
        <a:graphic>
          <a:graphicData uri="http://schemas.openxmlformats.org/presentationml/2006/ole">
            <p:oleObj spid="_x0000_s29735" name="CS ChemDraw Drawing" r:id="rId40" imgW="401040" imgH="218160" progId="">
              <p:embed/>
            </p:oleObj>
          </a:graphicData>
        </a:graphic>
      </p:graphicFrame>
      <p:grpSp>
        <p:nvGrpSpPr>
          <p:cNvPr id="29776" name="Group 56"/>
          <p:cNvGrpSpPr>
            <a:grpSpLocks/>
          </p:cNvGrpSpPr>
          <p:nvPr/>
        </p:nvGrpSpPr>
        <p:grpSpPr bwMode="auto">
          <a:xfrm>
            <a:off x="5384800" y="5842000"/>
            <a:ext cx="3676650" cy="939800"/>
            <a:chOff x="3392" y="3680"/>
            <a:chExt cx="2316" cy="592"/>
          </a:xfrm>
        </p:grpSpPr>
        <p:sp>
          <p:nvSpPr>
            <p:cNvPr id="29799" name="Text Box 5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29800" name="AutoShape 5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87099" name="AutoShape 5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29758" name="Object 60"/>
            <p:cNvGraphicFramePr>
              <a:graphicFrameLocks noChangeAspect="1"/>
            </p:cNvGraphicFramePr>
            <p:nvPr/>
          </p:nvGraphicFramePr>
          <p:xfrm>
            <a:off x="3537" y="3931"/>
            <a:ext cx="384" cy="208"/>
          </p:xfrm>
          <a:graphic>
            <a:graphicData uri="http://schemas.openxmlformats.org/presentationml/2006/ole">
              <p:oleObj spid="_x0000_s29758" name="CS ChemDraw Drawing" r:id="rId41" imgW="401040" imgH="218160" progId="">
                <p:embed/>
              </p:oleObj>
            </a:graphicData>
          </a:graphic>
        </p:graphicFrame>
        <p:graphicFrame>
          <p:nvGraphicFramePr>
            <p:cNvPr id="29759" name="Object 61"/>
            <p:cNvGraphicFramePr>
              <a:graphicFrameLocks noChangeAspect="1"/>
            </p:cNvGraphicFramePr>
            <p:nvPr/>
          </p:nvGraphicFramePr>
          <p:xfrm>
            <a:off x="4271" y="3951"/>
            <a:ext cx="316" cy="159"/>
          </p:xfrm>
          <a:graphic>
            <a:graphicData uri="http://schemas.openxmlformats.org/presentationml/2006/ole">
              <p:oleObj spid="_x0000_s29759" name="CS ChemDraw Drawing" r:id="rId42" imgW="330120" imgH="167400" progId="">
                <p:embed/>
              </p:oleObj>
            </a:graphicData>
          </a:graphic>
        </p:graphicFrame>
        <p:graphicFrame>
          <p:nvGraphicFramePr>
            <p:cNvPr id="29760" name="Object 62"/>
            <p:cNvGraphicFramePr>
              <a:graphicFrameLocks noChangeAspect="1"/>
            </p:cNvGraphicFramePr>
            <p:nvPr/>
          </p:nvGraphicFramePr>
          <p:xfrm>
            <a:off x="4952" y="3952"/>
            <a:ext cx="169" cy="196"/>
          </p:xfrm>
          <a:graphic>
            <a:graphicData uri="http://schemas.openxmlformats.org/presentationml/2006/ole">
              <p:oleObj spid="_x0000_s29760" name="CS ChemDraw Drawing" r:id="rId43" imgW="561240" imgH="205560" progId="">
                <p:embed/>
              </p:oleObj>
            </a:graphicData>
          </a:graphic>
        </p:graphicFrame>
        <p:sp>
          <p:nvSpPr>
            <p:cNvPr id="29802" name="Text Box 6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29803" name="Text Box 6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29761" name="Object 65"/>
            <p:cNvGraphicFramePr>
              <a:graphicFrameLocks noChangeAspect="1"/>
            </p:cNvGraphicFramePr>
            <p:nvPr/>
          </p:nvGraphicFramePr>
          <p:xfrm>
            <a:off x="3835" y="4053"/>
            <a:ext cx="204" cy="133"/>
          </p:xfrm>
          <a:graphic>
            <a:graphicData uri="http://schemas.openxmlformats.org/presentationml/2006/ole">
              <p:oleObj spid="_x0000_s29761" name="CS ChemDraw Drawing" r:id="rId44" imgW="314640" imgH="205560" progId="">
                <p:embed/>
              </p:oleObj>
            </a:graphicData>
          </a:graphic>
        </p:graphicFrame>
        <p:graphicFrame>
          <p:nvGraphicFramePr>
            <p:cNvPr id="29762" name="Object 66"/>
            <p:cNvGraphicFramePr>
              <a:graphicFrameLocks noChangeAspect="1"/>
            </p:cNvGraphicFramePr>
            <p:nvPr/>
          </p:nvGraphicFramePr>
          <p:xfrm>
            <a:off x="4499" y="4045"/>
            <a:ext cx="204" cy="133"/>
          </p:xfrm>
          <a:graphic>
            <a:graphicData uri="http://schemas.openxmlformats.org/presentationml/2006/ole">
              <p:oleObj spid="_x0000_s29762" name="CS ChemDraw Drawing" r:id="rId45" imgW="314640" imgH="205560" progId="">
                <p:embed/>
              </p:oleObj>
            </a:graphicData>
          </a:graphic>
        </p:graphicFrame>
        <p:graphicFrame>
          <p:nvGraphicFramePr>
            <p:cNvPr id="29763" name="Object 67"/>
            <p:cNvGraphicFramePr>
              <a:graphicFrameLocks noChangeAspect="1"/>
            </p:cNvGraphicFramePr>
            <p:nvPr/>
          </p:nvGraphicFramePr>
          <p:xfrm>
            <a:off x="5436" y="4032"/>
            <a:ext cx="162" cy="152"/>
          </p:xfrm>
          <a:graphic>
            <a:graphicData uri="http://schemas.openxmlformats.org/presentationml/2006/ole">
              <p:oleObj spid="_x0000_s29763" name="Equation" r:id="rId46" imgW="215640" imgH="203040" progId="Equation.3">
                <p:embed/>
              </p:oleObj>
            </a:graphicData>
          </a:graphic>
        </p:graphicFrame>
        <p:graphicFrame>
          <p:nvGraphicFramePr>
            <p:cNvPr id="29764" name="Object 68"/>
            <p:cNvGraphicFramePr>
              <a:graphicFrameLocks noChangeAspect="1"/>
            </p:cNvGraphicFramePr>
            <p:nvPr/>
          </p:nvGraphicFramePr>
          <p:xfrm>
            <a:off x="5131" y="3956"/>
            <a:ext cx="323" cy="196"/>
          </p:xfrm>
          <a:graphic>
            <a:graphicData uri="http://schemas.openxmlformats.org/presentationml/2006/ole">
              <p:oleObj spid="_x0000_s29764" name="CS ChemDraw Drawing" r:id="rId47" imgW="337680" imgH="205560" progId="">
                <p:embed/>
              </p:oleObj>
            </a:graphicData>
          </a:graphic>
        </p:graphicFrame>
      </p:grpSp>
      <p:graphicFrame>
        <p:nvGraphicFramePr>
          <p:cNvPr id="29736" name="Object 69"/>
          <p:cNvGraphicFramePr>
            <a:graphicFrameLocks noChangeAspect="1"/>
          </p:cNvGraphicFramePr>
          <p:nvPr/>
        </p:nvGraphicFramePr>
        <p:xfrm>
          <a:off x="3055938" y="5918200"/>
          <a:ext cx="609600" cy="330200"/>
        </p:xfrm>
        <a:graphic>
          <a:graphicData uri="http://schemas.openxmlformats.org/presentationml/2006/ole">
            <p:oleObj spid="_x0000_s29736" name="CS ChemDraw Drawing" r:id="rId48" imgW="401040" imgH="218160" progId="">
              <p:embed/>
            </p:oleObj>
          </a:graphicData>
        </a:graphic>
      </p:graphicFrame>
      <p:graphicFrame>
        <p:nvGraphicFramePr>
          <p:cNvPr id="29737" name="Object 70"/>
          <p:cNvGraphicFramePr>
            <a:graphicFrameLocks noChangeAspect="1"/>
          </p:cNvGraphicFramePr>
          <p:nvPr/>
        </p:nvGraphicFramePr>
        <p:xfrm>
          <a:off x="3151188" y="6323013"/>
          <a:ext cx="358775" cy="252412"/>
        </p:xfrm>
        <a:graphic>
          <a:graphicData uri="http://schemas.openxmlformats.org/presentationml/2006/ole">
            <p:oleObj spid="_x0000_s29737" name="CS ChemDraw Drawing" r:id="rId49" imgW="236160" imgH="167400" progId="">
              <p:embed/>
            </p:oleObj>
          </a:graphicData>
        </a:graphic>
      </p:graphicFrame>
      <p:grpSp>
        <p:nvGrpSpPr>
          <p:cNvPr id="29777" name="Group 151"/>
          <p:cNvGrpSpPr>
            <a:grpSpLocks/>
          </p:cNvGrpSpPr>
          <p:nvPr/>
        </p:nvGrpSpPr>
        <p:grpSpPr bwMode="auto">
          <a:xfrm>
            <a:off x="6184900" y="1358900"/>
            <a:ext cx="2654300" cy="4076700"/>
            <a:chOff x="3896" y="856"/>
            <a:chExt cx="1672" cy="2568"/>
          </a:xfrm>
        </p:grpSpPr>
        <p:grpSp>
          <p:nvGrpSpPr>
            <p:cNvPr id="29779" name="Group 71"/>
            <p:cNvGrpSpPr>
              <a:grpSpLocks/>
            </p:cNvGrpSpPr>
            <p:nvPr/>
          </p:nvGrpSpPr>
          <p:grpSpPr bwMode="auto">
            <a:xfrm>
              <a:off x="3904" y="2720"/>
              <a:ext cx="1640" cy="231"/>
              <a:chOff x="3904" y="1920"/>
              <a:chExt cx="1640" cy="231"/>
            </a:xfrm>
          </p:grpSpPr>
          <p:sp>
            <p:nvSpPr>
              <p:cNvPr id="29795" name="Text Box 72"/>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29796" name="Group 73"/>
              <p:cNvGrpSpPr>
                <a:grpSpLocks/>
              </p:cNvGrpSpPr>
              <p:nvPr/>
            </p:nvGrpSpPr>
            <p:grpSpPr bwMode="auto">
              <a:xfrm>
                <a:off x="3904" y="1960"/>
                <a:ext cx="152" cy="152"/>
                <a:chOff x="4232" y="2360"/>
                <a:chExt cx="416" cy="392"/>
              </a:xfrm>
            </p:grpSpPr>
            <p:sp>
              <p:nvSpPr>
                <p:cNvPr id="29797" name="Oval 74"/>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7115" name="Oval 75"/>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sp>
          <p:nvSpPr>
            <p:cNvPr id="29780" name="Text Box 76"/>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29781" name="Group 77"/>
            <p:cNvGrpSpPr>
              <a:grpSpLocks/>
            </p:cNvGrpSpPr>
            <p:nvPr/>
          </p:nvGrpSpPr>
          <p:grpSpPr bwMode="auto">
            <a:xfrm>
              <a:off x="3896" y="896"/>
              <a:ext cx="152" cy="152"/>
              <a:chOff x="4232" y="2360"/>
              <a:chExt cx="416" cy="392"/>
            </a:xfrm>
          </p:grpSpPr>
          <p:sp>
            <p:nvSpPr>
              <p:cNvPr id="29793" name="Oval 7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7119" name="Oval 7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29738" name="Object 80"/>
            <p:cNvGraphicFramePr>
              <a:graphicFrameLocks noChangeAspect="1"/>
            </p:cNvGraphicFramePr>
            <p:nvPr/>
          </p:nvGraphicFramePr>
          <p:xfrm>
            <a:off x="4079" y="1140"/>
            <a:ext cx="292" cy="169"/>
          </p:xfrm>
          <a:graphic>
            <a:graphicData uri="http://schemas.openxmlformats.org/presentationml/2006/ole">
              <p:oleObj spid="_x0000_s29738" name="CS ChemDraw Drawing" r:id="rId50" imgW="304560" imgH="177480" progId="">
                <p:embed/>
              </p:oleObj>
            </a:graphicData>
          </a:graphic>
        </p:graphicFrame>
        <p:graphicFrame>
          <p:nvGraphicFramePr>
            <p:cNvPr id="29739" name="Object 81"/>
            <p:cNvGraphicFramePr>
              <a:graphicFrameLocks noChangeAspect="1"/>
            </p:cNvGraphicFramePr>
            <p:nvPr/>
          </p:nvGraphicFramePr>
          <p:xfrm>
            <a:off x="4506" y="1151"/>
            <a:ext cx="316" cy="159"/>
          </p:xfrm>
          <a:graphic>
            <a:graphicData uri="http://schemas.openxmlformats.org/presentationml/2006/ole">
              <p:oleObj spid="_x0000_s29739" name="CS ChemDraw Drawing" r:id="rId51" imgW="330120" imgH="167400" progId="">
                <p:embed/>
              </p:oleObj>
            </a:graphicData>
          </a:graphic>
        </p:graphicFrame>
        <p:grpSp>
          <p:nvGrpSpPr>
            <p:cNvPr id="29782" name="Group 82"/>
            <p:cNvGrpSpPr>
              <a:grpSpLocks/>
            </p:cNvGrpSpPr>
            <p:nvPr/>
          </p:nvGrpSpPr>
          <p:grpSpPr bwMode="auto">
            <a:xfrm>
              <a:off x="4921" y="1132"/>
              <a:ext cx="399" cy="310"/>
              <a:chOff x="3977" y="1748"/>
              <a:chExt cx="399" cy="310"/>
            </a:xfrm>
          </p:grpSpPr>
          <p:graphicFrame>
            <p:nvGraphicFramePr>
              <p:cNvPr id="29756" name="Object 83"/>
              <p:cNvGraphicFramePr>
                <a:graphicFrameLocks noChangeAspect="1"/>
              </p:cNvGraphicFramePr>
              <p:nvPr/>
            </p:nvGraphicFramePr>
            <p:xfrm>
              <a:off x="4011" y="1748"/>
              <a:ext cx="323" cy="196"/>
            </p:xfrm>
            <a:graphic>
              <a:graphicData uri="http://schemas.openxmlformats.org/presentationml/2006/ole">
                <p:oleObj spid="_x0000_s29756" name="CS ChemDraw Drawing" r:id="rId52" imgW="337680" imgH="205560" progId="">
                  <p:embed/>
                </p:oleObj>
              </a:graphicData>
            </a:graphic>
          </p:graphicFrame>
          <p:graphicFrame>
            <p:nvGraphicFramePr>
              <p:cNvPr id="29757" name="Object 84"/>
              <p:cNvGraphicFramePr>
                <a:graphicFrameLocks noChangeAspect="1"/>
              </p:cNvGraphicFramePr>
              <p:nvPr/>
            </p:nvGraphicFramePr>
            <p:xfrm>
              <a:off x="3977" y="1940"/>
              <a:ext cx="399" cy="118"/>
            </p:xfrm>
            <a:graphic>
              <a:graphicData uri="http://schemas.openxmlformats.org/presentationml/2006/ole">
                <p:oleObj spid="_x0000_s29757" name="CS ChemDraw Drawing" r:id="rId53" imgW="576360" imgH="169920" progId="">
                  <p:embed/>
                </p:oleObj>
              </a:graphicData>
            </a:graphic>
          </p:graphicFrame>
        </p:grpSp>
        <p:graphicFrame>
          <p:nvGraphicFramePr>
            <p:cNvPr id="29740" name="Object 85"/>
            <p:cNvGraphicFramePr>
              <a:graphicFrameLocks noChangeAspect="1"/>
            </p:cNvGraphicFramePr>
            <p:nvPr/>
          </p:nvGraphicFramePr>
          <p:xfrm>
            <a:off x="4113" y="1487"/>
            <a:ext cx="226" cy="159"/>
          </p:xfrm>
          <a:graphic>
            <a:graphicData uri="http://schemas.openxmlformats.org/presentationml/2006/ole">
              <p:oleObj spid="_x0000_s29740" name="CS ChemDraw Drawing" r:id="rId54" imgW="236160" imgH="167400" progId="">
                <p:embed/>
              </p:oleObj>
            </a:graphicData>
          </a:graphic>
        </p:graphicFrame>
        <p:grpSp>
          <p:nvGrpSpPr>
            <p:cNvPr id="29783" name="Group 86"/>
            <p:cNvGrpSpPr>
              <a:grpSpLocks/>
            </p:cNvGrpSpPr>
            <p:nvPr/>
          </p:nvGrpSpPr>
          <p:grpSpPr bwMode="auto">
            <a:xfrm>
              <a:off x="4439" y="1452"/>
              <a:ext cx="387" cy="310"/>
              <a:chOff x="3439" y="1748"/>
              <a:chExt cx="387" cy="310"/>
            </a:xfrm>
          </p:grpSpPr>
          <p:graphicFrame>
            <p:nvGraphicFramePr>
              <p:cNvPr id="29754" name="Object 87"/>
              <p:cNvGraphicFramePr>
                <a:graphicFrameLocks noChangeAspect="1"/>
              </p:cNvGraphicFramePr>
              <p:nvPr/>
            </p:nvGraphicFramePr>
            <p:xfrm>
              <a:off x="3467" y="1748"/>
              <a:ext cx="323" cy="196"/>
            </p:xfrm>
            <a:graphic>
              <a:graphicData uri="http://schemas.openxmlformats.org/presentationml/2006/ole">
                <p:oleObj spid="_x0000_s29754" name="CS ChemDraw Drawing" r:id="rId55" imgW="337680" imgH="205560" progId="">
                  <p:embed/>
                </p:oleObj>
              </a:graphicData>
            </a:graphic>
          </p:graphicFrame>
          <p:graphicFrame>
            <p:nvGraphicFramePr>
              <p:cNvPr id="29755" name="Object 88"/>
              <p:cNvGraphicFramePr>
                <a:graphicFrameLocks noChangeAspect="1"/>
              </p:cNvGraphicFramePr>
              <p:nvPr/>
            </p:nvGraphicFramePr>
            <p:xfrm>
              <a:off x="3439" y="1940"/>
              <a:ext cx="387" cy="118"/>
            </p:xfrm>
            <a:graphic>
              <a:graphicData uri="http://schemas.openxmlformats.org/presentationml/2006/ole">
                <p:oleObj spid="_x0000_s29755" name="CS ChemDraw Drawing" r:id="rId56" imgW="558720" imgH="169920" progId="">
                  <p:embed/>
                </p:oleObj>
              </a:graphicData>
            </a:graphic>
          </p:graphicFrame>
        </p:grpSp>
        <p:grpSp>
          <p:nvGrpSpPr>
            <p:cNvPr id="29784" name="Group 89"/>
            <p:cNvGrpSpPr>
              <a:grpSpLocks/>
            </p:cNvGrpSpPr>
            <p:nvPr/>
          </p:nvGrpSpPr>
          <p:grpSpPr bwMode="auto">
            <a:xfrm>
              <a:off x="3904" y="1920"/>
              <a:ext cx="1640" cy="231"/>
              <a:chOff x="3904" y="1920"/>
              <a:chExt cx="1640" cy="231"/>
            </a:xfrm>
          </p:grpSpPr>
          <p:sp>
            <p:nvSpPr>
              <p:cNvPr id="29789" name="Text Box 90"/>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29790" name="Group 91"/>
              <p:cNvGrpSpPr>
                <a:grpSpLocks/>
              </p:cNvGrpSpPr>
              <p:nvPr/>
            </p:nvGrpSpPr>
            <p:grpSpPr bwMode="auto">
              <a:xfrm>
                <a:off x="3904" y="1960"/>
                <a:ext cx="152" cy="152"/>
                <a:chOff x="4232" y="2360"/>
                <a:chExt cx="416" cy="392"/>
              </a:xfrm>
            </p:grpSpPr>
            <p:sp>
              <p:nvSpPr>
                <p:cNvPr id="29791" name="Oval 92"/>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7133" name="Oval 93"/>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29741" name="Object 94"/>
            <p:cNvGraphicFramePr>
              <a:graphicFrameLocks noChangeAspect="1"/>
            </p:cNvGraphicFramePr>
            <p:nvPr/>
          </p:nvGraphicFramePr>
          <p:xfrm>
            <a:off x="4055" y="2204"/>
            <a:ext cx="292" cy="169"/>
          </p:xfrm>
          <a:graphic>
            <a:graphicData uri="http://schemas.openxmlformats.org/presentationml/2006/ole">
              <p:oleObj spid="_x0000_s29741" name="CS ChemDraw Drawing" r:id="rId57" imgW="304560" imgH="177480" progId="">
                <p:embed/>
              </p:oleObj>
            </a:graphicData>
          </a:graphic>
        </p:graphicFrame>
        <p:grpSp>
          <p:nvGrpSpPr>
            <p:cNvPr id="29785" name="Group 95"/>
            <p:cNvGrpSpPr>
              <a:grpSpLocks/>
            </p:cNvGrpSpPr>
            <p:nvPr/>
          </p:nvGrpSpPr>
          <p:grpSpPr bwMode="auto">
            <a:xfrm>
              <a:off x="5161" y="2220"/>
              <a:ext cx="399" cy="310"/>
              <a:chOff x="3977" y="1748"/>
              <a:chExt cx="399" cy="310"/>
            </a:xfrm>
          </p:grpSpPr>
          <p:graphicFrame>
            <p:nvGraphicFramePr>
              <p:cNvPr id="29752" name="Object 96"/>
              <p:cNvGraphicFramePr>
                <a:graphicFrameLocks noChangeAspect="1"/>
              </p:cNvGraphicFramePr>
              <p:nvPr/>
            </p:nvGraphicFramePr>
            <p:xfrm>
              <a:off x="4011" y="1748"/>
              <a:ext cx="323" cy="196"/>
            </p:xfrm>
            <a:graphic>
              <a:graphicData uri="http://schemas.openxmlformats.org/presentationml/2006/ole">
                <p:oleObj spid="_x0000_s29752" name="CS ChemDraw Drawing" r:id="rId58" imgW="337680" imgH="205560" progId="">
                  <p:embed/>
                </p:oleObj>
              </a:graphicData>
            </a:graphic>
          </p:graphicFrame>
          <p:graphicFrame>
            <p:nvGraphicFramePr>
              <p:cNvPr id="29753" name="Object 97"/>
              <p:cNvGraphicFramePr>
                <a:graphicFrameLocks noChangeAspect="1"/>
              </p:cNvGraphicFramePr>
              <p:nvPr/>
            </p:nvGraphicFramePr>
            <p:xfrm>
              <a:off x="3977" y="1940"/>
              <a:ext cx="399" cy="118"/>
            </p:xfrm>
            <a:graphic>
              <a:graphicData uri="http://schemas.openxmlformats.org/presentationml/2006/ole">
                <p:oleObj spid="_x0000_s29753" name="CS ChemDraw Drawing" r:id="rId59" imgW="576360" imgH="169920" progId="">
                  <p:embed/>
                </p:oleObj>
              </a:graphicData>
            </a:graphic>
          </p:graphicFrame>
        </p:grpSp>
        <p:graphicFrame>
          <p:nvGraphicFramePr>
            <p:cNvPr id="29742" name="Object 98"/>
            <p:cNvGraphicFramePr>
              <a:graphicFrameLocks noChangeAspect="1"/>
            </p:cNvGraphicFramePr>
            <p:nvPr/>
          </p:nvGraphicFramePr>
          <p:xfrm>
            <a:off x="4441" y="2215"/>
            <a:ext cx="226" cy="159"/>
          </p:xfrm>
          <a:graphic>
            <a:graphicData uri="http://schemas.openxmlformats.org/presentationml/2006/ole">
              <p:oleObj spid="_x0000_s29742" name="CS ChemDraw Drawing" r:id="rId60" imgW="236160" imgH="167400" progId="">
                <p:embed/>
              </p:oleObj>
            </a:graphicData>
          </a:graphic>
        </p:graphicFrame>
        <p:grpSp>
          <p:nvGrpSpPr>
            <p:cNvPr id="29786" name="Group 99"/>
            <p:cNvGrpSpPr>
              <a:grpSpLocks/>
            </p:cNvGrpSpPr>
            <p:nvPr/>
          </p:nvGrpSpPr>
          <p:grpSpPr bwMode="auto">
            <a:xfrm>
              <a:off x="4711" y="2220"/>
              <a:ext cx="387" cy="310"/>
              <a:chOff x="3439" y="1748"/>
              <a:chExt cx="387" cy="310"/>
            </a:xfrm>
          </p:grpSpPr>
          <p:graphicFrame>
            <p:nvGraphicFramePr>
              <p:cNvPr id="29750" name="Object 100"/>
              <p:cNvGraphicFramePr>
                <a:graphicFrameLocks noChangeAspect="1"/>
              </p:cNvGraphicFramePr>
              <p:nvPr/>
            </p:nvGraphicFramePr>
            <p:xfrm>
              <a:off x="3467" y="1748"/>
              <a:ext cx="323" cy="196"/>
            </p:xfrm>
            <a:graphic>
              <a:graphicData uri="http://schemas.openxmlformats.org/presentationml/2006/ole">
                <p:oleObj spid="_x0000_s29750" name="CS ChemDraw Drawing" r:id="rId61" imgW="337680" imgH="205560" progId="">
                  <p:embed/>
                </p:oleObj>
              </a:graphicData>
            </a:graphic>
          </p:graphicFrame>
          <p:graphicFrame>
            <p:nvGraphicFramePr>
              <p:cNvPr id="29751" name="Object 101"/>
              <p:cNvGraphicFramePr>
                <a:graphicFrameLocks noChangeAspect="1"/>
              </p:cNvGraphicFramePr>
              <p:nvPr/>
            </p:nvGraphicFramePr>
            <p:xfrm>
              <a:off x="3439" y="1940"/>
              <a:ext cx="387" cy="118"/>
            </p:xfrm>
            <a:graphic>
              <a:graphicData uri="http://schemas.openxmlformats.org/presentationml/2006/ole">
                <p:oleObj spid="_x0000_s29751" name="CS ChemDraw Drawing" r:id="rId62" imgW="558720" imgH="169920" progId="">
                  <p:embed/>
                </p:oleObj>
              </a:graphicData>
            </a:graphic>
          </p:graphicFrame>
        </p:grpSp>
        <p:graphicFrame>
          <p:nvGraphicFramePr>
            <p:cNvPr id="29743" name="Object 102"/>
            <p:cNvGraphicFramePr>
              <a:graphicFrameLocks noChangeAspect="1"/>
            </p:cNvGraphicFramePr>
            <p:nvPr/>
          </p:nvGraphicFramePr>
          <p:xfrm>
            <a:off x="4063" y="2988"/>
            <a:ext cx="292" cy="169"/>
          </p:xfrm>
          <a:graphic>
            <a:graphicData uri="http://schemas.openxmlformats.org/presentationml/2006/ole">
              <p:oleObj spid="_x0000_s29743" name="CS ChemDraw Drawing" r:id="rId63" imgW="304560" imgH="177480" progId="">
                <p:embed/>
              </p:oleObj>
            </a:graphicData>
          </a:graphic>
        </p:graphicFrame>
        <p:grpSp>
          <p:nvGrpSpPr>
            <p:cNvPr id="29787" name="Group 103"/>
            <p:cNvGrpSpPr>
              <a:grpSpLocks/>
            </p:cNvGrpSpPr>
            <p:nvPr/>
          </p:nvGrpSpPr>
          <p:grpSpPr bwMode="auto">
            <a:xfrm>
              <a:off x="5169" y="3004"/>
              <a:ext cx="399" cy="310"/>
              <a:chOff x="3977" y="1748"/>
              <a:chExt cx="399" cy="310"/>
            </a:xfrm>
          </p:grpSpPr>
          <p:graphicFrame>
            <p:nvGraphicFramePr>
              <p:cNvPr id="29748" name="Object 104"/>
              <p:cNvGraphicFramePr>
                <a:graphicFrameLocks noChangeAspect="1"/>
              </p:cNvGraphicFramePr>
              <p:nvPr/>
            </p:nvGraphicFramePr>
            <p:xfrm>
              <a:off x="4011" y="1748"/>
              <a:ext cx="323" cy="196"/>
            </p:xfrm>
            <a:graphic>
              <a:graphicData uri="http://schemas.openxmlformats.org/presentationml/2006/ole">
                <p:oleObj spid="_x0000_s29748" name="CS ChemDraw Drawing" r:id="rId64" imgW="337680" imgH="205560" progId="">
                  <p:embed/>
                </p:oleObj>
              </a:graphicData>
            </a:graphic>
          </p:graphicFrame>
          <p:graphicFrame>
            <p:nvGraphicFramePr>
              <p:cNvPr id="29749" name="Object 105"/>
              <p:cNvGraphicFramePr>
                <a:graphicFrameLocks noChangeAspect="1"/>
              </p:cNvGraphicFramePr>
              <p:nvPr/>
            </p:nvGraphicFramePr>
            <p:xfrm>
              <a:off x="3977" y="1940"/>
              <a:ext cx="399" cy="118"/>
            </p:xfrm>
            <a:graphic>
              <a:graphicData uri="http://schemas.openxmlformats.org/presentationml/2006/ole">
                <p:oleObj spid="_x0000_s29749" name="CS ChemDraw Drawing" r:id="rId65" imgW="576360" imgH="169920" progId="">
                  <p:embed/>
                </p:oleObj>
              </a:graphicData>
            </a:graphic>
          </p:graphicFrame>
        </p:grpSp>
        <p:graphicFrame>
          <p:nvGraphicFramePr>
            <p:cNvPr id="29744" name="Object 106"/>
            <p:cNvGraphicFramePr>
              <a:graphicFrameLocks noChangeAspect="1"/>
            </p:cNvGraphicFramePr>
            <p:nvPr/>
          </p:nvGraphicFramePr>
          <p:xfrm>
            <a:off x="4449" y="2999"/>
            <a:ext cx="226" cy="159"/>
          </p:xfrm>
          <a:graphic>
            <a:graphicData uri="http://schemas.openxmlformats.org/presentationml/2006/ole">
              <p:oleObj spid="_x0000_s29744" name="CS ChemDraw Drawing" r:id="rId66" imgW="236160" imgH="167400" progId="">
                <p:embed/>
              </p:oleObj>
            </a:graphicData>
          </a:graphic>
        </p:graphicFrame>
        <p:grpSp>
          <p:nvGrpSpPr>
            <p:cNvPr id="29788" name="Group 107"/>
            <p:cNvGrpSpPr>
              <a:grpSpLocks/>
            </p:cNvGrpSpPr>
            <p:nvPr/>
          </p:nvGrpSpPr>
          <p:grpSpPr bwMode="auto">
            <a:xfrm>
              <a:off x="4719" y="3004"/>
              <a:ext cx="387" cy="310"/>
              <a:chOff x="3439" y="1748"/>
              <a:chExt cx="387" cy="310"/>
            </a:xfrm>
          </p:grpSpPr>
          <p:graphicFrame>
            <p:nvGraphicFramePr>
              <p:cNvPr id="29746" name="Object 108"/>
              <p:cNvGraphicFramePr>
                <a:graphicFrameLocks noChangeAspect="1"/>
              </p:cNvGraphicFramePr>
              <p:nvPr/>
            </p:nvGraphicFramePr>
            <p:xfrm>
              <a:off x="3467" y="1748"/>
              <a:ext cx="323" cy="196"/>
            </p:xfrm>
            <a:graphic>
              <a:graphicData uri="http://schemas.openxmlformats.org/presentationml/2006/ole">
                <p:oleObj spid="_x0000_s29746" name="CS ChemDraw Drawing" r:id="rId67" imgW="337680" imgH="205560" progId="">
                  <p:embed/>
                </p:oleObj>
              </a:graphicData>
            </a:graphic>
          </p:graphicFrame>
          <p:graphicFrame>
            <p:nvGraphicFramePr>
              <p:cNvPr id="29747" name="Object 109"/>
              <p:cNvGraphicFramePr>
                <a:graphicFrameLocks noChangeAspect="1"/>
              </p:cNvGraphicFramePr>
              <p:nvPr/>
            </p:nvGraphicFramePr>
            <p:xfrm>
              <a:off x="3439" y="1940"/>
              <a:ext cx="387" cy="118"/>
            </p:xfrm>
            <a:graphic>
              <a:graphicData uri="http://schemas.openxmlformats.org/presentationml/2006/ole">
                <p:oleObj spid="_x0000_s29747" name="CS ChemDraw Drawing" r:id="rId68" imgW="558720" imgH="169920" progId="">
                  <p:embed/>
                </p:oleObj>
              </a:graphicData>
            </a:graphic>
          </p:graphicFrame>
        </p:grpSp>
        <p:graphicFrame>
          <p:nvGraphicFramePr>
            <p:cNvPr id="29745" name="Object 110"/>
            <p:cNvGraphicFramePr>
              <a:graphicFrameLocks noChangeAspect="1"/>
            </p:cNvGraphicFramePr>
            <p:nvPr/>
          </p:nvGraphicFramePr>
          <p:xfrm>
            <a:off x="4173" y="3216"/>
            <a:ext cx="384" cy="208"/>
          </p:xfrm>
          <a:graphic>
            <a:graphicData uri="http://schemas.openxmlformats.org/presentationml/2006/ole">
              <p:oleObj spid="_x0000_s29745" name="CS ChemDraw Drawing" r:id="rId69" imgW="401040" imgH="218160" progId="">
                <p:embed/>
              </p:oleObj>
            </a:graphicData>
          </a:graphic>
        </p:graphicFrame>
      </p:grpSp>
      <p:sp>
        <p:nvSpPr>
          <p:cNvPr id="29778" name="AutoShape 152"/>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30722" name="Object 3"/>
          <p:cNvGraphicFramePr>
            <a:graphicFrameLocks noChangeAspect="1"/>
          </p:cNvGraphicFramePr>
          <p:nvPr/>
        </p:nvGraphicFramePr>
        <p:xfrm>
          <a:off x="455613" y="0"/>
          <a:ext cx="4191000" cy="3890963"/>
        </p:xfrm>
        <a:graphic>
          <a:graphicData uri="http://schemas.openxmlformats.org/presentationml/2006/ole">
            <p:oleObj spid="_x0000_s30722" name="Image bitmap" r:id="rId3" imgW="3591426" imgH="3333333" progId="PBrush">
              <p:embed/>
            </p:oleObj>
          </a:graphicData>
        </a:graphic>
      </p:graphicFrame>
      <p:sp>
        <p:nvSpPr>
          <p:cNvPr id="79876"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79877"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79878"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30793"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30723" name="Object 8"/>
          <p:cNvGraphicFramePr>
            <a:graphicFrameLocks noChangeAspect="1"/>
          </p:cNvGraphicFramePr>
          <p:nvPr/>
        </p:nvGraphicFramePr>
        <p:xfrm>
          <a:off x="25400" y="4406900"/>
          <a:ext cx="4619625" cy="1384300"/>
        </p:xfrm>
        <a:graphic>
          <a:graphicData uri="http://schemas.openxmlformats.org/presentationml/2006/ole">
            <p:oleObj spid="_x0000_s30723" name="Image bitmap" r:id="rId4" imgW="1457143" imgH="609524" progId="PBrush">
              <p:embed/>
            </p:oleObj>
          </a:graphicData>
        </a:graphic>
      </p:graphicFrame>
      <p:sp>
        <p:nvSpPr>
          <p:cNvPr id="30794"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30795"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30796" name="Group 11"/>
          <p:cNvGrpSpPr>
            <a:grpSpLocks/>
          </p:cNvGrpSpPr>
          <p:nvPr/>
        </p:nvGrpSpPr>
        <p:grpSpPr bwMode="auto">
          <a:xfrm>
            <a:off x="5373688" y="368300"/>
            <a:ext cx="436562" cy="5257800"/>
            <a:chOff x="3537" y="224"/>
            <a:chExt cx="275" cy="3768"/>
          </a:xfrm>
        </p:grpSpPr>
        <p:sp>
          <p:nvSpPr>
            <p:cNvPr id="3082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3082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79886"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30724" name="Object 15"/>
          <p:cNvGraphicFramePr>
            <a:graphicFrameLocks noChangeAspect="1"/>
          </p:cNvGraphicFramePr>
          <p:nvPr/>
        </p:nvGraphicFramePr>
        <p:xfrm>
          <a:off x="1976438" y="2247900"/>
          <a:ext cx="609600" cy="330200"/>
        </p:xfrm>
        <a:graphic>
          <a:graphicData uri="http://schemas.openxmlformats.org/presentationml/2006/ole">
            <p:oleObj spid="_x0000_s30724" name="CS ChemDraw Drawing" r:id="rId5" imgW="401040" imgH="218160" progId="">
              <p:embed/>
            </p:oleObj>
          </a:graphicData>
        </a:graphic>
      </p:graphicFrame>
      <p:graphicFrame>
        <p:nvGraphicFramePr>
          <p:cNvPr id="30725" name="Object 16"/>
          <p:cNvGraphicFramePr>
            <a:graphicFrameLocks noChangeAspect="1"/>
          </p:cNvGraphicFramePr>
          <p:nvPr/>
        </p:nvGraphicFramePr>
        <p:xfrm>
          <a:off x="1182688" y="5675313"/>
          <a:ext cx="358775" cy="252412"/>
        </p:xfrm>
        <a:graphic>
          <a:graphicData uri="http://schemas.openxmlformats.org/presentationml/2006/ole">
            <p:oleObj spid="_x0000_s30725" name="CS ChemDraw Drawing" r:id="rId6" imgW="236160" imgH="167400" progId="">
              <p:embed/>
            </p:oleObj>
          </a:graphicData>
        </a:graphic>
      </p:graphicFrame>
      <p:graphicFrame>
        <p:nvGraphicFramePr>
          <p:cNvPr id="30726" name="Object 17"/>
          <p:cNvGraphicFramePr>
            <a:graphicFrameLocks noChangeAspect="1"/>
          </p:cNvGraphicFramePr>
          <p:nvPr/>
        </p:nvGraphicFramePr>
        <p:xfrm>
          <a:off x="3055938" y="5918200"/>
          <a:ext cx="609600" cy="330200"/>
        </p:xfrm>
        <a:graphic>
          <a:graphicData uri="http://schemas.openxmlformats.org/presentationml/2006/ole">
            <p:oleObj spid="_x0000_s30726" name="CS ChemDraw Drawing" r:id="rId7" imgW="401040" imgH="218160" progId="">
              <p:embed/>
            </p:oleObj>
          </a:graphicData>
        </a:graphic>
      </p:graphicFrame>
      <p:graphicFrame>
        <p:nvGraphicFramePr>
          <p:cNvPr id="30727" name="Object 18"/>
          <p:cNvGraphicFramePr>
            <a:graphicFrameLocks noChangeAspect="1"/>
          </p:cNvGraphicFramePr>
          <p:nvPr/>
        </p:nvGraphicFramePr>
        <p:xfrm>
          <a:off x="1868488" y="3948113"/>
          <a:ext cx="358775" cy="252412"/>
        </p:xfrm>
        <a:graphic>
          <a:graphicData uri="http://schemas.openxmlformats.org/presentationml/2006/ole">
            <p:oleObj spid="_x0000_s30727" name="CS ChemDraw Drawing" r:id="rId8" imgW="236160" imgH="167400" progId="">
              <p:embed/>
            </p:oleObj>
          </a:graphicData>
        </a:graphic>
      </p:graphicFrame>
      <p:graphicFrame>
        <p:nvGraphicFramePr>
          <p:cNvPr id="30728" name="Object 19"/>
          <p:cNvGraphicFramePr>
            <a:graphicFrameLocks noChangeAspect="1"/>
          </p:cNvGraphicFramePr>
          <p:nvPr/>
        </p:nvGraphicFramePr>
        <p:xfrm>
          <a:off x="1843088" y="2919413"/>
          <a:ext cx="358775" cy="252412"/>
        </p:xfrm>
        <a:graphic>
          <a:graphicData uri="http://schemas.openxmlformats.org/presentationml/2006/ole">
            <p:oleObj spid="_x0000_s30728" name="CS ChemDraw Drawing" r:id="rId9" imgW="236160" imgH="167400" progId="">
              <p:embed/>
            </p:oleObj>
          </a:graphicData>
        </a:graphic>
      </p:graphicFrame>
      <p:graphicFrame>
        <p:nvGraphicFramePr>
          <p:cNvPr id="30729" name="Object 20"/>
          <p:cNvGraphicFramePr>
            <a:graphicFrameLocks noChangeAspect="1"/>
          </p:cNvGraphicFramePr>
          <p:nvPr/>
        </p:nvGraphicFramePr>
        <p:xfrm>
          <a:off x="1671638" y="1270000"/>
          <a:ext cx="609600" cy="330200"/>
        </p:xfrm>
        <a:graphic>
          <a:graphicData uri="http://schemas.openxmlformats.org/presentationml/2006/ole">
            <p:oleObj spid="_x0000_s30729" name="CS ChemDraw Drawing" r:id="rId10" imgW="401040" imgH="218160" progId="">
              <p:embed/>
            </p:oleObj>
          </a:graphicData>
        </a:graphic>
      </p:graphicFrame>
      <p:sp>
        <p:nvSpPr>
          <p:cNvPr id="30798" name="Rectangle 21"/>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30799" name="Freeform 22"/>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30730" name="Object 23"/>
          <p:cNvGraphicFramePr>
            <a:graphicFrameLocks noChangeAspect="1"/>
          </p:cNvGraphicFramePr>
          <p:nvPr/>
        </p:nvGraphicFramePr>
        <p:xfrm>
          <a:off x="798513" y="6000750"/>
          <a:ext cx="463550" cy="268288"/>
        </p:xfrm>
        <a:graphic>
          <a:graphicData uri="http://schemas.openxmlformats.org/presentationml/2006/ole">
            <p:oleObj spid="_x0000_s30730" name="CS ChemDraw Drawing" r:id="rId11" imgW="304560" imgH="177480" progId="">
              <p:embed/>
            </p:oleObj>
          </a:graphicData>
        </a:graphic>
      </p:graphicFrame>
      <p:graphicFrame>
        <p:nvGraphicFramePr>
          <p:cNvPr id="30731" name="Object 25"/>
          <p:cNvGraphicFramePr>
            <a:graphicFrameLocks noChangeAspect="1"/>
          </p:cNvGraphicFramePr>
          <p:nvPr/>
        </p:nvGraphicFramePr>
        <p:xfrm>
          <a:off x="1636713" y="6407150"/>
          <a:ext cx="463550" cy="268288"/>
        </p:xfrm>
        <a:graphic>
          <a:graphicData uri="http://schemas.openxmlformats.org/presentationml/2006/ole">
            <p:oleObj spid="_x0000_s30731" name="CS ChemDraw Drawing" r:id="rId12" imgW="304560" imgH="177480" progId="">
              <p:embed/>
            </p:oleObj>
          </a:graphicData>
        </a:graphic>
      </p:graphicFrame>
      <p:graphicFrame>
        <p:nvGraphicFramePr>
          <p:cNvPr id="30732" name="Object 26"/>
          <p:cNvGraphicFramePr>
            <a:graphicFrameLocks noChangeAspect="1"/>
          </p:cNvGraphicFramePr>
          <p:nvPr/>
        </p:nvGraphicFramePr>
        <p:xfrm>
          <a:off x="2249488" y="3135313"/>
          <a:ext cx="358775" cy="252412"/>
        </p:xfrm>
        <a:graphic>
          <a:graphicData uri="http://schemas.openxmlformats.org/presentationml/2006/ole">
            <p:oleObj spid="_x0000_s30732" name="CS ChemDraw Drawing" r:id="rId13" imgW="236160" imgH="167400" progId="">
              <p:embed/>
            </p:oleObj>
          </a:graphicData>
        </a:graphic>
      </p:graphicFrame>
      <p:graphicFrame>
        <p:nvGraphicFramePr>
          <p:cNvPr id="30733" name="Object 27"/>
          <p:cNvGraphicFramePr>
            <a:graphicFrameLocks noChangeAspect="1"/>
          </p:cNvGraphicFramePr>
          <p:nvPr/>
        </p:nvGraphicFramePr>
        <p:xfrm>
          <a:off x="681038" y="5435600"/>
          <a:ext cx="609600" cy="330200"/>
        </p:xfrm>
        <a:graphic>
          <a:graphicData uri="http://schemas.openxmlformats.org/presentationml/2006/ole">
            <p:oleObj spid="_x0000_s30733" name="CS ChemDraw Drawing" r:id="rId14" imgW="401040" imgH="218160" progId="">
              <p:embed/>
            </p:oleObj>
          </a:graphicData>
        </a:graphic>
      </p:graphicFrame>
      <p:graphicFrame>
        <p:nvGraphicFramePr>
          <p:cNvPr id="30734" name="Object 28"/>
          <p:cNvGraphicFramePr>
            <a:graphicFrameLocks noChangeAspect="1"/>
          </p:cNvGraphicFramePr>
          <p:nvPr/>
        </p:nvGraphicFramePr>
        <p:xfrm>
          <a:off x="1976438" y="3505200"/>
          <a:ext cx="609600" cy="330200"/>
        </p:xfrm>
        <a:graphic>
          <a:graphicData uri="http://schemas.openxmlformats.org/presentationml/2006/ole">
            <p:oleObj spid="_x0000_s30734" name="CS ChemDraw Drawing" r:id="rId15" imgW="401040" imgH="218160" progId="">
              <p:embed/>
            </p:oleObj>
          </a:graphicData>
        </a:graphic>
      </p:graphicFrame>
      <p:graphicFrame>
        <p:nvGraphicFramePr>
          <p:cNvPr id="30735" name="Object 29"/>
          <p:cNvGraphicFramePr>
            <a:graphicFrameLocks noChangeAspect="1"/>
          </p:cNvGraphicFramePr>
          <p:nvPr/>
        </p:nvGraphicFramePr>
        <p:xfrm>
          <a:off x="1766888" y="2043113"/>
          <a:ext cx="358775" cy="252412"/>
        </p:xfrm>
        <a:graphic>
          <a:graphicData uri="http://schemas.openxmlformats.org/presentationml/2006/ole">
            <p:oleObj spid="_x0000_s30735" name="CS ChemDraw Drawing" r:id="rId16" imgW="236160" imgH="167400" progId="">
              <p:embed/>
            </p:oleObj>
          </a:graphicData>
        </a:graphic>
      </p:graphicFrame>
      <p:graphicFrame>
        <p:nvGraphicFramePr>
          <p:cNvPr id="30736" name="Object 30"/>
          <p:cNvGraphicFramePr>
            <a:graphicFrameLocks noChangeAspect="1"/>
          </p:cNvGraphicFramePr>
          <p:nvPr/>
        </p:nvGraphicFramePr>
        <p:xfrm>
          <a:off x="3151188" y="6323013"/>
          <a:ext cx="358775" cy="252412"/>
        </p:xfrm>
        <a:graphic>
          <a:graphicData uri="http://schemas.openxmlformats.org/presentationml/2006/ole">
            <p:oleObj spid="_x0000_s30736" name="CS ChemDraw Drawing" r:id="rId17" imgW="236160" imgH="167400" progId="">
              <p:embed/>
            </p:oleObj>
          </a:graphicData>
        </a:graphic>
      </p:graphicFrame>
      <p:graphicFrame>
        <p:nvGraphicFramePr>
          <p:cNvPr id="30737" name="Object 31"/>
          <p:cNvGraphicFramePr>
            <a:graphicFrameLocks noChangeAspect="1"/>
          </p:cNvGraphicFramePr>
          <p:nvPr/>
        </p:nvGraphicFramePr>
        <p:xfrm>
          <a:off x="1951038" y="2578100"/>
          <a:ext cx="609600" cy="330200"/>
        </p:xfrm>
        <a:graphic>
          <a:graphicData uri="http://schemas.openxmlformats.org/presentationml/2006/ole">
            <p:oleObj spid="_x0000_s30737" name="CS ChemDraw Drawing" r:id="rId18" imgW="401040" imgH="218160" progId="">
              <p:embed/>
            </p:oleObj>
          </a:graphicData>
        </a:graphic>
      </p:graphicFrame>
      <p:graphicFrame>
        <p:nvGraphicFramePr>
          <p:cNvPr id="30738" name="Object 32"/>
          <p:cNvGraphicFramePr>
            <a:graphicFrameLocks noChangeAspect="1"/>
          </p:cNvGraphicFramePr>
          <p:nvPr/>
        </p:nvGraphicFramePr>
        <p:xfrm>
          <a:off x="2160588" y="6488113"/>
          <a:ext cx="358775" cy="252412"/>
        </p:xfrm>
        <a:graphic>
          <a:graphicData uri="http://schemas.openxmlformats.org/presentationml/2006/ole">
            <p:oleObj spid="_x0000_s30738" name="CS ChemDraw Drawing" r:id="rId19" imgW="236160" imgH="167400" progId="">
              <p:embed/>
            </p:oleObj>
          </a:graphicData>
        </a:graphic>
      </p:graphicFrame>
      <p:graphicFrame>
        <p:nvGraphicFramePr>
          <p:cNvPr id="30739" name="Object 33"/>
          <p:cNvGraphicFramePr>
            <a:graphicFrameLocks noChangeAspect="1"/>
          </p:cNvGraphicFramePr>
          <p:nvPr/>
        </p:nvGraphicFramePr>
        <p:xfrm>
          <a:off x="2376488" y="5345113"/>
          <a:ext cx="358775" cy="252412"/>
        </p:xfrm>
        <a:graphic>
          <a:graphicData uri="http://schemas.openxmlformats.org/presentationml/2006/ole">
            <p:oleObj spid="_x0000_s30739" name="CS ChemDraw Drawing" r:id="rId20" imgW="236160" imgH="167400" progId="">
              <p:embed/>
            </p:oleObj>
          </a:graphicData>
        </a:graphic>
      </p:graphicFrame>
      <p:graphicFrame>
        <p:nvGraphicFramePr>
          <p:cNvPr id="30740" name="Object 34"/>
          <p:cNvGraphicFramePr>
            <a:graphicFrameLocks noChangeAspect="1"/>
          </p:cNvGraphicFramePr>
          <p:nvPr/>
        </p:nvGraphicFramePr>
        <p:xfrm>
          <a:off x="1490663" y="5886450"/>
          <a:ext cx="512762" cy="311150"/>
        </p:xfrm>
        <a:graphic>
          <a:graphicData uri="http://schemas.openxmlformats.org/presentationml/2006/ole">
            <p:oleObj spid="_x0000_s30740" name="CS ChemDraw Drawing" r:id="rId21" imgW="337680" imgH="205560" progId="">
              <p:embed/>
            </p:oleObj>
          </a:graphicData>
        </a:graphic>
      </p:graphicFrame>
      <p:graphicFrame>
        <p:nvGraphicFramePr>
          <p:cNvPr id="30741" name="Object 35"/>
          <p:cNvGraphicFramePr>
            <a:graphicFrameLocks noChangeAspect="1"/>
          </p:cNvGraphicFramePr>
          <p:nvPr/>
        </p:nvGraphicFramePr>
        <p:xfrm>
          <a:off x="1643063" y="5454650"/>
          <a:ext cx="512762" cy="311150"/>
        </p:xfrm>
        <a:graphic>
          <a:graphicData uri="http://schemas.openxmlformats.org/presentationml/2006/ole">
            <p:oleObj spid="_x0000_s30741" name="CS ChemDraw Drawing" r:id="rId22" imgW="337680" imgH="205560" progId="">
              <p:embed/>
            </p:oleObj>
          </a:graphicData>
        </a:graphic>
      </p:graphicFrame>
      <p:graphicFrame>
        <p:nvGraphicFramePr>
          <p:cNvPr id="30742" name="Object 36"/>
          <p:cNvGraphicFramePr>
            <a:graphicFrameLocks noChangeAspect="1"/>
          </p:cNvGraphicFramePr>
          <p:nvPr/>
        </p:nvGraphicFramePr>
        <p:xfrm>
          <a:off x="2198688" y="5751513"/>
          <a:ext cx="358775" cy="252412"/>
        </p:xfrm>
        <a:graphic>
          <a:graphicData uri="http://schemas.openxmlformats.org/presentationml/2006/ole">
            <p:oleObj spid="_x0000_s30742" name="CS ChemDraw Drawing" r:id="rId23" imgW="236160" imgH="167400" progId="">
              <p:embed/>
            </p:oleObj>
          </a:graphicData>
        </a:graphic>
      </p:graphicFrame>
      <p:graphicFrame>
        <p:nvGraphicFramePr>
          <p:cNvPr id="30743" name="Object 37"/>
          <p:cNvGraphicFramePr>
            <a:graphicFrameLocks noChangeAspect="1"/>
          </p:cNvGraphicFramePr>
          <p:nvPr/>
        </p:nvGraphicFramePr>
        <p:xfrm>
          <a:off x="2640013" y="5822950"/>
          <a:ext cx="463550" cy="268288"/>
        </p:xfrm>
        <a:graphic>
          <a:graphicData uri="http://schemas.openxmlformats.org/presentationml/2006/ole">
            <p:oleObj spid="_x0000_s30743" name="CS ChemDraw Drawing" r:id="rId24" imgW="304560" imgH="177480" progId="">
              <p:embed/>
            </p:oleObj>
          </a:graphicData>
        </a:graphic>
      </p:graphicFrame>
      <p:graphicFrame>
        <p:nvGraphicFramePr>
          <p:cNvPr id="30744" name="Object 38"/>
          <p:cNvGraphicFramePr>
            <a:graphicFrameLocks noChangeAspect="1"/>
          </p:cNvGraphicFramePr>
          <p:nvPr/>
        </p:nvGraphicFramePr>
        <p:xfrm>
          <a:off x="3643313" y="6140450"/>
          <a:ext cx="463550" cy="268288"/>
        </p:xfrm>
        <a:graphic>
          <a:graphicData uri="http://schemas.openxmlformats.org/presentationml/2006/ole">
            <p:oleObj spid="_x0000_s30744" name="CS ChemDraw Drawing" r:id="rId25" imgW="304560" imgH="177480" progId="">
              <p:embed/>
            </p:oleObj>
          </a:graphicData>
        </a:graphic>
      </p:graphicFrame>
      <p:graphicFrame>
        <p:nvGraphicFramePr>
          <p:cNvPr id="30745" name="Object 39"/>
          <p:cNvGraphicFramePr>
            <a:graphicFrameLocks noChangeAspect="1"/>
          </p:cNvGraphicFramePr>
          <p:nvPr/>
        </p:nvGraphicFramePr>
        <p:xfrm>
          <a:off x="2900363" y="5429250"/>
          <a:ext cx="512762" cy="311150"/>
        </p:xfrm>
        <a:graphic>
          <a:graphicData uri="http://schemas.openxmlformats.org/presentationml/2006/ole">
            <p:oleObj spid="_x0000_s30745" name="CS ChemDraw Drawing" r:id="rId26" imgW="337680" imgH="205560" progId="">
              <p:embed/>
            </p:oleObj>
          </a:graphicData>
        </a:graphic>
      </p:graphicFrame>
      <p:graphicFrame>
        <p:nvGraphicFramePr>
          <p:cNvPr id="30746" name="Object 40"/>
          <p:cNvGraphicFramePr>
            <a:graphicFrameLocks noChangeAspect="1"/>
          </p:cNvGraphicFramePr>
          <p:nvPr/>
        </p:nvGraphicFramePr>
        <p:xfrm>
          <a:off x="3522663" y="5632450"/>
          <a:ext cx="512762" cy="311150"/>
        </p:xfrm>
        <a:graphic>
          <a:graphicData uri="http://schemas.openxmlformats.org/presentationml/2006/ole">
            <p:oleObj spid="_x0000_s30746" name="CS ChemDraw Drawing" r:id="rId27" imgW="337680" imgH="205560" progId="">
              <p:embed/>
            </p:oleObj>
          </a:graphicData>
        </a:graphic>
      </p:graphicFrame>
      <p:graphicFrame>
        <p:nvGraphicFramePr>
          <p:cNvPr id="30747" name="Object 41"/>
          <p:cNvGraphicFramePr>
            <a:graphicFrameLocks noChangeAspect="1"/>
          </p:cNvGraphicFramePr>
          <p:nvPr/>
        </p:nvGraphicFramePr>
        <p:xfrm>
          <a:off x="2633663" y="6292850"/>
          <a:ext cx="512762" cy="311150"/>
        </p:xfrm>
        <a:graphic>
          <a:graphicData uri="http://schemas.openxmlformats.org/presentationml/2006/ole">
            <p:oleObj spid="_x0000_s30747" name="CS ChemDraw Drawing" r:id="rId28" imgW="337680" imgH="205560" progId="">
              <p:embed/>
            </p:oleObj>
          </a:graphicData>
        </a:graphic>
      </p:graphicFrame>
      <p:graphicFrame>
        <p:nvGraphicFramePr>
          <p:cNvPr id="30748" name="Object 42"/>
          <p:cNvGraphicFramePr>
            <a:graphicFrameLocks noChangeAspect="1"/>
          </p:cNvGraphicFramePr>
          <p:nvPr/>
        </p:nvGraphicFramePr>
        <p:xfrm>
          <a:off x="2100263" y="6102350"/>
          <a:ext cx="512762" cy="311150"/>
        </p:xfrm>
        <a:graphic>
          <a:graphicData uri="http://schemas.openxmlformats.org/presentationml/2006/ole">
            <p:oleObj spid="_x0000_s30748" name="CS ChemDraw Drawing" r:id="rId29" imgW="337680" imgH="205560" progId="">
              <p:embed/>
            </p:oleObj>
          </a:graphicData>
        </a:graphic>
      </p:graphicFrame>
      <p:graphicFrame>
        <p:nvGraphicFramePr>
          <p:cNvPr id="30749" name="Object 43"/>
          <p:cNvGraphicFramePr>
            <a:graphicFrameLocks noChangeAspect="1"/>
          </p:cNvGraphicFramePr>
          <p:nvPr/>
        </p:nvGraphicFramePr>
        <p:xfrm>
          <a:off x="754063" y="6394450"/>
          <a:ext cx="512762" cy="311150"/>
        </p:xfrm>
        <a:graphic>
          <a:graphicData uri="http://schemas.openxmlformats.org/presentationml/2006/ole">
            <p:oleObj spid="_x0000_s30749" name="CS ChemDraw Drawing" r:id="rId30" imgW="337680" imgH="205560" progId="">
              <p:embed/>
            </p:oleObj>
          </a:graphicData>
        </a:graphic>
      </p:graphicFrame>
      <p:graphicFrame>
        <p:nvGraphicFramePr>
          <p:cNvPr id="30750" name="Object 44"/>
          <p:cNvGraphicFramePr>
            <a:graphicFrameLocks noChangeAspect="1"/>
          </p:cNvGraphicFramePr>
          <p:nvPr/>
        </p:nvGraphicFramePr>
        <p:xfrm>
          <a:off x="1223963" y="6153150"/>
          <a:ext cx="512762" cy="311150"/>
        </p:xfrm>
        <a:graphic>
          <a:graphicData uri="http://schemas.openxmlformats.org/presentationml/2006/ole">
            <p:oleObj spid="_x0000_s30750" name="CS ChemDraw Drawing" r:id="rId31" imgW="337680" imgH="205560" progId="">
              <p:embed/>
            </p:oleObj>
          </a:graphicData>
        </a:graphic>
      </p:graphicFrame>
      <p:graphicFrame>
        <p:nvGraphicFramePr>
          <p:cNvPr id="30751" name="Object 45"/>
          <p:cNvGraphicFramePr>
            <a:graphicFrameLocks noChangeAspect="1"/>
          </p:cNvGraphicFramePr>
          <p:nvPr/>
        </p:nvGraphicFramePr>
        <p:xfrm>
          <a:off x="1900238" y="939800"/>
          <a:ext cx="609600" cy="330200"/>
        </p:xfrm>
        <a:graphic>
          <a:graphicData uri="http://schemas.openxmlformats.org/presentationml/2006/ole">
            <p:oleObj spid="_x0000_s30751" name="CS ChemDraw Drawing" r:id="rId32" imgW="401040" imgH="218160" progId="">
              <p:embed/>
            </p:oleObj>
          </a:graphicData>
        </a:graphic>
      </p:graphicFrame>
      <p:graphicFrame>
        <p:nvGraphicFramePr>
          <p:cNvPr id="30752" name="Object 46"/>
          <p:cNvGraphicFramePr>
            <a:graphicFrameLocks noChangeAspect="1"/>
          </p:cNvGraphicFramePr>
          <p:nvPr/>
        </p:nvGraphicFramePr>
        <p:xfrm>
          <a:off x="2262188" y="1217613"/>
          <a:ext cx="358775" cy="252412"/>
        </p:xfrm>
        <a:graphic>
          <a:graphicData uri="http://schemas.openxmlformats.org/presentationml/2006/ole">
            <p:oleObj spid="_x0000_s30752" name="CS ChemDraw Drawing" r:id="rId33" imgW="236160" imgH="167400" progId="">
              <p:embed/>
            </p:oleObj>
          </a:graphicData>
        </a:graphic>
      </p:graphicFrame>
      <p:graphicFrame>
        <p:nvGraphicFramePr>
          <p:cNvPr id="30753" name="Object 47"/>
          <p:cNvGraphicFramePr>
            <a:graphicFrameLocks noChangeAspect="1"/>
          </p:cNvGraphicFramePr>
          <p:nvPr/>
        </p:nvGraphicFramePr>
        <p:xfrm>
          <a:off x="2420938" y="635000"/>
          <a:ext cx="609600" cy="330200"/>
        </p:xfrm>
        <a:graphic>
          <a:graphicData uri="http://schemas.openxmlformats.org/presentationml/2006/ole">
            <p:oleObj spid="_x0000_s30753" name="CS ChemDraw Drawing" r:id="rId34" imgW="401040" imgH="218160" progId="">
              <p:embed/>
            </p:oleObj>
          </a:graphicData>
        </a:graphic>
      </p:graphicFrame>
      <p:graphicFrame>
        <p:nvGraphicFramePr>
          <p:cNvPr id="30754" name="Object 48"/>
          <p:cNvGraphicFramePr>
            <a:graphicFrameLocks noChangeAspect="1"/>
          </p:cNvGraphicFramePr>
          <p:nvPr/>
        </p:nvGraphicFramePr>
        <p:xfrm>
          <a:off x="1500188" y="914400"/>
          <a:ext cx="358775" cy="252413"/>
        </p:xfrm>
        <a:graphic>
          <a:graphicData uri="http://schemas.openxmlformats.org/presentationml/2006/ole">
            <p:oleObj spid="_x0000_s30754" name="CS ChemDraw Drawing" r:id="rId35" imgW="236160" imgH="167400" progId="">
              <p:embed/>
            </p:oleObj>
          </a:graphicData>
        </a:graphic>
      </p:graphicFrame>
      <p:graphicFrame>
        <p:nvGraphicFramePr>
          <p:cNvPr id="30755" name="Object 49"/>
          <p:cNvGraphicFramePr>
            <a:graphicFrameLocks noChangeAspect="1"/>
          </p:cNvGraphicFramePr>
          <p:nvPr/>
        </p:nvGraphicFramePr>
        <p:xfrm>
          <a:off x="1379538" y="558800"/>
          <a:ext cx="609600" cy="330200"/>
        </p:xfrm>
        <a:graphic>
          <a:graphicData uri="http://schemas.openxmlformats.org/presentationml/2006/ole">
            <p:oleObj spid="_x0000_s30755" name="CS ChemDraw Drawing" r:id="rId36" imgW="401040" imgH="218160" progId="">
              <p:embed/>
            </p:oleObj>
          </a:graphicData>
        </a:graphic>
      </p:graphicFrame>
      <p:graphicFrame>
        <p:nvGraphicFramePr>
          <p:cNvPr id="30756" name="Object 50"/>
          <p:cNvGraphicFramePr>
            <a:graphicFrameLocks noChangeAspect="1"/>
          </p:cNvGraphicFramePr>
          <p:nvPr/>
        </p:nvGraphicFramePr>
        <p:xfrm>
          <a:off x="2071688" y="647700"/>
          <a:ext cx="358775" cy="252413"/>
        </p:xfrm>
        <a:graphic>
          <a:graphicData uri="http://schemas.openxmlformats.org/presentationml/2006/ole">
            <p:oleObj spid="_x0000_s30756" name="CS ChemDraw Drawing" r:id="rId37" imgW="236160" imgH="167400" progId="">
              <p:embed/>
            </p:oleObj>
          </a:graphicData>
        </a:graphic>
      </p:graphicFrame>
      <p:graphicFrame>
        <p:nvGraphicFramePr>
          <p:cNvPr id="30757" name="Object 51"/>
          <p:cNvGraphicFramePr>
            <a:graphicFrameLocks noChangeAspect="1"/>
          </p:cNvGraphicFramePr>
          <p:nvPr/>
        </p:nvGraphicFramePr>
        <p:xfrm>
          <a:off x="1620838" y="254000"/>
          <a:ext cx="609600" cy="330200"/>
        </p:xfrm>
        <a:graphic>
          <a:graphicData uri="http://schemas.openxmlformats.org/presentationml/2006/ole">
            <p:oleObj spid="_x0000_s30757" name="CS ChemDraw Drawing" r:id="rId38" imgW="401040" imgH="218160" progId="">
              <p:embed/>
            </p:oleObj>
          </a:graphicData>
        </a:graphic>
      </p:graphicFrame>
      <p:graphicFrame>
        <p:nvGraphicFramePr>
          <p:cNvPr id="30758" name="Object 52"/>
          <p:cNvGraphicFramePr>
            <a:graphicFrameLocks noChangeAspect="1"/>
          </p:cNvGraphicFramePr>
          <p:nvPr/>
        </p:nvGraphicFramePr>
        <p:xfrm>
          <a:off x="2312988" y="355600"/>
          <a:ext cx="358775" cy="252413"/>
        </p:xfrm>
        <a:graphic>
          <a:graphicData uri="http://schemas.openxmlformats.org/presentationml/2006/ole">
            <p:oleObj spid="_x0000_s30758" name="CS ChemDraw Drawing" r:id="rId39" imgW="236160" imgH="167400" progId="">
              <p:embed/>
            </p:oleObj>
          </a:graphicData>
        </a:graphic>
      </p:graphicFrame>
      <p:graphicFrame>
        <p:nvGraphicFramePr>
          <p:cNvPr id="30759" name="Object 53"/>
          <p:cNvGraphicFramePr>
            <a:graphicFrameLocks noChangeAspect="1"/>
          </p:cNvGraphicFramePr>
          <p:nvPr/>
        </p:nvGraphicFramePr>
        <p:xfrm>
          <a:off x="1550988" y="5218113"/>
          <a:ext cx="358775" cy="252412"/>
        </p:xfrm>
        <a:graphic>
          <a:graphicData uri="http://schemas.openxmlformats.org/presentationml/2006/ole">
            <p:oleObj spid="_x0000_s30759" name="CS ChemDraw Drawing" r:id="rId40" imgW="236160" imgH="167400" progId="">
              <p:embed/>
            </p:oleObj>
          </a:graphicData>
        </a:graphic>
      </p:graphicFrame>
      <p:graphicFrame>
        <p:nvGraphicFramePr>
          <p:cNvPr id="30760" name="Object 54"/>
          <p:cNvGraphicFramePr>
            <a:graphicFrameLocks noChangeAspect="1"/>
          </p:cNvGraphicFramePr>
          <p:nvPr/>
        </p:nvGraphicFramePr>
        <p:xfrm>
          <a:off x="2630488" y="0"/>
          <a:ext cx="358775" cy="252413"/>
        </p:xfrm>
        <a:graphic>
          <a:graphicData uri="http://schemas.openxmlformats.org/presentationml/2006/ole">
            <p:oleObj spid="_x0000_s30760" name="CS ChemDraw Drawing" r:id="rId41" imgW="236160" imgH="167400" progId="">
              <p:embed/>
            </p:oleObj>
          </a:graphicData>
        </a:graphic>
      </p:graphicFrame>
      <p:graphicFrame>
        <p:nvGraphicFramePr>
          <p:cNvPr id="30761" name="Object 55"/>
          <p:cNvGraphicFramePr>
            <a:graphicFrameLocks noChangeAspect="1"/>
          </p:cNvGraphicFramePr>
          <p:nvPr/>
        </p:nvGraphicFramePr>
        <p:xfrm>
          <a:off x="1544638" y="-76200"/>
          <a:ext cx="609600" cy="330200"/>
        </p:xfrm>
        <a:graphic>
          <a:graphicData uri="http://schemas.openxmlformats.org/presentationml/2006/ole">
            <p:oleObj spid="_x0000_s30761" name="CS ChemDraw Drawing" r:id="rId42" imgW="401040" imgH="218160" progId="">
              <p:embed/>
            </p:oleObj>
          </a:graphicData>
        </a:graphic>
      </p:graphicFrame>
      <p:grpSp>
        <p:nvGrpSpPr>
          <p:cNvPr id="30800" name="Group 56"/>
          <p:cNvGrpSpPr>
            <a:grpSpLocks/>
          </p:cNvGrpSpPr>
          <p:nvPr/>
        </p:nvGrpSpPr>
        <p:grpSpPr bwMode="auto">
          <a:xfrm>
            <a:off x="5384800" y="5842000"/>
            <a:ext cx="3676650" cy="939800"/>
            <a:chOff x="3392" y="3680"/>
            <a:chExt cx="2316" cy="592"/>
          </a:xfrm>
        </p:grpSpPr>
        <p:sp>
          <p:nvSpPr>
            <p:cNvPr id="30823" name="Text Box 5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30824" name="AutoShape 5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79931" name="AutoShape 5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30782" name="Object 60"/>
            <p:cNvGraphicFramePr>
              <a:graphicFrameLocks noChangeAspect="1"/>
            </p:cNvGraphicFramePr>
            <p:nvPr/>
          </p:nvGraphicFramePr>
          <p:xfrm>
            <a:off x="3537" y="3931"/>
            <a:ext cx="384" cy="208"/>
          </p:xfrm>
          <a:graphic>
            <a:graphicData uri="http://schemas.openxmlformats.org/presentationml/2006/ole">
              <p:oleObj spid="_x0000_s30782" name="CS ChemDraw Drawing" r:id="rId43" imgW="401040" imgH="218160" progId="">
                <p:embed/>
              </p:oleObj>
            </a:graphicData>
          </a:graphic>
        </p:graphicFrame>
        <p:graphicFrame>
          <p:nvGraphicFramePr>
            <p:cNvPr id="30783" name="Object 61"/>
            <p:cNvGraphicFramePr>
              <a:graphicFrameLocks noChangeAspect="1"/>
            </p:cNvGraphicFramePr>
            <p:nvPr/>
          </p:nvGraphicFramePr>
          <p:xfrm>
            <a:off x="4271" y="3951"/>
            <a:ext cx="316" cy="159"/>
          </p:xfrm>
          <a:graphic>
            <a:graphicData uri="http://schemas.openxmlformats.org/presentationml/2006/ole">
              <p:oleObj spid="_x0000_s30783" name="CS ChemDraw Drawing" r:id="rId44" imgW="330120" imgH="167400" progId="">
                <p:embed/>
              </p:oleObj>
            </a:graphicData>
          </a:graphic>
        </p:graphicFrame>
        <p:graphicFrame>
          <p:nvGraphicFramePr>
            <p:cNvPr id="30784" name="Object 62"/>
            <p:cNvGraphicFramePr>
              <a:graphicFrameLocks noChangeAspect="1"/>
            </p:cNvGraphicFramePr>
            <p:nvPr/>
          </p:nvGraphicFramePr>
          <p:xfrm>
            <a:off x="4952" y="3952"/>
            <a:ext cx="169" cy="196"/>
          </p:xfrm>
          <a:graphic>
            <a:graphicData uri="http://schemas.openxmlformats.org/presentationml/2006/ole">
              <p:oleObj spid="_x0000_s30784" name="CS ChemDraw Drawing" r:id="rId45" imgW="561240" imgH="205560" progId="">
                <p:embed/>
              </p:oleObj>
            </a:graphicData>
          </a:graphic>
        </p:graphicFrame>
        <p:sp>
          <p:nvSpPr>
            <p:cNvPr id="30826" name="Text Box 6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30827" name="Text Box 6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30785" name="Object 65"/>
            <p:cNvGraphicFramePr>
              <a:graphicFrameLocks noChangeAspect="1"/>
            </p:cNvGraphicFramePr>
            <p:nvPr/>
          </p:nvGraphicFramePr>
          <p:xfrm>
            <a:off x="3835" y="4053"/>
            <a:ext cx="204" cy="133"/>
          </p:xfrm>
          <a:graphic>
            <a:graphicData uri="http://schemas.openxmlformats.org/presentationml/2006/ole">
              <p:oleObj spid="_x0000_s30785" name="CS ChemDraw Drawing" r:id="rId46" imgW="314640" imgH="205560" progId="">
                <p:embed/>
              </p:oleObj>
            </a:graphicData>
          </a:graphic>
        </p:graphicFrame>
        <p:graphicFrame>
          <p:nvGraphicFramePr>
            <p:cNvPr id="30786" name="Object 66"/>
            <p:cNvGraphicFramePr>
              <a:graphicFrameLocks noChangeAspect="1"/>
            </p:cNvGraphicFramePr>
            <p:nvPr/>
          </p:nvGraphicFramePr>
          <p:xfrm>
            <a:off x="4499" y="4045"/>
            <a:ext cx="204" cy="133"/>
          </p:xfrm>
          <a:graphic>
            <a:graphicData uri="http://schemas.openxmlformats.org/presentationml/2006/ole">
              <p:oleObj spid="_x0000_s30786" name="CS ChemDraw Drawing" r:id="rId47" imgW="314640" imgH="205560" progId="">
                <p:embed/>
              </p:oleObj>
            </a:graphicData>
          </a:graphic>
        </p:graphicFrame>
        <p:graphicFrame>
          <p:nvGraphicFramePr>
            <p:cNvPr id="30787" name="Object 67"/>
            <p:cNvGraphicFramePr>
              <a:graphicFrameLocks noChangeAspect="1"/>
            </p:cNvGraphicFramePr>
            <p:nvPr/>
          </p:nvGraphicFramePr>
          <p:xfrm>
            <a:off x="5436" y="4032"/>
            <a:ext cx="162" cy="152"/>
          </p:xfrm>
          <a:graphic>
            <a:graphicData uri="http://schemas.openxmlformats.org/presentationml/2006/ole">
              <p:oleObj spid="_x0000_s30787" name="Equation" r:id="rId48" imgW="215640" imgH="203040" progId="Equation.3">
                <p:embed/>
              </p:oleObj>
            </a:graphicData>
          </a:graphic>
        </p:graphicFrame>
        <p:graphicFrame>
          <p:nvGraphicFramePr>
            <p:cNvPr id="30788" name="Object 68"/>
            <p:cNvGraphicFramePr>
              <a:graphicFrameLocks noChangeAspect="1"/>
            </p:cNvGraphicFramePr>
            <p:nvPr/>
          </p:nvGraphicFramePr>
          <p:xfrm>
            <a:off x="5131" y="3956"/>
            <a:ext cx="323" cy="196"/>
          </p:xfrm>
          <a:graphic>
            <a:graphicData uri="http://schemas.openxmlformats.org/presentationml/2006/ole">
              <p:oleObj spid="_x0000_s30788" name="CS ChemDraw Drawing" r:id="rId49" imgW="337680" imgH="205560" progId="">
                <p:embed/>
              </p:oleObj>
            </a:graphicData>
          </a:graphic>
        </p:graphicFrame>
      </p:grpSp>
      <p:grpSp>
        <p:nvGrpSpPr>
          <p:cNvPr id="30801" name="Group 109"/>
          <p:cNvGrpSpPr>
            <a:grpSpLocks/>
          </p:cNvGrpSpPr>
          <p:nvPr/>
        </p:nvGrpSpPr>
        <p:grpSpPr bwMode="auto">
          <a:xfrm>
            <a:off x="6184900" y="1358900"/>
            <a:ext cx="2654300" cy="4076700"/>
            <a:chOff x="3896" y="856"/>
            <a:chExt cx="1672" cy="2568"/>
          </a:xfrm>
        </p:grpSpPr>
        <p:grpSp>
          <p:nvGrpSpPr>
            <p:cNvPr id="30803" name="Group 69"/>
            <p:cNvGrpSpPr>
              <a:grpSpLocks/>
            </p:cNvGrpSpPr>
            <p:nvPr/>
          </p:nvGrpSpPr>
          <p:grpSpPr bwMode="auto">
            <a:xfrm>
              <a:off x="3904" y="2720"/>
              <a:ext cx="1640" cy="231"/>
              <a:chOff x="3904" y="1920"/>
              <a:chExt cx="1640" cy="231"/>
            </a:xfrm>
          </p:grpSpPr>
          <p:sp>
            <p:nvSpPr>
              <p:cNvPr id="30819" name="Text Box 70"/>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30820" name="Group 71"/>
              <p:cNvGrpSpPr>
                <a:grpSpLocks/>
              </p:cNvGrpSpPr>
              <p:nvPr/>
            </p:nvGrpSpPr>
            <p:grpSpPr bwMode="auto">
              <a:xfrm>
                <a:off x="3904" y="1960"/>
                <a:ext cx="152" cy="152"/>
                <a:chOff x="4232" y="2360"/>
                <a:chExt cx="416" cy="392"/>
              </a:xfrm>
            </p:grpSpPr>
            <p:sp>
              <p:nvSpPr>
                <p:cNvPr id="30821" name="Oval 72"/>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9945" name="Oval 73"/>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sp>
          <p:nvSpPr>
            <p:cNvPr id="30804" name="Text Box 74"/>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30805" name="Group 75"/>
            <p:cNvGrpSpPr>
              <a:grpSpLocks/>
            </p:cNvGrpSpPr>
            <p:nvPr/>
          </p:nvGrpSpPr>
          <p:grpSpPr bwMode="auto">
            <a:xfrm>
              <a:off x="3896" y="896"/>
              <a:ext cx="152" cy="152"/>
              <a:chOff x="4232" y="2360"/>
              <a:chExt cx="416" cy="392"/>
            </a:xfrm>
          </p:grpSpPr>
          <p:sp>
            <p:nvSpPr>
              <p:cNvPr id="30817" name="Oval 76"/>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9949" name="Oval 77"/>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30762" name="Object 78"/>
            <p:cNvGraphicFramePr>
              <a:graphicFrameLocks noChangeAspect="1"/>
            </p:cNvGraphicFramePr>
            <p:nvPr/>
          </p:nvGraphicFramePr>
          <p:xfrm>
            <a:off x="4079" y="1140"/>
            <a:ext cx="292" cy="169"/>
          </p:xfrm>
          <a:graphic>
            <a:graphicData uri="http://schemas.openxmlformats.org/presentationml/2006/ole">
              <p:oleObj spid="_x0000_s30762" name="CS ChemDraw Drawing" r:id="rId50" imgW="304560" imgH="177480" progId="">
                <p:embed/>
              </p:oleObj>
            </a:graphicData>
          </a:graphic>
        </p:graphicFrame>
        <p:graphicFrame>
          <p:nvGraphicFramePr>
            <p:cNvPr id="30763" name="Object 79"/>
            <p:cNvGraphicFramePr>
              <a:graphicFrameLocks noChangeAspect="1"/>
            </p:cNvGraphicFramePr>
            <p:nvPr/>
          </p:nvGraphicFramePr>
          <p:xfrm>
            <a:off x="4506" y="1151"/>
            <a:ext cx="316" cy="159"/>
          </p:xfrm>
          <a:graphic>
            <a:graphicData uri="http://schemas.openxmlformats.org/presentationml/2006/ole">
              <p:oleObj spid="_x0000_s30763" name="CS ChemDraw Drawing" r:id="rId51" imgW="330120" imgH="167400" progId="">
                <p:embed/>
              </p:oleObj>
            </a:graphicData>
          </a:graphic>
        </p:graphicFrame>
        <p:grpSp>
          <p:nvGrpSpPr>
            <p:cNvPr id="30806" name="Group 80"/>
            <p:cNvGrpSpPr>
              <a:grpSpLocks/>
            </p:cNvGrpSpPr>
            <p:nvPr/>
          </p:nvGrpSpPr>
          <p:grpSpPr bwMode="auto">
            <a:xfrm>
              <a:off x="4921" y="1132"/>
              <a:ext cx="399" cy="310"/>
              <a:chOff x="3977" y="1748"/>
              <a:chExt cx="399" cy="310"/>
            </a:xfrm>
          </p:grpSpPr>
          <p:graphicFrame>
            <p:nvGraphicFramePr>
              <p:cNvPr id="30780" name="Object 81"/>
              <p:cNvGraphicFramePr>
                <a:graphicFrameLocks noChangeAspect="1"/>
              </p:cNvGraphicFramePr>
              <p:nvPr/>
            </p:nvGraphicFramePr>
            <p:xfrm>
              <a:off x="4011" y="1748"/>
              <a:ext cx="323" cy="196"/>
            </p:xfrm>
            <a:graphic>
              <a:graphicData uri="http://schemas.openxmlformats.org/presentationml/2006/ole">
                <p:oleObj spid="_x0000_s30780" name="CS ChemDraw Drawing" r:id="rId52" imgW="337680" imgH="205560" progId="">
                  <p:embed/>
                </p:oleObj>
              </a:graphicData>
            </a:graphic>
          </p:graphicFrame>
          <p:graphicFrame>
            <p:nvGraphicFramePr>
              <p:cNvPr id="30781" name="Object 82"/>
              <p:cNvGraphicFramePr>
                <a:graphicFrameLocks noChangeAspect="1"/>
              </p:cNvGraphicFramePr>
              <p:nvPr/>
            </p:nvGraphicFramePr>
            <p:xfrm>
              <a:off x="3977" y="1940"/>
              <a:ext cx="399" cy="118"/>
            </p:xfrm>
            <a:graphic>
              <a:graphicData uri="http://schemas.openxmlformats.org/presentationml/2006/ole">
                <p:oleObj spid="_x0000_s30781" name="CS ChemDraw Drawing" r:id="rId53" imgW="576360" imgH="169920" progId="">
                  <p:embed/>
                </p:oleObj>
              </a:graphicData>
            </a:graphic>
          </p:graphicFrame>
        </p:grpSp>
        <p:graphicFrame>
          <p:nvGraphicFramePr>
            <p:cNvPr id="30764" name="Object 83"/>
            <p:cNvGraphicFramePr>
              <a:graphicFrameLocks noChangeAspect="1"/>
            </p:cNvGraphicFramePr>
            <p:nvPr/>
          </p:nvGraphicFramePr>
          <p:xfrm>
            <a:off x="4113" y="1487"/>
            <a:ext cx="226" cy="159"/>
          </p:xfrm>
          <a:graphic>
            <a:graphicData uri="http://schemas.openxmlformats.org/presentationml/2006/ole">
              <p:oleObj spid="_x0000_s30764" name="CS ChemDraw Drawing" r:id="rId54" imgW="236160" imgH="167400" progId="">
                <p:embed/>
              </p:oleObj>
            </a:graphicData>
          </a:graphic>
        </p:graphicFrame>
        <p:grpSp>
          <p:nvGrpSpPr>
            <p:cNvPr id="30807" name="Group 84"/>
            <p:cNvGrpSpPr>
              <a:grpSpLocks/>
            </p:cNvGrpSpPr>
            <p:nvPr/>
          </p:nvGrpSpPr>
          <p:grpSpPr bwMode="auto">
            <a:xfrm>
              <a:off x="4439" y="1452"/>
              <a:ext cx="387" cy="310"/>
              <a:chOff x="3439" y="1748"/>
              <a:chExt cx="387" cy="310"/>
            </a:xfrm>
          </p:grpSpPr>
          <p:graphicFrame>
            <p:nvGraphicFramePr>
              <p:cNvPr id="30778" name="Object 85"/>
              <p:cNvGraphicFramePr>
                <a:graphicFrameLocks noChangeAspect="1"/>
              </p:cNvGraphicFramePr>
              <p:nvPr/>
            </p:nvGraphicFramePr>
            <p:xfrm>
              <a:off x="3467" y="1748"/>
              <a:ext cx="323" cy="196"/>
            </p:xfrm>
            <a:graphic>
              <a:graphicData uri="http://schemas.openxmlformats.org/presentationml/2006/ole">
                <p:oleObj spid="_x0000_s30778" name="CS ChemDraw Drawing" r:id="rId55" imgW="337680" imgH="205560" progId="">
                  <p:embed/>
                </p:oleObj>
              </a:graphicData>
            </a:graphic>
          </p:graphicFrame>
          <p:graphicFrame>
            <p:nvGraphicFramePr>
              <p:cNvPr id="30779" name="Object 86"/>
              <p:cNvGraphicFramePr>
                <a:graphicFrameLocks noChangeAspect="1"/>
              </p:cNvGraphicFramePr>
              <p:nvPr/>
            </p:nvGraphicFramePr>
            <p:xfrm>
              <a:off x="3439" y="1940"/>
              <a:ext cx="387" cy="118"/>
            </p:xfrm>
            <a:graphic>
              <a:graphicData uri="http://schemas.openxmlformats.org/presentationml/2006/ole">
                <p:oleObj spid="_x0000_s30779" name="CS ChemDraw Drawing" r:id="rId56" imgW="558720" imgH="169920" progId="">
                  <p:embed/>
                </p:oleObj>
              </a:graphicData>
            </a:graphic>
          </p:graphicFrame>
        </p:grpSp>
        <p:grpSp>
          <p:nvGrpSpPr>
            <p:cNvPr id="30808" name="Group 87"/>
            <p:cNvGrpSpPr>
              <a:grpSpLocks/>
            </p:cNvGrpSpPr>
            <p:nvPr/>
          </p:nvGrpSpPr>
          <p:grpSpPr bwMode="auto">
            <a:xfrm>
              <a:off x="3904" y="1920"/>
              <a:ext cx="1640" cy="231"/>
              <a:chOff x="3904" y="1920"/>
              <a:chExt cx="1640" cy="231"/>
            </a:xfrm>
          </p:grpSpPr>
          <p:sp>
            <p:nvSpPr>
              <p:cNvPr id="30813" name="Text Box 88"/>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30814" name="Group 89"/>
              <p:cNvGrpSpPr>
                <a:grpSpLocks/>
              </p:cNvGrpSpPr>
              <p:nvPr/>
            </p:nvGrpSpPr>
            <p:grpSpPr bwMode="auto">
              <a:xfrm>
                <a:off x="3904" y="1960"/>
                <a:ext cx="152" cy="152"/>
                <a:chOff x="4232" y="2360"/>
                <a:chExt cx="416" cy="392"/>
              </a:xfrm>
            </p:grpSpPr>
            <p:sp>
              <p:nvSpPr>
                <p:cNvPr id="30815" name="Oval 90"/>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79963" name="Oval 91"/>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30765" name="Object 92"/>
            <p:cNvGraphicFramePr>
              <a:graphicFrameLocks noChangeAspect="1"/>
            </p:cNvGraphicFramePr>
            <p:nvPr/>
          </p:nvGraphicFramePr>
          <p:xfrm>
            <a:off x="4055" y="2204"/>
            <a:ext cx="292" cy="169"/>
          </p:xfrm>
          <a:graphic>
            <a:graphicData uri="http://schemas.openxmlformats.org/presentationml/2006/ole">
              <p:oleObj spid="_x0000_s30765" name="CS ChemDraw Drawing" r:id="rId57" imgW="304560" imgH="177480" progId="">
                <p:embed/>
              </p:oleObj>
            </a:graphicData>
          </a:graphic>
        </p:graphicFrame>
        <p:grpSp>
          <p:nvGrpSpPr>
            <p:cNvPr id="30809" name="Group 93"/>
            <p:cNvGrpSpPr>
              <a:grpSpLocks/>
            </p:cNvGrpSpPr>
            <p:nvPr/>
          </p:nvGrpSpPr>
          <p:grpSpPr bwMode="auto">
            <a:xfrm>
              <a:off x="5161" y="2220"/>
              <a:ext cx="399" cy="310"/>
              <a:chOff x="3977" y="1748"/>
              <a:chExt cx="399" cy="310"/>
            </a:xfrm>
          </p:grpSpPr>
          <p:graphicFrame>
            <p:nvGraphicFramePr>
              <p:cNvPr id="30776" name="Object 94"/>
              <p:cNvGraphicFramePr>
                <a:graphicFrameLocks noChangeAspect="1"/>
              </p:cNvGraphicFramePr>
              <p:nvPr/>
            </p:nvGraphicFramePr>
            <p:xfrm>
              <a:off x="4011" y="1748"/>
              <a:ext cx="323" cy="196"/>
            </p:xfrm>
            <a:graphic>
              <a:graphicData uri="http://schemas.openxmlformats.org/presentationml/2006/ole">
                <p:oleObj spid="_x0000_s30776" name="CS ChemDraw Drawing" r:id="rId58" imgW="337680" imgH="205560" progId="">
                  <p:embed/>
                </p:oleObj>
              </a:graphicData>
            </a:graphic>
          </p:graphicFrame>
          <p:graphicFrame>
            <p:nvGraphicFramePr>
              <p:cNvPr id="30777" name="Object 95"/>
              <p:cNvGraphicFramePr>
                <a:graphicFrameLocks noChangeAspect="1"/>
              </p:cNvGraphicFramePr>
              <p:nvPr/>
            </p:nvGraphicFramePr>
            <p:xfrm>
              <a:off x="3977" y="1940"/>
              <a:ext cx="399" cy="118"/>
            </p:xfrm>
            <a:graphic>
              <a:graphicData uri="http://schemas.openxmlformats.org/presentationml/2006/ole">
                <p:oleObj spid="_x0000_s30777" name="CS ChemDraw Drawing" r:id="rId59" imgW="576360" imgH="169920" progId="">
                  <p:embed/>
                </p:oleObj>
              </a:graphicData>
            </a:graphic>
          </p:graphicFrame>
        </p:grpSp>
        <p:graphicFrame>
          <p:nvGraphicFramePr>
            <p:cNvPr id="30766" name="Object 96"/>
            <p:cNvGraphicFramePr>
              <a:graphicFrameLocks noChangeAspect="1"/>
            </p:cNvGraphicFramePr>
            <p:nvPr/>
          </p:nvGraphicFramePr>
          <p:xfrm>
            <a:off x="4441" y="2215"/>
            <a:ext cx="226" cy="159"/>
          </p:xfrm>
          <a:graphic>
            <a:graphicData uri="http://schemas.openxmlformats.org/presentationml/2006/ole">
              <p:oleObj spid="_x0000_s30766" name="CS ChemDraw Drawing" r:id="rId60" imgW="236160" imgH="167400" progId="">
                <p:embed/>
              </p:oleObj>
            </a:graphicData>
          </a:graphic>
        </p:graphicFrame>
        <p:grpSp>
          <p:nvGrpSpPr>
            <p:cNvPr id="30810" name="Group 97"/>
            <p:cNvGrpSpPr>
              <a:grpSpLocks/>
            </p:cNvGrpSpPr>
            <p:nvPr/>
          </p:nvGrpSpPr>
          <p:grpSpPr bwMode="auto">
            <a:xfrm>
              <a:off x="4711" y="2220"/>
              <a:ext cx="387" cy="310"/>
              <a:chOff x="3439" y="1748"/>
              <a:chExt cx="387" cy="310"/>
            </a:xfrm>
          </p:grpSpPr>
          <p:graphicFrame>
            <p:nvGraphicFramePr>
              <p:cNvPr id="30774" name="Object 98"/>
              <p:cNvGraphicFramePr>
                <a:graphicFrameLocks noChangeAspect="1"/>
              </p:cNvGraphicFramePr>
              <p:nvPr/>
            </p:nvGraphicFramePr>
            <p:xfrm>
              <a:off x="3467" y="1748"/>
              <a:ext cx="323" cy="196"/>
            </p:xfrm>
            <a:graphic>
              <a:graphicData uri="http://schemas.openxmlformats.org/presentationml/2006/ole">
                <p:oleObj spid="_x0000_s30774" name="CS ChemDraw Drawing" r:id="rId61" imgW="337680" imgH="205560" progId="">
                  <p:embed/>
                </p:oleObj>
              </a:graphicData>
            </a:graphic>
          </p:graphicFrame>
          <p:graphicFrame>
            <p:nvGraphicFramePr>
              <p:cNvPr id="30775" name="Object 99"/>
              <p:cNvGraphicFramePr>
                <a:graphicFrameLocks noChangeAspect="1"/>
              </p:cNvGraphicFramePr>
              <p:nvPr/>
            </p:nvGraphicFramePr>
            <p:xfrm>
              <a:off x="3439" y="1940"/>
              <a:ext cx="387" cy="118"/>
            </p:xfrm>
            <a:graphic>
              <a:graphicData uri="http://schemas.openxmlformats.org/presentationml/2006/ole">
                <p:oleObj spid="_x0000_s30775" name="CS ChemDraw Drawing" r:id="rId62" imgW="558720" imgH="169920" progId="">
                  <p:embed/>
                </p:oleObj>
              </a:graphicData>
            </a:graphic>
          </p:graphicFrame>
        </p:grpSp>
        <p:graphicFrame>
          <p:nvGraphicFramePr>
            <p:cNvPr id="30767" name="Object 100"/>
            <p:cNvGraphicFramePr>
              <a:graphicFrameLocks noChangeAspect="1"/>
            </p:cNvGraphicFramePr>
            <p:nvPr/>
          </p:nvGraphicFramePr>
          <p:xfrm>
            <a:off x="4063" y="2988"/>
            <a:ext cx="292" cy="169"/>
          </p:xfrm>
          <a:graphic>
            <a:graphicData uri="http://schemas.openxmlformats.org/presentationml/2006/ole">
              <p:oleObj spid="_x0000_s30767" name="CS ChemDraw Drawing" r:id="rId63" imgW="304560" imgH="177480" progId="">
                <p:embed/>
              </p:oleObj>
            </a:graphicData>
          </a:graphic>
        </p:graphicFrame>
        <p:grpSp>
          <p:nvGrpSpPr>
            <p:cNvPr id="30811" name="Group 101"/>
            <p:cNvGrpSpPr>
              <a:grpSpLocks/>
            </p:cNvGrpSpPr>
            <p:nvPr/>
          </p:nvGrpSpPr>
          <p:grpSpPr bwMode="auto">
            <a:xfrm>
              <a:off x="5169" y="3004"/>
              <a:ext cx="399" cy="310"/>
              <a:chOff x="3977" y="1748"/>
              <a:chExt cx="399" cy="310"/>
            </a:xfrm>
          </p:grpSpPr>
          <p:graphicFrame>
            <p:nvGraphicFramePr>
              <p:cNvPr id="30772" name="Object 102"/>
              <p:cNvGraphicFramePr>
                <a:graphicFrameLocks noChangeAspect="1"/>
              </p:cNvGraphicFramePr>
              <p:nvPr/>
            </p:nvGraphicFramePr>
            <p:xfrm>
              <a:off x="4011" y="1748"/>
              <a:ext cx="323" cy="196"/>
            </p:xfrm>
            <a:graphic>
              <a:graphicData uri="http://schemas.openxmlformats.org/presentationml/2006/ole">
                <p:oleObj spid="_x0000_s30772" name="CS ChemDraw Drawing" r:id="rId64" imgW="337680" imgH="205560" progId="">
                  <p:embed/>
                </p:oleObj>
              </a:graphicData>
            </a:graphic>
          </p:graphicFrame>
          <p:graphicFrame>
            <p:nvGraphicFramePr>
              <p:cNvPr id="30773" name="Object 103"/>
              <p:cNvGraphicFramePr>
                <a:graphicFrameLocks noChangeAspect="1"/>
              </p:cNvGraphicFramePr>
              <p:nvPr/>
            </p:nvGraphicFramePr>
            <p:xfrm>
              <a:off x="3977" y="1940"/>
              <a:ext cx="399" cy="118"/>
            </p:xfrm>
            <a:graphic>
              <a:graphicData uri="http://schemas.openxmlformats.org/presentationml/2006/ole">
                <p:oleObj spid="_x0000_s30773" name="CS ChemDraw Drawing" r:id="rId65" imgW="576360" imgH="169920" progId="">
                  <p:embed/>
                </p:oleObj>
              </a:graphicData>
            </a:graphic>
          </p:graphicFrame>
        </p:grpSp>
        <p:graphicFrame>
          <p:nvGraphicFramePr>
            <p:cNvPr id="30768" name="Object 104"/>
            <p:cNvGraphicFramePr>
              <a:graphicFrameLocks noChangeAspect="1"/>
            </p:cNvGraphicFramePr>
            <p:nvPr/>
          </p:nvGraphicFramePr>
          <p:xfrm>
            <a:off x="4449" y="2999"/>
            <a:ext cx="226" cy="159"/>
          </p:xfrm>
          <a:graphic>
            <a:graphicData uri="http://schemas.openxmlformats.org/presentationml/2006/ole">
              <p:oleObj spid="_x0000_s30768" name="CS ChemDraw Drawing" r:id="rId66" imgW="236160" imgH="167400" progId="">
                <p:embed/>
              </p:oleObj>
            </a:graphicData>
          </a:graphic>
        </p:graphicFrame>
        <p:grpSp>
          <p:nvGrpSpPr>
            <p:cNvPr id="30812" name="Group 105"/>
            <p:cNvGrpSpPr>
              <a:grpSpLocks/>
            </p:cNvGrpSpPr>
            <p:nvPr/>
          </p:nvGrpSpPr>
          <p:grpSpPr bwMode="auto">
            <a:xfrm>
              <a:off x="4719" y="3004"/>
              <a:ext cx="387" cy="310"/>
              <a:chOff x="3439" y="1748"/>
              <a:chExt cx="387" cy="310"/>
            </a:xfrm>
          </p:grpSpPr>
          <p:graphicFrame>
            <p:nvGraphicFramePr>
              <p:cNvPr id="30770" name="Object 106"/>
              <p:cNvGraphicFramePr>
                <a:graphicFrameLocks noChangeAspect="1"/>
              </p:cNvGraphicFramePr>
              <p:nvPr/>
            </p:nvGraphicFramePr>
            <p:xfrm>
              <a:off x="3467" y="1748"/>
              <a:ext cx="323" cy="196"/>
            </p:xfrm>
            <a:graphic>
              <a:graphicData uri="http://schemas.openxmlformats.org/presentationml/2006/ole">
                <p:oleObj spid="_x0000_s30770" name="CS ChemDraw Drawing" r:id="rId67" imgW="337680" imgH="205560" progId="">
                  <p:embed/>
                </p:oleObj>
              </a:graphicData>
            </a:graphic>
          </p:graphicFrame>
          <p:graphicFrame>
            <p:nvGraphicFramePr>
              <p:cNvPr id="30771" name="Object 107"/>
              <p:cNvGraphicFramePr>
                <a:graphicFrameLocks noChangeAspect="1"/>
              </p:cNvGraphicFramePr>
              <p:nvPr/>
            </p:nvGraphicFramePr>
            <p:xfrm>
              <a:off x="3439" y="1940"/>
              <a:ext cx="387" cy="118"/>
            </p:xfrm>
            <a:graphic>
              <a:graphicData uri="http://schemas.openxmlformats.org/presentationml/2006/ole">
                <p:oleObj spid="_x0000_s30771" name="CS ChemDraw Drawing" r:id="rId68" imgW="558720" imgH="169920" progId="">
                  <p:embed/>
                </p:oleObj>
              </a:graphicData>
            </a:graphic>
          </p:graphicFrame>
        </p:grpSp>
        <p:graphicFrame>
          <p:nvGraphicFramePr>
            <p:cNvPr id="30769" name="Object 108"/>
            <p:cNvGraphicFramePr>
              <a:graphicFrameLocks noChangeAspect="1"/>
            </p:cNvGraphicFramePr>
            <p:nvPr/>
          </p:nvGraphicFramePr>
          <p:xfrm>
            <a:off x="4173" y="3216"/>
            <a:ext cx="384" cy="208"/>
          </p:xfrm>
          <a:graphic>
            <a:graphicData uri="http://schemas.openxmlformats.org/presentationml/2006/ole">
              <p:oleObj spid="_x0000_s30769" name="CS ChemDraw Drawing" r:id="rId69" imgW="401040" imgH="218160" progId="">
                <p:embed/>
              </p:oleObj>
            </a:graphicData>
          </a:graphic>
        </p:graphicFrame>
      </p:grpSp>
      <p:sp>
        <p:nvSpPr>
          <p:cNvPr id="30802" name="AutoShape 11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31746" name="Object 3"/>
          <p:cNvGraphicFramePr>
            <a:graphicFrameLocks noChangeAspect="1"/>
          </p:cNvGraphicFramePr>
          <p:nvPr/>
        </p:nvGraphicFramePr>
        <p:xfrm>
          <a:off x="455613" y="0"/>
          <a:ext cx="4191000" cy="3890963"/>
        </p:xfrm>
        <a:graphic>
          <a:graphicData uri="http://schemas.openxmlformats.org/presentationml/2006/ole">
            <p:oleObj spid="_x0000_s31746" name="Image bitmap" r:id="rId3" imgW="3591426" imgH="3333333" progId="PBrush">
              <p:embed/>
            </p:oleObj>
          </a:graphicData>
        </a:graphic>
      </p:graphicFrame>
      <p:sp>
        <p:nvSpPr>
          <p:cNvPr id="88068"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88069"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88070"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31817"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31747" name="Object 8"/>
          <p:cNvGraphicFramePr>
            <a:graphicFrameLocks noChangeAspect="1"/>
          </p:cNvGraphicFramePr>
          <p:nvPr/>
        </p:nvGraphicFramePr>
        <p:xfrm>
          <a:off x="25400" y="4406900"/>
          <a:ext cx="4619625" cy="1384300"/>
        </p:xfrm>
        <a:graphic>
          <a:graphicData uri="http://schemas.openxmlformats.org/presentationml/2006/ole">
            <p:oleObj spid="_x0000_s31747" name="Image bitmap" r:id="rId4" imgW="1457143" imgH="609524" progId="PBrush">
              <p:embed/>
            </p:oleObj>
          </a:graphicData>
        </a:graphic>
      </p:graphicFrame>
      <p:sp>
        <p:nvSpPr>
          <p:cNvPr id="31818"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31819"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31820" name="Group 11"/>
          <p:cNvGrpSpPr>
            <a:grpSpLocks/>
          </p:cNvGrpSpPr>
          <p:nvPr/>
        </p:nvGrpSpPr>
        <p:grpSpPr bwMode="auto">
          <a:xfrm>
            <a:off x="5373688" y="368300"/>
            <a:ext cx="436562" cy="5257800"/>
            <a:chOff x="3537" y="224"/>
            <a:chExt cx="275" cy="3768"/>
          </a:xfrm>
        </p:grpSpPr>
        <p:sp>
          <p:nvSpPr>
            <p:cNvPr id="31852"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31853"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88078"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31748" name="Object 15"/>
          <p:cNvGraphicFramePr>
            <a:graphicFrameLocks noChangeAspect="1"/>
          </p:cNvGraphicFramePr>
          <p:nvPr/>
        </p:nvGraphicFramePr>
        <p:xfrm>
          <a:off x="1976438" y="2247900"/>
          <a:ext cx="609600" cy="330200"/>
        </p:xfrm>
        <a:graphic>
          <a:graphicData uri="http://schemas.openxmlformats.org/presentationml/2006/ole">
            <p:oleObj spid="_x0000_s31748" name="CS ChemDraw Drawing" r:id="rId5" imgW="401040" imgH="218160" progId="">
              <p:embed/>
            </p:oleObj>
          </a:graphicData>
        </a:graphic>
      </p:graphicFrame>
      <p:graphicFrame>
        <p:nvGraphicFramePr>
          <p:cNvPr id="31749" name="Object 16"/>
          <p:cNvGraphicFramePr>
            <a:graphicFrameLocks noChangeAspect="1"/>
          </p:cNvGraphicFramePr>
          <p:nvPr/>
        </p:nvGraphicFramePr>
        <p:xfrm>
          <a:off x="1182688" y="5675313"/>
          <a:ext cx="358775" cy="252412"/>
        </p:xfrm>
        <a:graphic>
          <a:graphicData uri="http://schemas.openxmlformats.org/presentationml/2006/ole">
            <p:oleObj spid="_x0000_s31749" name="CS ChemDraw Drawing" r:id="rId6" imgW="236160" imgH="167400" progId="">
              <p:embed/>
            </p:oleObj>
          </a:graphicData>
        </a:graphic>
      </p:graphicFrame>
      <p:graphicFrame>
        <p:nvGraphicFramePr>
          <p:cNvPr id="31750" name="Object 17"/>
          <p:cNvGraphicFramePr>
            <a:graphicFrameLocks noChangeAspect="1"/>
          </p:cNvGraphicFramePr>
          <p:nvPr/>
        </p:nvGraphicFramePr>
        <p:xfrm>
          <a:off x="3055938" y="5918200"/>
          <a:ext cx="609600" cy="330200"/>
        </p:xfrm>
        <a:graphic>
          <a:graphicData uri="http://schemas.openxmlformats.org/presentationml/2006/ole">
            <p:oleObj spid="_x0000_s31750" name="CS ChemDraw Drawing" r:id="rId7" imgW="401040" imgH="218160" progId="">
              <p:embed/>
            </p:oleObj>
          </a:graphicData>
        </a:graphic>
      </p:graphicFrame>
      <p:graphicFrame>
        <p:nvGraphicFramePr>
          <p:cNvPr id="31751" name="Object 18"/>
          <p:cNvGraphicFramePr>
            <a:graphicFrameLocks noChangeAspect="1"/>
          </p:cNvGraphicFramePr>
          <p:nvPr/>
        </p:nvGraphicFramePr>
        <p:xfrm>
          <a:off x="2274888" y="4786313"/>
          <a:ext cx="358775" cy="252412"/>
        </p:xfrm>
        <a:graphic>
          <a:graphicData uri="http://schemas.openxmlformats.org/presentationml/2006/ole">
            <p:oleObj spid="_x0000_s31751" name="CS ChemDraw Drawing" r:id="rId8" imgW="236160" imgH="167400" progId="">
              <p:embed/>
            </p:oleObj>
          </a:graphicData>
        </a:graphic>
      </p:graphicFrame>
      <p:graphicFrame>
        <p:nvGraphicFramePr>
          <p:cNvPr id="31752" name="Object 19"/>
          <p:cNvGraphicFramePr>
            <a:graphicFrameLocks noChangeAspect="1"/>
          </p:cNvGraphicFramePr>
          <p:nvPr/>
        </p:nvGraphicFramePr>
        <p:xfrm>
          <a:off x="1843088" y="2919413"/>
          <a:ext cx="358775" cy="252412"/>
        </p:xfrm>
        <a:graphic>
          <a:graphicData uri="http://schemas.openxmlformats.org/presentationml/2006/ole">
            <p:oleObj spid="_x0000_s31752" name="CS ChemDraw Drawing" r:id="rId9" imgW="236160" imgH="167400" progId="">
              <p:embed/>
            </p:oleObj>
          </a:graphicData>
        </a:graphic>
      </p:graphicFrame>
      <p:graphicFrame>
        <p:nvGraphicFramePr>
          <p:cNvPr id="31753" name="Object 20"/>
          <p:cNvGraphicFramePr>
            <a:graphicFrameLocks noChangeAspect="1"/>
          </p:cNvGraphicFramePr>
          <p:nvPr/>
        </p:nvGraphicFramePr>
        <p:xfrm>
          <a:off x="1671638" y="1270000"/>
          <a:ext cx="609600" cy="330200"/>
        </p:xfrm>
        <a:graphic>
          <a:graphicData uri="http://schemas.openxmlformats.org/presentationml/2006/ole">
            <p:oleObj spid="_x0000_s31753" name="CS ChemDraw Drawing" r:id="rId10" imgW="401040" imgH="218160" progId="">
              <p:embed/>
            </p:oleObj>
          </a:graphicData>
        </a:graphic>
      </p:graphicFrame>
      <p:sp>
        <p:nvSpPr>
          <p:cNvPr id="31822" name="Rectangle 21"/>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sp>
        <p:nvSpPr>
          <p:cNvPr id="31823" name="Freeform 22"/>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31754" name="Object 23"/>
          <p:cNvGraphicFramePr>
            <a:graphicFrameLocks noChangeAspect="1"/>
          </p:cNvGraphicFramePr>
          <p:nvPr/>
        </p:nvGraphicFramePr>
        <p:xfrm>
          <a:off x="798513" y="6000750"/>
          <a:ext cx="463550" cy="268288"/>
        </p:xfrm>
        <a:graphic>
          <a:graphicData uri="http://schemas.openxmlformats.org/presentationml/2006/ole">
            <p:oleObj spid="_x0000_s31754" name="CS ChemDraw Drawing" r:id="rId11" imgW="304560" imgH="177480" progId="">
              <p:embed/>
            </p:oleObj>
          </a:graphicData>
        </a:graphic>
      </p:graphicFrame>
      <p:graphicFrame>
        <p:nvGraphicFramePr>
          <p:cNvPr id="31755" name="Object 25"/>
          <p:cNvGraphicFramePr>
            <a:graphicFrameLocks noChangeAspect="1"/>
          </p:cNvGraphicFramePr>
          <p:nvPr/>
        </p:nvGraphicFramePr>
        <p:xfrm>
          <a:off x="1636713" y="6407150"/>
          <a:ext cx="463550" cy="268288"/>
        </p:xfrm>
        <a:graphic>
          <a:graphicData uri="http://schemas.openxmlformats.org/presentationml/2006/ole">
            <p:oleObj spid="_x0000_s31755" name="CS ChemDraw Drawing" r:id="rId12" imgW="304560" imgH="177480" progId="">
              <p:embed/>
            </p:oleObj>
          </a:graphicData>
        </a:graphic>
      </p:graphicFrame>
      <p:graphicFrame>
        <p:nvGraphicFramePr>
          <p:cNvPr id="31756" name="Object 26"/>
          <p:cNvGraphicFramePr>
            <a:graphicFrameLocks noChangeAspect="1"/>
          </p:cNvGraphicFramePr>
          <p:nvPr/>
        </p:nvGraphicFramePr>
        <p:xfrm>
          <a:off x="2249488" y="3135313"/>
          <a:ext cx="358775" cy="252412"/>
        </p:xfrm>
        <a:graphic>
          <a:graphicData uri="http://schemas.openxmlformats.org/presentationml/2006/ole">
            <p:oleObj spid="_x0000_s31756" name="CS ChemDraw Drawing" r:id="rId13" imgW="236160" imgH="167400" progId="">
              <p:embed/>
            </p:oleObj>
          </a:graphicData>
        </a:graphic>
      </p:graphicFrame>
      <p:graphicFrame>
        <p:nvGraphicFramePr>
          <p:cNvPr id="31757" name="Object 27"/>
          <p:cNvGraphicFramePr>
            <a:graphicFrameLocks noChangeAspect="1"/>
          </p:cNvGraphicFramePr>
          <p:nvPr/>
        </p:nvGraphicFramePr>
        <p:xfrm>
          <a:off x="681038" y="5435600"/>
          <a:ext cx="609600" cy="330200"/>
        </p:xfrm>
        <a:graphic>
          <a:graphicData uri="http://schemas.openxmlformats.org/presentationml/2006/ole">
            <p:oleObj spid="_x0000_s31757" name="CS ChemDraw Drawing" r:id="rId14" imgW="401040" imgH="218160" progId="">
              <p:embed/>
            </p:oleObj>
          </a:graphicData>
        </a:graphic>
      </p:graphicFrame>
      <p:graphicFrame>
        <p:nvGraphicFramePr>
          <p:cNvPr id="31758" name="Object 28"/>
          <p:cNvGraphicFramePr>
            <a:graphicFrameLocks noChangeAspect="1"/>
          </p:cNvGraphicFramePr>
          <p:nvPr/>
        </p:nvGraphicFramePr>
        <p:xfrm>
          <a:off x="2382838" y="4229100"/>
          <a:ext cx="609600" cy="330200"/>
        </p:xfrm>
        <a:graphic>
          <a:graphicData uri="http://schemas.openxmlformats.org/presentationml/2006/ole">
            <p:oleObj spid="_x0000_s31758" name="CS ChemDraw Drawing" r:id="rId15" imgW="401040" imgH="218160" progId="">
              <p:embed/>
            </p:oleObj>
          </a:graphicData>
        </a:graphic>
      </p:graphicFrame>
      <p:graphicFrame>
        <p:nvGraphicFramePr>
          <p:cNvPr id="31759" name="Object 29"/>
          <p:cNvGraphicFramePr>
            <a:graphicFrameLocks noChangeAspect="1"/>
          </p:cNvGraphicFramePr>
          <p:nvPr/>
        </p:nvGraphicFramePr>
        <p:xfrm>
          <a:off x="1766888" y="2043113"/>
          <a:ext cx="358775" cy="252412"/>
        </p:xfrm>
        <a:graphic>
          <a:graphicData uri="http://schemas.openxmlformats.org/presentationml/2006/ole">
            <p:oleObj spid="_x0000_s31759" name="CS ChemDraw Drawing" r:id="rId16" imgW="236160" imgH="167400" progId="">
              <p:embed/>
            </p:oleObj>
          </a:graphicData>
        </a:graphic>
      </p:graphicFrame>
      <p:graphicFrame>
        <p:nvGraphicFramePr>
          <p:cNvPr id="31760" name="Object 30"/>
          <p:cNvGraphicFramePr>
            <a:graphicFrameLocks noChangeAspect="1"/>
          </p:cNvGraphicFramePr>
          <p:nvPr/>
        </p:nvGraphicFramePr>
        <p:xfrm>
          <a:off x="3151188" y="6323013"/>
          <a:ext cx="358775" cy="252412"/>
        </p:xfrm>
        <a:graphic>
          <a:graphicData uri="http://schemas.openxmlformats.org/presentationml/2006/ole">
            <p:oleObj spid="_x0000_s31760" name="CS ChemDraw Drawing" r:id="rId17" imgW="236160" imgH="167400" progId="">
              <p:embed/>
            </p:oleObj>
          </a:graphicData>
        </a:graphic>
      </p:graphicFrame>
      <p:graphicFrame>
        <p:nvGraphicFramePr>
          <p:cNvPr id="31761" name="Object 31"/>
          <p:cNvGraphicFramePr>
            <a:graphicFrameLocks noChangeAspect="1"/>
          </p:cNvGraphicFramePr>
          <p:nvPr/>
        </p:nvGraphicFramePr>
        <p:xfrm>
          <a:off x="1951038" y="2578100"/>
          <a:ext cx="609600" cy="330200"/>
        </p:xfrm>
        <a:graphic>
          <a:graphicData uri="http://schemas.openxmlformats.org/presentationml/2006/ole">
            <p:oleObj spid="_x0000_s31761" name="CS ChemDraw Drawing" r:id="rId18" imgW="401040" imgH="218160" progId="">
              <p:embed/>
            </p:oleObj>
          </a:graphicData>
        </a:graphic>
      </p:graphicFrame>
      <p:graphicFrame>
        <p:nvGraphicFramePr>
          <p:cNvPr id="31762" name="Object 32"/>
          <p:cNvGraphicFramePr>
            <a:graphicFrameLocks noChangeAspect="1"/>
          </p:cNvGraphicFramePr>
          <p:nvPr/>
        </p:nvGraphicFramePr>
        <p:xfrm>
          <a:off x="2160588" y="6488113"/>
          <a:ext cx="358775" cy="252412"/>
        </p:xfrm>
        <a:graphic>
          <a:graphicData uri="http://schemas.openxmlformats.org/presentationml/2006/ole">
            <p:oleObj spid="_x0000_s31762" name="CS ChemDraw Drawing" r:id="rId19" imgW="236160" imgH="167400" progId="">
              <p:embed/>
            </p:oleObj>
          </a:graphicData>
        </a:graphic>
      </p:graphicFrame>
      <p:graphicFrame>
        <p:nvGraphicFramePr>
          <p:cNvPr id="31763" name="Object 33"/>
          <p:cNvGraphicFramePr>
            <a:graphicFrameLocks noChangeAspect="1"/>
          </p:cNvGraphicFramePr>
          <p:nvPr/>
        </p:nvGraphicFramePr>
        <p:xfrm>
          <a:off x="2376488" y="5345113"/>
          <a:ext cx="358775" cy="252412"/>
        </p:xfrm>
        <a:graphic>
          <a:graphicData uri="http://schemas.openxmlformats.org/presentationml/2006/ole">
            <p:oleObj spid="_x0000_s31763" name="CS ChemDraw Drawing" r:id="rId20" imgW="236160" imgH="167400" progId="">
              <p:embed/>
            </p:oleObj>
          </a:graphicData>
        </a:graphic>
      </p:graphicFrame>
      <p:graphicFrame>
        <p:nvGraphicFramePr>
          <p:cNvPr id="31764" name="Object 34"/>
          <p:cNvGraphicFramePr>
            <a:graphicFrameLocks noChangeAspect="1"/>
          </p:cNvGraphicFramePr>
          <p:nvPr/>
        </p:nvGraphicFramePr>
        <p:xfrm>
          <a:off x="1490663" y="5886450"/>
          <a:ext cx="512762" cy="311150"/>
        </p:xfrm>
        <a:graphic>
          <a:graphicData uri="http://schemas.openxmlformats.org/presentationml/2006/ole">
            <p:oleObj spid="_x0000_s31764" name="CS ChemDraw Drawing" r:id="rId21" imgW="337680" imgH="205560" progId="">
              <p:embed/>
            </p:oleObj>
          </a:graphicData>
        </a:graphic>
      </p:graphicFrame>
      <p:graphicFrame>
        <p:nvGraphicFramePr>
          <p:cNvPr id="31765" name="Object 35"/>
          <p:cNvGraphicFramePr>
            <a:graphicFrameLocks noChangeAspect="1"/>
          </p:cNvGraphicFramePr>
          <p:nvPr/>
        </p:nvGraphicFramePr>
        <p:xfrm>
          <a:off x="1643063" y="5454650"/>
          <a:ext cx="512762" cy="311150"/>
        </p:xfrm>
        <a:graphic>
          <a:graphicData uri="http://schemas.openxmlformats.org/presentationml/2006/ole">
            <p:oleObj spid="_x0000_s31765" name="CS ChemDraw Drawing" r:id="rId22" imgW="337680" imgH="205560" progId="">
              <p:embed/>
            </p:oleObj>
          </a:graphicData>
        </a:graphic>
      </p:graphicFrame>
      <p:graphicFrame>
        <p:nvGraphicFramePr>
          <p:cNvPr id="31766" name="Object 36"/>
          <p:cNvGraphicFramePr>
            <a:graphicFrameLocks noChangeAspect="1"/>
          </p:cNvGraphicFramePr>
          <p:nvPr/>
        </p:nvGraphicFramePr>
        <p:xfrm>
          <a:off x="2198688" y="5751513"/>
          <a:ext cx="358775" cy="252412"/>
        </p:xfrm>
        <a:graphic>
          <a:graphicData uri="http://schemas.openxmlformats.org/presentationml/2006/ole">
            <p:oleObj spid="_x0000_s31766" name="CS ChemDraw Drawing" r:id="rId23" imgW="236160" imgH="167400" progId="">
              <p:embed/>
            </p:oleObj>
          </a:graphicData>
        </a:graphic>
      </p:graphicFrame>
      <p:graphicFrame>
        <p:nvGraphicFramePr>
          <p:cNvPr id="31767" name="Object 37"/>
          <p:cNvGraphicFramePr>
            <a:graphicFrameLocks noChangeAspect="1"/>
          </p:cNvGraphicFramePr>
          <p:nvPr/>
        </p:nvGraphicFramePr>
        <p:xfrm>
          <a:off x="2640013" y="5822950"/>
          <a:ext cx="463550" cy="268288"/>
        </p:xfrm>
        <a:graphic>
          <a:graphicData uri="http://schemas.openxmlformats.org/presentationml/2006/ole">
            <p:oleObj spid="_x0000_s31767" name="CS ChemDraw Drawing" r:id="rId24" imgW="304560" imgH="177480" progId="">
              <p:embed/>
            </p:oleObj>
          </a:graphicData>
        </a:graphic>
      </p:graphicFrame>
      <p:graphicFrame>
        <p:nvGraphicFramePr>
          <p:cNvPr id="31768" name="Object 38"/>
          <p:cNvGraphicFramePr>
            <a:graphicFrameLocks noChangeAspect="1"/>
          </p:cNvGraphicFramePr>
          <p:nvPr/>
        </p:nvGraphicFramePr>
        <p:xfrm>
          <a:off x="3643313" y="6140450"/>
          <a:ext cx="463550" cy="268288"/>
        </p:xfrm>
        <a:graphic>
          <a:graphicData uri="http://schemas.openxmlformats.org/presentationml/2006/ole">
            <p:oleObj spid="_x0000_s31768" name="CS ChemDraw Drawing" r:id="rId25" imgW="304560" imgH="177480" progId="">
              <p:embed/>
            </p:oleObj>
          </a:graphicData>
        </a:graphic>
      </p:graphicFrame>
      <p:graphicFrame>
        <p:nvGraphicFramePr>
          <p:cNvPr id="31769" name="Object 39"/>
          <p:cNvGraphicFramePr>
            <a:graphicFrameLocks noChangeAspect="1"/>
          </p:cNvGraphicFramePr>
          <p:nvPr/>
        </p:nvGraphicFramePr>
        <p:xfrm>
          <a:off x="2900363" y="5429250"/>
          <a:ext cx="512762" cy="311150"/>
        </p:xfrm>
        <a:graphic>
          <a:graphicData uri="http://schemas.openxmlformats.org/presentationml/2006/ole">
            <p:oleObj spid="_x0000_s31769" name="CS ChemDraw Drawing" r:id="rId26" imgW="337680" imgH="205560" progId="">
              <p:embed/>
            </p:oleObj>
          </a:graphicData>
        </a:graphic>
      </p:graphicFrame>
      <p:graphicFrame>
        <p:nvGraphicFramePr>
          <p:cNvPr id="31770" name="Object 40"/>
          <p:cNvGraphicFramePr>
            <a:graphicFrameLocks noChangeAspect="1"/>
          </p:cNvGraphicFramePr>
          <p:nvPr/>
        </p:nvGraphicFramePr>
        <p:xfrm>
          <a:off x="3522663" y="5632450"/>
          <a:ext cx="512762" cy="311150"/>
        </p:xfrm>
        <a:graphic>
          <a:graphicData uri="http://schemas.openxmlformats.org/presentationml/2006/ole">
            <p:oleObj spid="_x0000_s31770" name="CS ChemDraw Drawing" r:id="rId27" imgW="337680" imgH="205560" progId="">
              <p:embed/>
            </p:oleObj>
          </a:graphicData>
        </a:graphic>
      </p:graphicFrame>
      <p:graphicFrame>
        <p:nvGraphicFramePr>
          <p:cNvPr id="31771" name="Object 41"/>
          <p:cNvGraphicFramePr>
            <a:graphicFrameLocks noChangeAspect="1"/>
          </p:cNvGraphicFramePr>
          <p:nvPr/>
        </p:nvGraphicFramePr>
        <p:xfrm>
          <a:off x="2633663" y="6292850"/>
          <a:ext cx="512762" cy="311150"/>
        </p:xfrm>
        <a:graphic>
          <a:graphicData uri="http://schemas.openxmlformats.org/presentationml/2006/ole">
            <p:oleObj spid="_x0000_s31771" name="CS ChemDraw Drawing" r:id="rId28" imgW="337680" imgH="205560" progId="">
              <p:embed/>
            </p:oleObj>
          </a:graphicData>
        </a:graphic>
      </p:graphicFrame>
      <p:graphicFrame>
        <p:nvGraphicFramePr>
          <p:cNvPr id="31772" name="Object 42"/>
          <p:cNvGraphicFramePr>
            <a:graphicFrameLocks noChangeAspect="1"/>
          </p:cNvGraphicFramePr>
          <p:nvPr/>
        </p:nvGraphicFramePr>
        <p:xfrm>
          <a:off x="2100263" y="6102350"/>
          <a:ext cx="512762" cy="311150"/>
        </p:xfrm>
        <a:graphic>
          <a:graphicData uri="http://schemas.openxmlformats.org/presentationml/2006/ole">
            <p:oleObj spid="_x0000_s31772" name="CS ChemDraw Drawing" r:id="rId29" imgW="337680" imgH="205560" progId="">
              <p:embed/>
            </p:oleObj>
          </a:graphicData>
        </a:graphic>
      </p:graphicFrame>
      <p:graphicFrame>
        <p:nvGraphicFramePr>
          <p:cNvPr id="31773" name="Object 43"/>
          <p:cNvGraphicFramePr>
            <a:graphicFrameLocks noChangeAspect="1"/>
          </p:cNvGraphicFramePr>
          <p:nvPr/>
        </p:nvGraphicFramePr>
        <p:xfrm>
          <a:off x="754063" y="6394450"/>
          <a:ext cx="512762" cy="311150"/>
        </p:xfrm>
        <a:graphic>
          <a:graphicData uri="http://schemas.openxmlformats.org/presentationml/2006/ole">
            <p:oleObj spid="_x0000_s31773" name="CS ChemDraw Drawing" r:id="rId30" imgW="337680" imgH="205560" progId="">
              <p:embed/>
            </p:oleObj>
          </a:graphicData>
        </a:graphic>
      </p:graphicFrame>
      <p:graphicFrame>
        <p:nvGraphicFramePr>
          <p:cNvPr id="31774" name="Object 44"/>
          <p:cNvGraphicFramePr>
            <a:graphicFrameLocks noChangeAspect="1"/>
          </p:cNvGraphicFramePr>
          <p:nvPr/>
        </p:nvGraphicFramePr>
        <p:xfrm>
          <a:off x="1223963" y="6153150"/>
          <a:ext cx="512762" cy="311150"/>
        </p:xfrm>
        <a:graphic>
          <a:graphicData uri="http://schemas.openxmlformats.org/presentationml/2006/ole">
            <p:oleObj spid="_x0000_s31774" name="CS ChemDraw Drawing" r:id="rId31" imgW="337680" imgH="205560" progId="">
              <p:embed/>
            </p:oleObj>
          </a:graphicData>
        </a:graphic>
      </p:graphicFrame>
      <p:graphicFrame>
        <p:nvGraphicFramePr>
          <p:cNvPr id="31775" name="Object 45"/>
          <p:cNvGraphicFramePr>
            <a:graphicFrameLocks noChangeAspect="1"/>
          </p:cNvGraphicFramePr>
          <p:nvPr/>
        </p:nvGraphicFramePr>
        <p:xfrm>
          <a:off x="1900238" y="939800"/>
          <a:ext cx="609600" cy="330200"/>
        </p:xfrm>
        <a:graphic>
          <a:graphicData uri="http://schemas.openxmlformats.org/presentationml/2006/ole">
            <p:oleObj spid="_x0000_s31775" name="CS ChemDraw Drawing" r:id="rId32" imgW="401040" imgH="218160" progId="">
              <p:embed/>
            </p:oleObj>
          </a:graphicData>
        </a:graphic>
      </p:graphicFrame>
      <p:graphicFrame>
        <p:nvGraphicFramePr>
          <p:cNvPr id="31776" name="Object 46"/>
          <p:cNvGraphicFramePr>
            <a:graphicFrameLocks noChangeAspect="1"/>
          </p:cNvGraphicFramePr>
          <p:nvPr/>
        </p:nvGraphicFramePr>
        <p:xfrm>
          <a:off x="2262188" y="1217613"/>
          <a:ext cx="358775" cy="252412"/>
        </p:xfrm>
        <a:graphic>
          <a:graphicData uri="http://schemas.openxmlformats.org/presentationml/2006/ole">
            <p:oleObj spid="_x0000_s31776" name="CS ChemDraw Drawing" r:id="rId33" imgW="236160" imgH="167400" progId="">
              <p:embed/>
            </p:oleObj>
          </a:graphicData>
        </a:graphic>
      </p:graphicFrame>
      <p:graphicFrame>
        <p:nvGraphicFramePr>
          <p:cNvPr id="31777" name="Object 47"/>
          <p:cNvGraphicFramePr>
            <a:graphicFrameLocks noChangeAspect="1"/>
          </p:cNvGraphicFramePr>
          <p:nvPr/>
        </p:nvGraphicFramePr>
        <p:xfrm>
          <a:off x="2420938" y="635000"/>
          <a:ext cx="609600" cy="330200"/>
        </p:xfrm>
        <a:graphic>
          <a:graphicData uri="http://schemas.openxmlformats.org/presentationml/2006/ole">
            <p:oleObj spid="_x0000_s31777" name="CS ChemDraw Drawing" r:id="rId34" imgW="401040" imgH="218160" progId="">
              <p:embed/>
            </p:oleObj>
          </a:graphicData>
        </a:graphic>
      </p:graphicFrame>
      <p:graphicFrame>
        <p:nvGraphicFramePr>
          <p:cNvPr id="31778" name="Object 48"/>
          <p:cNvGraphicFramePr>
            <a:graphicFrameLocks noChangeAspect="1"/>
          </p:cNvGraphicFramePr>
          <p:nvPr/>
        </p:nvGraphicFramePr>
        <p:xfrm>
          <a:off x="1500188" y="914400"/>
          <a:ext cx="358775" cy="252413"/>
        </p:xfrm>
        <a:graphic>
          <a:graphicData uri="http://schemas.openxmlformats.org/presentationml/2006/ole">
            <p:oleObj spid="_x0000_s31778" name="CS ChemDraw Drawing" r:id="rId35" imgW="236160" imgH="167400" progId="">
              <p:embed/>
            </p:oleObj>
          </a:graphicData>
        </a:graphic>
      </p:graphicFrame>
      <p:graphicFrame>
        <p:nvGraphicFramePr>
          <p:cNvPr id="31779" name="Object 49"/>
          <p:cNvGraphicFramePr>
            <a:graphicFrameLocks noChangeAspect="1"/>
          </p:cNvGraphicFramePr>
          <p:nvPr/>
        </p:nvGraphicFramePr>
        <p:xfrm>
          <a:off x="1379538" y="558800"/>
          <a:ext cx="609600" cy="330200"/>
        </p:xfrm>
        <a:graphic>
          <a:graphicData uri="http://schemas.openxmlformats.org/presentationml/2006/ole">
            <p:oleObj spid="_x0000_s31779" name="CS ChemDraw Drawing" r:id="rId36" imgW="401040" imgH="218160" progId="">
              <p:embed/>
            </p:oleObj>
          </a:graphicData>
        </a:graphic>
      </p:graphicFrame>
      <p:graphicFrame>
        <p:nvGraphicFramePr>
          <p:cNvPr id="31780" name="Object 50"/>
          <p:cNvGraphicFramePr>
            <a:graphicFrameLocks noChangeAspect="1"/>
          </p:cNvGraphicFramePr>
          <p:nvPr/>
        </p:nvGraphicFramePr>
        <p:xfrm>
          <a:off x="2071688" y="647700"/>
          <a:ext cx="358775" cy="252413"/>
        </p:xfrm>
        <a:graphic>
          <a:graphicData uri="http://schemas.openxmlformats.org/presentationml/2006/ole">
            <p:oleObj spid="_x0000_s31780" name="CS ChemDraw Drawing" r:id="rId37" imgW="236160" imgH="167400" progId="">
              <p:embed/>
            </p:oleObj>
          </a:graphicData>
        </a:graphic>
      </p:graphicFrame>
      <p:graphicFrame>
        <p:nvGraphicFramePr>
          <p:cNvPr id="31781" name="Object 51"/>
          <p:cNvGraphicFramePr>
            <a:graphicFrameLocks noChangeAspect="1"/>
          </p:cNvGraphicFramePr>
          <p:nvPr/>
        </p:nvGraphicFramePr>
        <p:xfrm>
          <a:off x="1620838" y="254000"/>
          <a:ext cx="609600" cy="330200"/>
        </p:xfrm>
        <a:graphic>
          <a:graphicData uri="http://schemas.openxmlformats.org/presentationml/2006/ole">
            <p:oleObj spid="_x0000_s31781" name="CS ChemDraw Drawing" r:id="rId38" imgW="401040" imgH="218160" progId="">
              <p:embed/>
            </p:oleObj>
          </a:graphicData>
        </a:graphic>
      </p:graphicFrame>
      <p:graphicFrame>
        <p:nvGraphicFramePr>
          <p:cNvPr id="31782" name="Object 52"/>
          <p:cNvGraphicFramePr>
            <a:graphicFrameLocks noChangeAspect="1"/>
          </p:cNvGraphicFramePr>
          <p:nvPr/>
        </p:nvGraphicFramePr>
        <p:xfrm>
          <a:off x="2312988" y="355600"/>
          <a:ext cx="358775" cy="252413"/>
        </p:xfrm>
        <a:graphic>
          <a:graphicData uri="http://schemas.openxmlformats.org/presentationml/2006/ole">
            <p:oleObj spid="_x0000_s31782" name="CS ChemDraw Drawing" r:id="rId39" imgW="236160" imgH="167400" progId="">
              <p:embed/>
            </p:oleObj>
          </a:graphicData>
        </a:graphic>
      </p:graphicFrame>
      <p:graphicFrame>
        <p:nvGraphicFramePr>
          <p:cNvPr id="31783" name="Object 53"/>
          <p:cNvGraphicFramePr>
            <a:graphicFrameLocks noChangeAspect="1"/>
          </p:cNvGraphicFramePr>
          <p:nvPr/>
        </p:nvGraphicFramePr>
        <p:xfrm>
          <a:off x="1550988" y="5218113"/>
          <a:ext cx="358775" cy="252412"/>
        </p:xfrm>
        <a:graphic>
          <a:graphicData uri="http://schemas.openxmlformats.org/presentationml/2006/ole">
            <p:oleObj spid="_x0000_s31783" name="CS ChemDraw Drawing" r:id="rId40" imgW="236160" imgH="167400" progId="">
              <p:embed/>
            </p:oleObj>
          </a:graphicData>
        </a:graphic>
      </p:graphicFrame>
      <p:graphicFrame>
        <p:nvGraphicFramePr>
          <p:cNvPr id="31784" name="Object 54"/>
          <p:cNvGraphicFramePr>
            <a:graphicFrameLocks noChangeAspect="1"/>
          </p:cNvGraphicFramePr>
          <p:nvPr/>
        </p:nvGraphicFramePr>
        <p:xfrm>
          <a:off x="2630488" y="0"/>
          <a:ext cx="358775" cy="252413"/>
        </p:xfrm>
        <a:graphic>
          <a:graphicData uri="http://schemas.openxmlformats.org/presentationml/2006/ole">
            <p:oleObj spid="_x0000_s31784" name="CS ChemDraw Drawing" r:id="rId41" imgW="236160" imgH="167400" progId="">
              <p:embed/>
            </p:oleObj>
          </a:graphicData>
        </a:graphic>
      </p:graphicFrame>
      <p:graphicFrame>
        <p:nvGraphicFramePr>
          <p:cNvPr id="31785" name="Object 55"/>
          <p:cNvGraphicFramePr>
            <a:graphicFrameLocks noChangeAspect="1"/>
          </p:cNvGraphicFramePr>
          <p:nvPr/>
        </p:nvGraphicFramePr>
        <p:xfrm>
          <a:off x="1544638" y="-76200"/>
          <a:ext cx="609600" cy="330200"/>
        </p:xfrm>
        <a:graphic>
          <a:graphicData uri="http://schemas.openxmlformats.org/presentationml/2006/ole">
            <p:oleObj spid="_x0000_s31785" name="CS ChemDraw Drawing" r:id="rId42" imgW="401040" imgH="218160" progId="">
              <p:embed/>
            </p:oleObj>
          </a:graphicData>
        </a:graphic>
      </p:graphicFrame>
      <p:grpSp>
        <p:nvGrpSpPr>
          <p:cNvPr id="31824" name="Group 56"/>
          <p:cNvGrpSpPr>
            <a:grpSpLocks/>
          </p:cNvGrpSpPr>
          <p:nvPr/>
        </p:nvGrpSpPr>
        <p:grpSpPr bwMode="auto">
          <a:xfrm>
            <a:off x="5384800" y="5842000"/>
            <a:ext cx="3676650" cy="939800"/>
            <a:chOff x="3392" y="3680"/>
            <a:chExt cx="2316" cy="592"/>
          </a:xfrm>
        </p:grpSpPr>
        <p:sp>
          <p:nvSpPr>
            <p:cNvPr id="31847" name="Text Box 57"/>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31848" name="AutoShape 58"/>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88123" name="AutoShape 59"/>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31806" name="Object 60"/>
            <p:cNvGraphicFramePr>
              <a:graphicFrameLocks noChangeAspect="1"/>
            </p:cNvGraphicFramePr>
            <p:nvPr/>
          </p:nvGraphicFramePr>
          <p:xfrm>
            <a:off x="3537" y="3931"/>
            <a:ext cx="384" cy="208"/>
          </p:xfrm>
          <a:graphic>
            <a:graphicData uri="http://schemas.openxmlformats.org/presentationml/2006/ole">
              <p:oleObj spid="_x0000_s31806" name="CS ChemDraw Drawing" r:id="rId43" imgW="401040" imgH="218160" progId="">
                <p:embed/>
              </p:oleObj>
            </a:graphicData>
          </a:graphic>
        </p:graphicFrame>
        <p:graphicFrame>
          <p:nvGraphicFramePr>
            <p:cNvPr id="31807" name="Object 61"/>
            <p:cNvGraphicFramePr>
              <a:graphicFrameLocks noChangeAspect="1"/>
            </p:cNvGraphicFramePr>
            <p:nvPr/>
          </p:nvGraphicFramePr>
          <p:xfrm>
            <a:off x="4271" y="3951"/>
            <a:ext cx="316" cy="159"/>
          </p:xfrm>
          <a:graphic>
            <a:graphicData uri="http://schemas.openxmlformats.org/presentationml/2006/ole">
              <p:oleObj spid="_x0000_s31807" name="CS ChemDraw Drawing" r:id="rId44" imgW="330120" imgH="167400" progId="">
                <p:embed/>
              </p:oleObj>
            </a:graphicData>
          </a:graphic>
        </p:graphicFrame>
        <p:graphicFrame>
          <p:nvGraphicFramePr>
            <p:cNvPr id="31808" name="Object 62"/>
            <p:cNvGraphicFramePr>
              <a:graphicFrameLocks noChangeAspect="1"/>
            </p:cNvGraphicFramePr>
            <p:nvPr/>
          </p:nvGraphicFramePr>
          <p:xfrm>
            <a:off x="4952" y="3952"/>
            <a:ext cx="169" cy="196"/>
          </p:xfrm>
          <a:graphic>
            <a:graphicData uri="http://schemas.openxmlformats.org/presentationml/2006/ole">
              <p:oleObj spid="_x0000_s31808" name="CS ChemDraw Drawing" r:id="rId45" imgW="561240" imgH="205560" progId="">
                <p:embed/>
              </p:oleObj>
            </a:graphicData>
          </a:graphic>
        </p:graphicFrame>
        <p:sp>
          <p:nvSpPr>
            <p:cNvPr id="31850" name="Text Box 63"/>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31851" name="Text Box 64"/>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31809" name="Object 65"/>
            <p:cNvGraphicFramePr>
              <a:graphicFrameLocks noChangeAspect="1"/>
            </p:cNvGraphicFramePr>
            <p:nvPr/>
          </p:nvGraphicFramePr>
          <p:xfrm>
            <a:off x="3835" y="4053"/>
            <a:ext cx="204" cy="133"/>
          </p:xfrm>
          <a:graphic>
            <a:graphicData uri="http://schemas.openxmlformats.org/presentationml/2006/ole">
              <p:oleObj spid="_x0000_s31809" name="CS ChemDraw Drawing" r:id="rId46" imgW="314640" imgH="205560" progId="">
                <p:embed/>
              </p:oleObj>
            </a:graphicData>
          </a:graphic>
        </p:graphicFrame>
        <p:graphicFrame>
          <p:nvGraphicFramePr>
            <p:cNvPr id="31810" name="Object 66"/>
            <p:cNvGraphicFramePr>
              <a:graphicFrameLocks noChangeAspect="1"/>
            </p:cNvGraphicFramePr>
            <p:nvPr/>
          </p:nvGraphicFramePr>
          <p:xfrm>
            <a:off x="4499" y="4045"/>
            <a:ext cx="204" cy="133"/>
          </p:xfrm>
          <a:graphic>
            <a:graphicData uri="http://schemas.openxmlformats.org/presentationml/2006/ole">
              <p:oleObj spid="_x0000_s31810" name="CS ChemDraw Drawing" r:id="rId47" imgW="314640" imgH="205560" progId="">
                <p:embed/>
              </p:oleObj>
            </a:graphicData>
          </a:graphic>
        </p:graphicFrame>
        <p:graphicFrame>
          <p:nvGraphicFramePr>
            <p:cNvPr id="31811" name="Object 67"/>
            <p:cNvGraphicFramePr>
              <a:graphicFrameLocks noChangeAspect="1"/>
            </p:cNvGraphicFramePr>
            <p:nvPr/>
          </p:nvGraphicFramePr>
          <p:xfrm>
            <a:off x="5436" y="4032"/>
            <a:ext cx="162" cy="152"/>
          </p:xfrm>
          <a:graphic>
            <a:graphicData uri="http://schemas.openxmlformats.org/presentationml/2006/ole">
              <p:oleObj spid="_x0000_s31811" name="Equation" r:id="rId48" imgW="215640" imgH="203040" progId="Equation.3">
                <p:embed/>
              </p:oleObj>
            </a:graphicData>
          </a:graphic>
        </p:graphicFrame>
        <p:graphicFrame>
          <p:nvGraphicFramePr>
            <p:cNvPr id="31812" name="Object 68"/>
            <p:cNvGraphicFramePr>
              <a:graphicFrameLocks noChangeAspect="1"/>
            </p:cNvGraphicFramePr>
            <p:nvPr/>
          </p:nvGraphicFramePr>
          <p:xfrm>
            <a:off x="5131" y="3956"/>
            <a:ext cx="323" cy="196"/>
          </p:xfrm>
          <a:graphic>
            <a:graphicData uri="http://schemas.openxmlformats.org/presentationml/2006/ole">
              <p:oleObj spid="_x0000_s31812" name="CS ChemDraw Drawing" r:id="rId49" imgW="337680" imgH="205560" progId="">
                <p:embed/>
              </p:oleObj>
            </a:graphicData>
          </a:graphic>
        </p:graphicFrame>
      </p:grpSp>
      <p:grpSp>
        <p:nvGrpSpPr>
          <p:cNvPr id="31825" name="Group 109"/>
          <p:cNvGrpSpPr>
            <a:grpSpLocks/>
          </p:cNvGrpSpPr>
          <p:nvPr/>
        </p:nvGrpSpPr>
        <p:grpSpPr bwMode="auto">
          <a:xfrm>
            <a:off x="6184900" y="1358900"/>
            <a:ext cx="2654300" cy="4076700"/>
            <a:chOff x="3896" y="856"/>
            <a:chExt cx="1672" cy="2568"/>
          </a:xfrm>
        </p:grpSpPr>
        <p:grpSp>
          <p:nvGrpSpPr>
            <p:cNvPr id="31827" name="Group 69"/>
            <p:cNvGrpSpPr>
              <a:grpSpLocks/>
            </p:cNvGrpSpPr>
            <p:nvPr/>
          </p:nvGrpSpPr>
          <p:grpSpPr bwMode="auto">
            <a:xfrm>
              <a:off x="3904" y="2720"/>
              <a:ext cx="1640" cy="231"/>
              <a:chOff x="3904" y="1920"/>
              <a:chExt cx="1640" cy="231"/>
            </a:xfrm>
          </p:grpSpPr>
          <p:sp>
            <p:nvSpPr>
              <p:cNvPr id="31843" name="Text Box 70"/>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31844" name="Group 71"/>
              <p:cNvGrpSpPr>
                <a:grpSpLocks/>
              </p:cNvGrpSpPr>
              <p:nvPr/>
            </p:nvGrpSpPr>
            <p:grpSpPr bwMode="auto">
              <a:xfrm>
                <a:off x="3904" y="1960"/>
                <a:ext cx="152" cy="152"/>
                <a:chOff x="4232" y="2360"/>
                <a:chExt cx="416" cy="392"/>
              </a:xfrm>
            </p:grpSpPr>
            <p:sp>
              <p:nvSpPr>
                <p:cNvPr id="31845" name="Oval 72"/>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8137" name="Oval 73"/>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sp>
          <p:nvSpPr>
            <p:cNvPr id="31828" name="Text Box 74"/>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31829" name="Group 75"/>
            <p:cNvGrpSpPr>
              <a:grpSpLocks/>
            </p:cNvGrpSpPr>
            <p:nvPr/>
          </p:nvGrpSpPr>
          <p:grpSpPr bwMode="auto">
            <a:xfrm>
              <a:off x="3896" y="896"/>
              <a:ext cx="152" cy="152"/>
              <a:chOff x="4232" y="2360"/>
              <a:chExt cx="416" cy="392"/>
            </a:xfrm>
          </p:grpSpPr>
          <p:sp>
            <p:nvSpPr>
              <p:cNvPr id="31841" name="Oval 76"/>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8141" name="Oval 77"/>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31786" name="Object 78"/>
            <p:cNvGraphicFramePr>
              <a:graphicFrameLocks noChangeAspect="1"/>
            </p:cNvGraphicFramePr>
            <p:nvPr/>
          </p:nvGraphicFramePr>
          <p:xfrm>
            <a:off x="4079" y="1140"/>
            <a:ext cx="292" cy="169"/>
          </p:xfrm>
          <a:graphic>
            <a:graphicData uri="http://schemas.openxmlformats.org/presentationml/2006/ole">
              <p:oleObj spid="_x0000_s31786" name="CS ChemDraw Drawing" r:id="rId50" imgW="304560" imgH="177480" progId="">
                <p:embed/>
              </p:oleObj>
            </a:graphicData>
          </a:graphic>
        </p:graphicFrame>
        <p:graphicFrame>
          <p:nvGraphicFramePr>
            <p:cNvPr id="31787" name="Object 79"/>
            <p:cNvGraphicFramePr>
              <a:graphicFrameLocks noChangeAspect="1"/>
            </p:cNvGraphicFramePr>
            <p:nvPr/>
          </p:nvGraphicFramePr>
          <p:xfrm>
            <a:off x="4506" y="1151"/>
            <a:ext cx="316" cy="159"/>
          </p:xfrm>
          <a:graphic>
            <a:graphicData uri="http://schemas.openxmlformats.org/presentationml/2006/ole">
              <p:oleObj spid="_x0000_s31787" name="CS ChemDraw Drawing" r:id="rId51" imgW="330120" imgH="167400" progId="">
                <p:embed/>
              </p:oleObj>
            </a:graphicData>
          </a:graphic>
        </p:graphicFrame>
        <p:grpSp>
          <p:nvGrpSpPr>
            <p:cNvPr id="31830" name="Group 80"/>
            <p:cNvGrpSpPr>
              <a:grpSpLocks/>
            </p:cNvGrpSpPr>
            <p:nvPr/>
          </p:nvGrpSpPr>
          <p:grpSpPr bwMode="auto">
            <a:xfrm>
              <a:off x="4921" y="1132"/>
              <a:ext cx="399" cy="310"/>
              <a:chOff x="3977" y="1748"/>
              <a:chExt cx="399" cy="310"/>
            </a:xfrm>
          </p:grpSpPr>
          <p:graphicFrame>
            <p:nvGraphicFramePr>
              <p:cNvPr id="31804" name="Object 81"/>
              <p:cNvGraphicFramePr>
                <a:graphicFrameLocks noChangeAspect="1"/>
              </p:cNvGraphicFramePr>
              <p:nvPr/>
            </p:nvGraphicFramePr>
            <p:xfrm>
              <a:off x="4011" y="1748"/>
              <a:ext cx="323" cy="196"/>
            </p:xfrm>
            <a:graphic>
              <a:graphicData uri="http://schemas.openxmlformats.org/presentationml/2006/ole">
                <p:oleObj spid="_x0000_s31804" name="CS ChemDraw Drawing" r:id="rId52" imgW="337680" imgH="205560" progId="">
                  <p:embed/>
                </p:oleObj>
              </a:graphicData>
            </a:graphic>
          </p:graphicFrame>
          <p:graphicFrame>
            <p:nvGraphicFramePr>
              <p:cNvPr id="31805" name="Object 82"/>
              <p:cNvGraphicFramePr>
                <a:graphicFrameLocks noChangeAspect="1"/>
              </p:cNvGraphicFramePr>
              <p:nvPr/>
            </p:nvGraphicFramePr>
            <p:xfrm>
              <a:off x="3977" y="1940"/>
              <a:ext cx="399" cy="118"/>
            </p:xfrm>
            <a:graphic>
              <a:graphicData uri="http://schemas.openxmlformats.org/presentationml/2006/ole">
                <p:oleObj spid="_x0000_s31805" name="CS ChemDraw Drawing" r:id="rId53" imgW="576360" imgH="169920" progId="">
                  <p:embed/>
                </p:oleObj>
              </a:graphicData>
            </a:graphic>
          </p:graphicFrame>
        </p:grpSp>
        <p:graphicFrame>
          <p:nvGraphicFramePr>
            <p:cNvPr id="31788" name="Object 83"/>
            <p:cNvGraphicFramePr>
              <a:graphicFrameLocks noChangeAspect="1"/>
            </p:cNvGraphicFramePr>
            <p:nvPr/>
          </p:nvGraphicFramePr>
          <p:xfrm>
            <a:off x="4113" y="1487"/>
            <a:ext cx="226" cy="159"/>
          </p:xfrm>
          <a:graphic>
            <a:graphicData uri="http://schemas.openxmlformats.org/presentationml/2006/ole">
              <p:oleObj spid="_x0000_s31788" name="CS ChemDraw Drawing" r:id="rId54" imgW="236160" imgH="167400" progId="">
                <p:embed/>
              </p:oleObj>
            </a:graphicData>
          </a:graphic>
        </p:graphicFrame>
        <p:grpSp>
          <p:nvGrpSpPr>
            <p:cNvPr id="31831" name="Group 84"/>
            <p:cNvGrpSpPr>
              <a:grpSpLocks/>
            </p:cNvGrpSpPr>
            <p:nvPr/>
          </p:nvGrpSpPr>
          <p:grpSpPr bwMode="auto">
            <a:xfrm>
              <a:off x="4439" y="1452"/>
              <a:ext cx="387" cy="310"/>
              <a:chOff x="3439" y="1748"/>
              <a:chExt cx="387" cy="310"/>
            </a:xfrm>
          </p:grpSpPr>
          <p:graphicFrame>
            <p:nvGraphicFramePr>
              <p:cNvPr id="31802" name="Object 85"/>
              <p:cNvGraphicFramePr>
                <a:graphicFrameLocks noChangeAspect="1"/>
              </p:cNvGraphicFramePr>
              <p:nvPr/>
            </p:nvGraphicFramePr>
            <p:xfrm>
              <a:off x="3467" y="1748"/>
              <a:ext cx="323" cy="196"/>
            </p:xfrm>
            <a:graphic>
              <a:graphicData uri="http://schemas.openxmlformats.org/presentationml/2006/ole">
                <p:oleObj spid="_x0000_s31802" name="CS ChemDraw Drawing" r:id="rId55" imgW="337680" imgH="205560" progId="">
                  <p:embed/>
                </p:oleObj>
              </a:graphicData>
            </a:graphic>
          </p:graphicFrame>
          <p:graphicFrame>
            <p:nvGraphicFramePr>
              <p:cNvPr id="31803" name="Object 86"/>
              <p:cNvGraphicFramePr>
                <a:graphicFrameLocks noChangeAspect="1"/>
              </p:cNvGraphicFramePr>
              <p:nvPr/>
            </p:nvGraphicFramePr>
            <p:xfrm>
              <a:off x="3439" y="1940"/>
              <a:ext cx="387" cy="118"/>
            </p:xfrm>
            <a:graphic>
              <a:graphicData uri="http://schemas.openxmlformats.org/presentationml/2006/ole">
                <p:oleObj spid="_x0000_s31803" name="CS ChemDraw Drawing" r:id="rId56" imgW="558720" imgH="169920" progId="">
                  <p:embed/>
                </p:oleObj>
              </a:graphicData>
            </a:graphic>
          </p:graphicFrame>
        </p:grpSp>
        <p:grpSp>
          <p:nvGrpSpPr>
            <p:cNvPr id="31832" name="Group 87"/>
            <p:cNvGrpSpPr>
              <a:grpSpLocks/>
            </p:cNvGrpSpPr>
            <p:nvPr/>
          </p:nvGrpSpPr>
          <p:grpSpPr bwMode="auto">
            <a:xfrm>
              <a:off x="3904" y="1920"/>
              <a:ext cx="1640" cy="231"/>
              <a:chOff x="3904" y="1920"/>
              <a:chExt cx="1640" cy="231"/>
            </a:xfrm>
          </p:grpSpPr>
          <p:sp>
            <p:nvSpPr>
              <p:cNvPr id="31837" name="Text Box 88"/>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31838" name="Group 89"/>
              <p:cNvGrpSpPr>
                <a:grpSpLocks/>
              </p:cNvGrpSpPr>
              <p:nvPr/>
            </p:nvGrpSpPr>
            <p:grpSpPr bwMode="auto">
              <a:xfrm>
                <a:off x="3904" y="1960"/>
                <a:ext cx="152" cy="152"/>
                <a:chOff x="4232" y="2360"/>
                <a:chExt cx="416" cy="392"/>
              </a:xfrm>
            </p:grpSpPr>
            <p:sp>
              <p:nvSpPr>
                <p:cNvPr id="31839" name="Oval 90"/>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8155" name="Oval 91"/>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31789" name="Object 92"/>
            <p:cNvGraphicFramePr>
              <a:graphicFrameLocks noChangeAspect="1"/>
            </p:cNvGraphicFramePr>
            <p:nvPr/>
          </p:nvGraphicFramePr>
          <p:xfrm>
            <a:off x="4055" y="2204"/>
            <a:ext cx="292" cy="169"/>
          </p:xfrm>
          <a:graphic>
            <a:graphicData uri="http://schemas.openxmlformats.org/presentationml/2006/ole">
              <p:oleObj spid="_x0000_s31789" name="CS ChemDraw Drawing" r:id="rId57" imgW="304560" imgH="177480" progId="">
                <p:embed/>
              </p:oleObj>
            </a:graphicData>
          </a:graphic>
        </p:graphicFrame>
        <p:grpSp>
          <p:nvGrpSpPr>
            <p:cNvPr id="31833" name="Group 93"/>
            <p:cNvGrpSpPr>
              <a:grpSpLocks/>
            </p:cNvGrpSpPr>
            <p:nvPr/>
          </p:nvGrpSpPr>
          <p:grpSpPr bwMode="auto">
            <a:xfrm>
              <a:off x="5161" y="2220"/>
              <a:ext cx="399" cy="310"/>
              <a:chOff x="3977" y="1748"/>
              <a:chExt cx="399" cy="310"/>
            </a:xfrm>
          </p:grpSpPr>
          <p:graphicFrame>
            <p:nvGraphicFramePr>
              <p:cNvPr id="31800" name="Object 94"/>
              <p:cNvGraphicFramePr>
                <a:graphicFrameLocks noChangeAspect="1"/>
              </p:cNvGraphicFramePr>
              <p:nvPr/>
            </p:nvGraphicFramePr>
            <p:xfrm>
              <a:off x="4011" y="1748"/>
              <a:ext cx="323" cy="196"/>
            </p:xfrm>
            <a:graphic>
              <a:graphicData uri="http://schemas.openxmlformats.org/presentationml/2006/ole">
                <p:oleObj spid="_x0000_s31800" name="CS ChemDraw Drawing" r:id="rId58" imgW="337680" imgH="205560" progId="">
                  <p:embed/>
                </p:oleObj>
              </a:graphicData>
            </a:graphic>
          </p:graphicFrame>
          <p:graphicFrame>
            <p:nvGraphicFramePr>
              <p:cNvPr id="31801" name="Object 95"/>
              <p:cNvGraphicFramePr>
                <a:graphicFrameLocks noChangeAspect="1"/>
              </p:cNvGraphicFramePr>
              <p:nvPr/>
            </p:nvGraphicFramePr>
            <p:xfrm>
              <a:off x="3977" y="1940"/>
              <a:ext cx="399" cy="118"/>
            </p:xfrm>
            <a:graphic>
              <a:graphicData uri="http://schemas.openxmlformats.org/presentationml/2006/ole">
                <p:oleObj spid="_x0000_s31801" name="CS ChemDraw Drawing" r:id="rId59" imgW="576360" imgH="169920" progId="">
                  <p:embed/>
                </p:oleObj>
              </a:graphicData>
            </a:graphic>
          </p:graphicFrame>
        </p:grpSp>
        <p:graphicFrame>
          <p:nvGraphicFramePr>
            <p:cNvPr id="31790" name="Object 96"/>
            <p:cNvGraphicFramePr>
              <a:graphicFrameLocks noChangeAspect="1"/>
            </p:cNvGraphicFramePr>
            <p:nvPr/>
          </p:nvGraphicFramePr>
          <p:xfrm>
            <a:off x="4441" y="2215"/>
            <a:ext cx="226" cy="159"/>
          </p:xfrm>
          <a:graphic>
            <a:graphicData uri="http://schemas.openxmlformats.org/presentationml/2006/ole">
              <p:oleObj spid="_x0000_s31790" name="CS ChemDraw Drawing" r:id="rId60" imgW="236160" imgH="167400" progId="">
                <p:embed/>
              </p:oleObj>
            </a:graphicData>
          </a:graphic>
        </p:graphicFrame>
        <p:grpSp>
          <p:nvGrpSpPr>
            <p:cNvPr id="31834" name="Group 97"/>
            <p:cNvGrpSpPr>
              <a:grpSpLocks/>
            </p:cNvGrpSpPr>
            <p:nvPr/>
          </p:nvGrpSpPr>
          <p:grpSpPr bwMode="auto">
            <a:xfrm>
              <a:off x="4711" y="2220"/>
              <a:ext cx="387" cy="310"/>
              <a:chOff x="3439" y="1748"/>
              <a:chExt cx="387" cy="310"/>
            </a:xfrm>
          </p:grpSpPr>
          <p:graphicFrame>
            <p:nvGraphicFramePr>
              <p:cNvPr id="31798" name="Object 98"/>
              <p:cNvGraphicFramePr>
                <a:graphicFrameLocks noChangeAspect="1"/>
              </p:cNvGraphicFramePr>
              <p:nvPr/>
            </p:nvGraphicFramePr>
            <p:xfrm>
              <a:off x="3467" y="1748"/>
              <a:ext cx="323" cy="196"/>
            </p:xfrm>
            <a:graphic>
              <a:graphicData uri="http://schemas.openxmlformats.org/presentationml/2006/ole">
                <p:oleObj spid="_x0000_s31798" name="CS ChemDraw Drawing" r:id="rId61" imgW="337680" imgH="205560" progId="">
                  <p:embed/>
                </p:oleObj>
              </a:graphicData>
            </a:graphic>
          </p:graphicFrame>
          <p:graphicFrame>
            <p:nvGraphicFramePr>
              <p:cNvPr id="31799" name="Object 99"/>
              <p:cNvGraphicFramePr>
                <a:graphicFrameLocks noChangeAspect="1"/>
              </p:cNvGraphicFramePr>
              <p:nvPr/>
            </p:nvGraphicFramePr>
            <p:xfrm>
              <a:off x="3439" y="1940"/>
              <a:ext cx="387" cy="118"/>
            </p:xfrm>
            <a:graphic>
              <a:graphicData uri="http://schemas.openxmlformats.org/presentationml/2006/ole">
                <p:oleObj spid="_x0000_s31799" name="CS ChemDraw Drawing" r:id="rId62" imgW="558720" imgH="169920" progId="">
                  <p:embed/>
                </p:oleObj>
              </a:graphicData>
            </a:graphic>
          </p:graphicFrame>
        </p:grpSp>
        <p:graphicFrame>
          <p:nvGraphicFramePr>
            <p:cNvPr id="31791" name="Object 100"/>
            <p:cNvGraphicFramePr>
              <a:graphicFrameLocks noChangeAspect="1"/>
            </p:cNvGraphicFramePr>
            <p:nvPr/>
          </p:nvGraphicFramePr>
          <p:xfrm>
            <a:off x="4063" y="2988"/>
            <a:ext cx="292" cy="169"/>
          </p:xfrm>
          <a:graphic>
            <a:graphicData uri="http://schemas.openxmlformats.org/presentationml/2006/ole">
              <p:oleObj spid="_x0000_s31791" name="CS ChemDraw Drawing" r:id="rId63" imgW="304560" imgH="177480" progId="">
                <p:embed/>
              </p:oleObj>
            </a:graphicData>
          </a:graphic>
        </p:graphicFrame>
        <p:grpSp>
          <p:nvGrpSpPr>
            <p:cNvPr id="31835" name="Group 101"/>
            <p:cNvGrpSpPr>
              <a:grpSpLocks/>
            </p:cNvGrpSpPr>
            <p:nvPr/>
          </p:nvGrpSpPr>
          <p:grpSpPr bwMode="auto">
            <a:xfrm>
              <a:off x="5169" y="3004"/>
              <a:ext cx="399" cy="310"/>
              <a:chOff x="3977" y="1748"/>
              <a:chExt cx="399" cy="310"/>
            </a:xfrm>
          </p:grpSpPr>
          <p:graphicFrame>
            <p:nvGraphicFramePr>
              <p:cNvPr id="31796" name="Object 102"/>
              <p:cNvGraphicFramePr>
                <a:graphicFrameLocks noChangeAspect="1"/>
              </p:cNvGraphicFramePr>
              <p:nvPr/>
            </p:nvGraphicFramePr>
            <p:xfrm>
              <a:off x="4011" y="1748"/>
              <a:ext cx="323" cy="196"/>
            </p:xfrm>
            <a:graphic>
              <a:graphicData uri="http://schemas.openxmlformats.org/presentationml/2006/ole">
                <p:oleObj spid="_x0000_s31796" name="CS ChemDraw Drawing" r:id="rId64" imgW="337680" imgH="205560" progId="">
                  <p:embed/>
                </p:oleObj>
              </a:graphicData>
            </a:graphic>
          </p:graphicFrame>
          <p:graphicFrame>
            <p:nvGraphicFramePr>
              <p:cNvPr id="31797" name="Object 103"/>
              <p:cNvGraphicFramePr>
                <a:graphicFrameLocks noChangeAspect="1"/>
              </p:cNvGraphicFramePr>
              <p:nvPr/>
            </p:nvGraphicFramePr>
            <p:xfrm>
              <a:off x="3977" y="1940"/>
              <a:ext cx="399" cy="118"/>
            </p:xfrm>
            <a:graphic>
              <a:graphicData uri="http://schemas.openxmlformats.org/presentationml/2006/ole">
                <p:oleObj spid="_x0000_s31797" name="CS ChemDraw Drawing" r:id="rId65" imgW="576360" imgH="169920" progId="">
                  <p:embed/>
                </p:oleObj>
              </a:graphicData>
            </a:graphic>
          </p:graphicFrame>
        </p:grpSp>
        <p:graphicFrame>
          <p:nvGraphicFramePr>
            <p:cNvPr id="31792" name="Object 104"/>
            <p:cNvGraphicFramePr>
              <a:graphicFrameLocks noChangeAspect="1"/>
            </p:cNvGraphicFramePr>
            <p:nvPr/>
          </p:nvGraphicFramePr>
          <p:xfrm>
            <a:off x="4449" y="2999"/>
            <a:ext cx="226" cy="159"/>
          </p:xfrm>
          <a:graphic>
            <a:graphicData uri="http://schemas.openxmlformats.org/presentationml/2006/ole">
              <p:oleObj spid="_x0000_s31792" name="CS ChemDraw Drawing" r:id="rId66" imgW="236160" imgH="167400" progId="">
                <p:embed/>
              </p:oleObj>
            </a:graphicData>
          </a:graphic>
        </p:graphicFrame>
        <p:grpSp>
          <p:nvGrpSpPr>
            <p:cNvPr id="31836" name="Group 105"/>
            <p:cNvGrpSpPr>
              <a:grpSpLocks/>
            </p:cNvGrpSpPr>
            <p:nvPr/>
          </p:nvGrpSpPr>
          <p:grpSpPr bwMode="auto">
            <a:xfrm>
              <a:off x="4719" y="3004"/>
              <a:ext cx="387" cy="310"/>
              <a:chOff x="3439" y="1748"/>
              <a:chExt cx="387" cy="310"/>
            </a:xfrm>
          </p:grpSpPr>
          <p:graphicFrame>
            <p:nvGraphicFramePr>
              <p:cNvPr id="31794" name="Object 106"/>
              <p:cNvGraphicFramePr>
                <a:graphicFrameLocks noChangeAspect="1"/>
              </p:cNvGraphicFramePr>
              <p:nvPr/>
            </p:nvGraphicFramePr>
            <p:xfrm>
              <a:off x="3467" y="1748"/>
              <a:ext cx="323" cy="196"/>
            </p:xfrm>
            <a:graphic>
              <a:graphicData uri="http://schemas.openxmlformats.org/presentationml/2006/ole">
                <p:oleObj spid="_x0000_s31794" name="CS ChemDraw Drawing" r:id="rId67" imgW="337680" imgH="205560" progId="">
                  <p:embed/>
                </p:oleObj>
              </a:graphicData>
            </a:graphic>
          </p:graphicFrame>
          <p:graphicFrame>
            <p:nvGraphicFramePr>
              <p:cNvPr id="31795" name="Object 107"/>
              <p:cNvGraphicFramePr>
                <a:graphicFrameLocks noChangeAspect="1"/>
              </p:cNvGraphicFramePr>
              <p:nvPr/>
            </p:nvGraphicFramePr>
            <p:xfrm>
              <a:off x="3439" y="1940"/>
              <a:ext cx="387" cy="118"/>
            </p:xfrm>
            <a:graphic>
              <a:graphicData uri="http://schemas.openxmlformats.org/presentationml/2006/ole">
                <p:oleObj spid="_x0000_s31795" name="CS ChemDraw Drawing" r:id="rId68" imgW="558720" imgH="169920" progId="">
                  <p:embed/>
                </p:oleObj>
              </a:graphicData>
            </a:graphic>
          </p:graphicFrame>
        </p:grpSp>
        <p:graphicFrame>
          <p:nvGraphicFramePr>
            <p:cNvPr id="31793" name="Object 108"/>
            <p:cNvGraphicFramePr>
              <a:graphicFrameLocks noChangeAspect="1"/>
            </p:cNvGraphicFramePr>
            <p:nvPr/>
          </p:nvGraphicFramePr>
          <p:xfrm>
            <a:off x="4173" y="3216"/>
            <a:ext cx="384" cy="208"/>
          </p:xfrm>
          <a:graphic>
            <a:graphicData uri="http://schemas.openxmlformats.org/presentationml/2006/ole">
              <p:oleObj spid="_x0000_s31793" name="CS ChemDraw Drawing" r:id="rId69" imgW="401040" imgH="218160" progId="">
                <p:embed/>
              </p:oleObj>
            </a:graphicData>
          </a:graphic>
        </p:graphicFrame>
      </p:grpSp>
      <p:sp>
        <p:nvSpPr>
          <p:cNvPr id="31826" name="AutoShape 110"/>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p:cNvSpPr>
            <a:spLocks noChangeArrowheads="1"/>
          </p:cNvSpPr>
          <p:nvPr/>
        </p:nvSpPr>
        <p:spPr bwMode="auto">
          <a:xfrm>
            <a:off x="5892800" y="241300"/>
            <a:ext cx="2959100" cy="812800"/>
          </a:xfrm>
          <a:prstGeom prst="roundRect">
            <a:avLst>
              <a:gd name="adj" fmla="val 16667"/>
            </a:avLst>
          </a:prstGeom>
          <a:gradFill rotWithShape="0">
            <a:gsLst>
              <a:gs pos="0">
                <a:schemeClr val="bg1">
                  <a:gamma/>
                  <a:shade val="84314"/>
                  <a:invGamma/>
                </a:schemeClr>
              </a:gs>
              <a:gs pos="50000">
                <a:schemeClr val="bg1"/>
              </a:gs>
              <a:gs pos="100000">
                <a:schemeClr val="bg1">
                  <a:gamma/>
                  <a:shade val="84314"/>
                  <a:invGamma/>
                </a:schemeClr>
              </a:gs>
            </a:gsLst>
            <a:lin ang="2700000" scaled="1"/>
          </a:gradFill>
          <a:ln w="28575">
            <a:solidFill>
              <a:schemeClr val="accent2"/>
            </a:solidFill>
            <a:round/>
            <a:headEnd/>
            <a:tailEnd/>
          </a:ln>
          <a:effectLst/>
        </p:spPr>
        <p:txBody>
          <a:bodyPr wrap="none" anchor="ctr"/>
          <a:lstStyle/>
          <a:p>
            <a:pPr>
              <a:defRPr/>
            </a:pPr>
            <a:endParaRPr lang="fr-FR"/>
          </a:p>
        </p:txBody>
      </p:sp>
      <p:graphicFrame>
        <p:nvGraphicFramePr>
          <p:cNvPr id="32770" name="Object 3"/>
          <p:cNvGraphicFramePr>
            <a:graphicFrameLocks noChangeAspect="1"/>
          </p:cNvGraphicFramePr>
          <p:nvPr/>
        </p:nvGraphicFramePr>
        <p:xfrm>
          <a:off x="455613" y="0"/>
          <a:ext cx="4191000" cy="3890963"/>
        </p:xfrm>
        <a:graphic>
          <a:graphicData uri="http://schemas.openxmlformats.org/presentationml/2006/ole">
            <p:oleObj spid="_x0000_s32770" name="Image bitmap" r:id="rId3" imgW="3591426" imgH="3333333" progId="PBrush">
              <p:embed/>
            </p:oleObj>
          </a:graphicData>
        </a:graphic>
      </p:graphicFrame>
      <p:sp>
        <p:nvSpPr>
          <p:cNvPr id="80900" name="Oval 4"/>
          <p:cNvSpPr>
            <a:spLocks noChangeArrowheads="1"/>
          </p:cNvSpPr>
          <p:nvPr/>
        </p:nvSpPr>
        <p:spPr bwMode="auto">
          <a:xfrm>
            <a:off x="4064000" y="1282700"/>
            <a:ext cx="393700" cy="1079500"/>
          </a:xfrm>
          <a:prstGeom prst="ellipse">
            <a:avLst/>
          </a:prstGeom>
          <a:gradFill rotWithShape="0">
            <a:gsLst>
              <a:gs pos="0">
                <a:schemeClr val="bg1">
                  <a:gamma/>
                  <a:shade val="46275"/>
                  <a:invGamma/>
                </a:schemeClr>
              </a:gs>
              <a:gs pos="100000">
                <a:schemeClr val="bg1"/>
              </a:gs>
            </a:gsLst>
            <a:path path="shape">
              <a:fillToRect l="50000" t="50000" r="50000" b="50000"/>
            </a:path>
          </a:gradFill>
          <a:ln w="9525">
            <a:noFill/>
            <a:round/>
            <a:headEnd/>
            <a:tailEnd/>
          </a:ln>
          <a:effectLst/>
        </p:spPr>
        <p:txBody>
          <a:bodyPr wrap="none" anchor="ctr"/>
          <a:lstStyle/>
          <a:p>
            <a:pPr>
              <a:defRPr/>
            </a:pPr>
            <a:endParaRPr lang="fr-FR"/>
          </a:p>
        </p:txBody>
      </p:sp>
      <p:sp>
        <p:nvSpPr>
          <p:cNvPr id="80901" name="Freeform 5"/>
          <p:cNvSpPr>
            <a:spLocks/>
          </p:cNvSpPr>
          <p:nvPr/>
        </p:nvSpPr>
        <p:spPr bwMode="auto">
          <a:xfrm>
            <a:off x="1127125" y="1651000"/>
            <a:ext cx="1009650" cy="336550"/>
          </a:xfrm>
          <a:custGeom>
            <a:avLst/>
            <a:gdLst/>
            <a:ahLst/>
            <a:cxnLst>
              <a:cxn ang="0">
                <a:pos x="610" y="0"/>
              </a:cxn>
              <a:cxn ang="0">
                <a:pos x="622" y="34"/>
              </a:cxn>
              <a:cxn ang="0">
                <a:pos x="630" y="92"/>
              </a:cxn>
              <a:cxn ang="0">
                <a:pos x="632" y="120"/>
              </a:cxn>
              <a:cxn ang="0">
                <a:pos x="636" y="212"/>
              </a:cxn>
              <a:cxn ang="0">
                <a:pos x="232" y="206"/>
              </a:cxn>
              <a:cxn ang="0">
                <a:pos x="146" y="208"/>
              </a:cxn>
              <a:cxn ang="0">
                <a:pos x="78" y="178"/>
              </a:cxn>
              <a:cxn ang="0">
                <a:pos x="40" y="156"/>
              </a:cxn>
              <a:cxn ang="0">
                <a:pos x="4" y="136"/>
              </a:cxn>
              <a:cxn ang="0">
                <a:pos x="0" y="112"/>
              </a:cxn>
              <a:cxn ang="0">
                <a:pos x="2" y="76"/>
              </a:cxn>
              <a:cxn ang="0">
                <a:pos x="24" y="48"/>
              </a:cxn>
              <a:cxn ang="0">
                <a:pos x="64" y="26"/>
              </a:cxn>
              <a:cxn ang="0">
                <a:pos x="94" y="12"/>
              </a:cxn>
              <a:cxn ang="0">
                <a:pos x="130" y="8"/>
              </a:cxn>
              <a:cxn ang="0">
                <a:pos x="610" y="0"/>
              </a:cxn>
            </a:cxnLst>
            <a:rect l="0" t="0" r="r" b="b"/>
            <a:pathLst>
              <a:path w="636" h="212">
                <a:moveTo>
                  <a:pt x="610" y="0"/>
                </a:moveTo>
                <a:lnTo>
                  <a:pt x="622" y="34"/>
                </a:lnTo>
                <a:lnTo>
                  <a:pt x="630" y="92"/>
                </a:lnTo>
                <a:lnTo>
                  <a:pt x="632" y="120"/>
                </a:lnTo>
                <a:lnTo>
                  <a:pt x="636" y="212"/>
                </a:lnTo>
                <a:lnTo>
                  <a:pt x="232" y="206"/>
                </a:lnTo>
                <a:lnTo>
                  <a:pt x="146" y="208"/>
                </a:lnTo>
                <a:lnTo>
                  <a:pt x="78" y="178"/>
                </a:lnTo>
                <a:lnTo>
                  <a:pt x="40" y="156"/>
                </a:lnTo>
                <a:lnTo>
                  <a:pt x="4" y="136"/>
                </a:lnTo>
                <a:lnTo>
                  <a:pt x="0" y="112"/>
                </a:lnTo>
                <a:lnTo>
                  <a:pt x="2" y="76"/>
                </a:lnTo>
                <a:lnTo>
                  <a:pt x="24" y="48"/>
                </a:lnTo>
                <a:lnTo>
                  <a:pt x="64" y="26"/>
                </a:lnTo>
                <a:lnTo>
                  <a:pt x="94" y="12"/>
                </a:lnTo>
                <a:lnTo>
                  <a:pt x="130" y="8"/>
                </a:lnTo>
                <a:lnTo>
                  <a:pt x="610" y="0"/>
                </a:lnTo>
                <a:close/>
              </a:path>
            </a:pathLst>
          </a:custGeom>
          <a:gradFill rotWithShape="0">
            <a:gsLst>
              <a:gs pos="0">
                <a:schemeClr val="bg1"/>
              </a:gs>
              <a:gs pos="50000">
                <a:schemeClr val="bg1">
                  <a:gamma/>
                  <a:shade val="56078"/>
                  <a:invGamma/>
                </a:schemeClr>
              </a:gs>
              <a:gs pos="100000">
                <a:schemeClr val="bg1"/>
              </a:gs>
            </a:gsLst>
            <a:lin ang="5400000" scaled="1"/>
          </a:gradFill>
          <a:ln w="9525">
            <a:noFill/>
            <a:round/>
            <a:headEnd/>
            <a:tailEnd/>
          </a:ln>
          <a:effectLst/>
        </p:spPr>
        <p:txBody>
          <a:bodyPr/>
          <a:lstStyle/>
          <a:p>
            <a:pPr>
              <a:defRPr/>
            </a:pPr>
            <a:endParaRPr lang="fr-FR"/>
          </a:p>
        </p:txBody>
      </p:sp>
      <p:sp>
        <p:nvSpPr>
          <p:cNvPr id="80902" name="Freeform 6"/>
          <p:cNvSpPr>
            <a:spLocks/>
          </p:cNvSpPr>
          <p:nvPr/>
        </p:nvSpPr>
        <p:spPr bwMode="auto">
          <a:xfrm>
            <a:off x="2349500" y="1625600"/>
            <a:ext cx="635000" cy="387350"/>
          </a:xfrm>
          <a:custGeom>
            <a:avLst/>
            <a:gdLst/>
            <a:ahLst/>
            <a:cxnLst>
              <a:cxn ang="0">
                <a:pos x="32" y="0"/>
              </a:cxn>
              <a:cxn ang="0">
                <a:pos x="18" y="40"/>
              </a:cxn>
              <a:cxn ang="0">
                <a:pos x="8" y="110"/>
              </a:cxn>
              <a:cxn ang="0">
                <a:pos x="4" y="170"/>
              </a:cxn>
              <a:cxn ang="0">
                <a:pos x="0" y="236"/>
              </a:cxn>
              <a:cxn ang="0">
                <a:pos x="398" y="244"/>
              </a:cxn>
              <a:cxn ang="0">
                <a:pos x="370" y="228"/>
              </a:cxn>
              <a:cxn ang="0">
                <a:pos x="352" y="178"/>
              </a:cxn>
              <a:cxn ang="0">
                <a:pos x="336" y="150"/>
              </a:cxn>
              <a:cxn ang="0">
                <a:pos x="338" y="112"/>
              </a:cxn>
              <a:cxn ang="0">
                <a:pos x="348" y="66"/>
              </a:cxn>
              <a:cxn ang="0">
                <a:pos x="366" y="26"/>
              </a:cxn>
              <a:cxn ang="0">
                <a:pos x="400" y="2"/>
              </a:cxn>
              <a:cxn ang="0">
                <a:pos x="32" y="0"/>
              </a:cxn>
            </a:cxnLst>
            <a:rect l="0" t="0" r="r" b="b"/>
            <a:pathLst>
              <a:path w="400" h="244">
                <a:moveTo>
                  <a:pt x="32" y="0"/>
                </a:moveTo>
                <a:lnTo>
                  <a:pt x="18" y="40"/>
                </a:lnTo>
                <a:lnTo>
                  <a:pt x="8" y="110"/>
                </a:lnTo>
                <a:lnTo>
                  <a:pt x="4" y="170"/>
                </a:lnTo>
                <a:lnTo>
                  <a:pt x="0" y="236"/>
                </a:lnTo>
                <a:lnTo>
                  <a:pt x="398" y="244"/>
                </a:lnTo>
                <a:lnTo>
                  <a:pt x="370" y="228"/>
                </a:lnTo>
                <a:lnTo>
                  <a:pt x="352" y="178"/>
                </a:lnTo>
                <a:lnTo>
                  <a:pt x="336" y="150"/>
                </a:lnTo>
                <a:lnTo>
                  <a:pt x="338" y="112"/>
                </a:lnTo>
                <a:lnTo>
                  <a:pt x="348" y="66"/>
                </a:lnTo>
                <a:lnTo>
                  <a:pt x="366" y="26"/>
                </a:lnTo>
                <a:lnTo>
                  <a:pt x="400" y="2"/>
                </a:lnTo>
                <a:lnTo>
                  <a:pt x="32" y="0"/>
                </a:lnTo>
                <a:close/>
              </a:path>
            </a:pathLst>
          </a:custGeom>
          <a:gradFill rotWithShape="0">
            <a:gsLst>
              <a:gs pos="0">
                <a:schemeClr val="bg1"/>
              </a:gs>
              <a:gs pos="50000">
                <a:schemeClr val="bg1">
                  <a:gamma/>
                  <a:shade val="46275"/>
                  <a:invGamma/>
                </a:schemeClr>
              </a:gs>
              <a:gs pos="100000">
                <a:schemeClr val="bg1"/>
              </a:gs>
            </a:gsLst>
            <a:lin ang="5400000" scaled="1"/>
          </a:gradFill>
          <a:ln w="9525">
            <a:noFill/>
            <a:round/>
            <a:headEnd/>
            <a:tailEnd/>
          </a:ln>
          <a:effectLst/>
        </p:spPr>
        <p:txBody>
          <a:bodyPr/>
          <a:lstStyle/>
          <a:p>
            <a:pPr>
              <a:defRPr/>
            </a:pPr>
            <a:endParaRPr lang="fr-FR"/>
          </a:p>
        </p:txBody>
      </p:sp>
      <p:sp>
        <p:nvSpPr>
          <p:cNvPr id="32843" name="Freeform 7"/>
          <p:cNvSpPr>
            <a:spLocks/>
          </p:cNvSpPr>
          <p:nvPr/>
        </p:nvSpPr>
        <p:spPr bwMode="auto">
          <a:xfrm>
            <a:off x="3994150" y="1371600"/>
            <a:ext cx="171450" cy="869950"/>
          </a:xfrm>
          <a:custGeom>
            <a:avLst/>
            <a:gdLst>
              <a:gd name="T0" fmla="*/ 84 w 108"/>
              <a:gd name="T1" fmla="*/ 0 h 548"/>
              <a:gd name="T2" fmla="*/ 4 w 108"/>
              <a:gd name="T3" fmla="*/ 248 h 548"/>
              <a:gd name="T4" fmla="*/ 108 w 108"/>
              <a:gd name="T5" fmla="*/ 548 h 548"/>
              <a:gd name="T6" fmla="*/ 0 60000 65536"/>
              <a:gd name="T7" fmla="*/ 0 60000 65536"/>
              <a:gd name="T8" fmla="*/ 0 60000 65536"/>
              <a:gd name="T9" fmla="*/ 0 w 108"/>
              <a:gd name="T10" fmla="*/ 0 h 548"/>
              <a:gd name="T11" fmla="*/ 108 w 108"/>
              <a:gd name="T12" fmla="*/ 548 h 548"/>
            </a:gdLst>
            <a:ahLst/>
            <a:cxnLst>
              <a:cxn ang="T6">
                <a:pos x="T0" y="T1"/>
              </a:cxn>
              <a:cxn ang="T7">
                <a:pos x="T2" y="T3"/>
              </a:cxn>
              <a:cxn ang="T8">
                <a:pos x="T4" y="T5"/>
              </a:cxn>
            </a:cxnLst>
            <a:rect l="T9" t="T10" r="T11" b="T12"/>
            <a:pathLst>
              <a:path w="108" h="548">
                <a:moveTo>
                  <a:pt x="84" y="0"/>
                </a:moveTo>
                <a:cubicBezTo>
                  <a:pt x="42" y="78"/>
                  <a:pt x="0" y="157"/>
                  <a:pt x="4" y="248"/>
                </a:cubicBezTo>
                <a:cubicBezTo>
                  <a:pt x="8" y="339"/>
                  <a:pt x="58" y="443"/>
                  <a:pt x="108" y="548"/>
                </a:cubicBezTo>
              </a:path>
            </a:pathLst>
          </a:custGeom>
          <a:noFill/>
          <a:ln w="9525">
            <a:solidFill>
              <a:schemeClr val="tx1"/>
            </a:solidFill>
            <a:round/>
            <a:headEnd/>
            <a:tailEnd/>
          </a:ln>
        </p:spPr>
        <p:txBody>
          <a:bodyPr/>
          <a:lstStyle/>
          <a:p>
            <a:endParaRPr lang="fr-FR"/>
          </a:p>
        </p:txBody>
      </p:sp>
      <p:graphicFrame>
        <p:nvGraphicFramePr>
          <p:cNvPr id="32771" name="Object 8"/>
          <p:cNvGraphicFramePr>
            <a:graphicFrameLocks noChangeAspect="1"/>
          </p:cNvGraphicFramePr>
          <p:nvPr/>
        </p:nvGraphicFramePr>
        <p:xfrm>
          <a:off x="25400" y="4406900"/>
          <a:ext cx="4619625" cy="1384300"/>
        </p:xfrm>
        <a:graphic>
          <a:graphicData uri="http://schemas.openxmlformats.org/presentationml/2006/ole">
            <p:oleObj spid="_x0000_s32771" name="Image bitmap" r:id="rId4" imgW="1457143" imgH="609524" progId="PBrush">
              <p:embed/>
            </p:oleObj>
          </a:graphicData>
        </a:graphic>
      </p:graphicFrame>
      <p:sp>
        <p:nvSpPr>
          <p:cNvPr id="32844" name="Line 9"/>
          <p:cNvSpPr>
            <a:spLocks noChangeShapeType="1"/>
          </p:cNvSpPr>
          <p:nvPr/>
        </p:nvSpPr>
        <p:spPr bwMode="auto">
          <a:xfrm>
            <a:off x="596900" y="5651500"/>
            <a:ext cx="0" cy="1206500"/>
          </a:xfrm>
          <a:prstGeom prst="line">
            <a:avLst/>
          </a:prstGeom>
          <a:noFill/>
          <a:ln w="76200">
            <a:solidFill>
              <a:schemeClr val="bg2"/>
            </a:solidFill>
            <a:round/>
            <a:headEnd/>
            <a:tailEnd/>
          </a:ln>
        </p:spPr>
        <p:txBody>
          <a:bodyPr/>
          <a:lstStyle/>
          <a:p>
            <a:endParaRPr lang="fr-FR"/>
          </a:p>
        </p:txBody>
      </p:sp>
      <p:sp>
        <p:nvSpPr>
          <p:cNvPr id="32845" name="Line 10"/>
          <p:cNvSpPr>
            <a:spLocks noChangeShapeType="1"/>
          </p:cNvSpPr>
          <p:nvPr/>
        </p:nvSpPr>
        <p:spPr bwMode="auto">
          <a:xfrm>
            <a:off x="4381500" y="5651500"/>
            <a:ext cx="0" cy="1206500"/>
          </a:xfrm>
          <a:prstGeom prst="line">
            <a:avLst/>
          </a:prstGeom>
          <a:noFill/>
          <a:ln w="76200">
            <a:solidFill>
              <a:schemeClr val="bg2"/>
            </a:solidFill>
            <a:round/>
            <a:headEnd/>
            <a:tailEnd/>
          </a:ln>
        </p:spPr>
        <p:txBody>
          <a:bodyPr/>
          <a:lstStyle/>
          <a:p>
            <a:endParaRPr lang="fr-FR"/>
          </a:p>
        </p:txBody>
      </p:sp>
      <p:grpSp>
        <p:nvGrpSpPr>
          <p:cNvPr id="32846" name="Group 11"/>
          <p:cNvGrpSpPr>
            <a:grpSpLocks/>
          </p:cNvGrpSpPr>
          <p:nvPr/>
        </p:nvGrpSpPr>
        <p:grpSpPr bwMode="auto">
          <a:xfrm>
            <a:off x="5373688" y="368300"/>
            <a:ext cx="436562" cy="5257800"/>
            <a:chOff x="3537" y="224"/>
            <a:chExt cx="275" cy="3768"/>
          </a:xfrm>
        </p:grpSpPr>
        <p:sp>
          <p:nvSpPr>
            <p:cNvPr id="32878" name="Freeform 12"/>
            <p:cNvSpPr>
              <a:spLocks/>
            </p:cNvSpPr>
            <p:nvPr/>
          </p:nvSpPr>
          <p:spPr bwMode="auto">
            <a:xfrm>
              <a:off x="3569" y="248"/>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folHlink"/>
              </a:solidFill>
              <a:round/>
              <a:headEnd/>
              <a:tailEnd/>
            </a:ln>
          </p:spPr>
          <p:txBody>
            <a:bodyPr/>
            <a:lstStyle/>
            <a:p>
              <a:endParaRPr lang="fr-FR"/>
            </a:p>
          </p:txBody>
        </p:sp>
        <p:sp>
          <p:nvSpPr>
            <p:cNvPr id="32879" name="Freeform 13"/>
            <p:cNvSpPr>
              <a:spLocks/>
            </p:cNvSpPr>
            <p:nvPr/>
          </p:nvSpPr>
          <p:spPr bwMode="auto">
            <a:xfrm>
              <a:off x="3537" y="224"/>
              <a:ext cx="243" cy="3744"/>
            </a:xfrm>
            <a:custGeom>
              <a:avLst/>
              <a:gdLst>
                <a:gd name="T0" fmla="*/ 255 w 451"/>
                <a:gd name="T1" fmla="*/ 0 h 3536"/>
                <a:gd name="T2" fmla="*/ 31 w 451"/>
                <a:gd name="T3" fmla="*/ 456 h 3536"/>
                <a:gd name="T4" fmla="*/ 439 w 451"/>
                <a:gd name="T5" fmla="*/ 1312 h 3536"/>
                <a:gd name="T6" fmla="*/ 103 w 451"/>
                <a:gd name="T7" fmla="*/ 2680 h 3536"/>
                <a:gd name="T8" fmla="*/ 391 w 451"/>
                <a:gd name="T9" fmla="*/ 3536 h 3536"/>
                <a:gd name="T10" fmla="*/ 0 60000 65536"/>
                <a:gd name="T11" fmla="*/ 0 60000 65536"/>
                <a:gd name="T12" fmla="*/ 0 60000 65536"/>
                <a:gd name="T13" fmla="*/ 0 60000 65536"/>
                <a:gd name="T14" fmla="*/ 0 60000 65536"/>
                <a:gd name="T15" fmla="*/ 0 w 451"/>
                <a:gd name="T16" fmla="*/ 0 h 3536"/>
                <a:gd name="T17" fmla="*/ 451 w 451"/>
                <a:gd name="T18" fmla="*/ 3536 h 3536"/>
              </a:gdLst>
              <a:ahLst/>
              <a:cxnLst>
                <a:cxn ang="T10">
                  <a:pos x="T0" y="T1"/>
                </a:cxn>
                <a:cxn ang="T11">
                  <a:pos x="T2" y="T3"/>
                </a:cxn>
                <a:cxn ang="T12">
                  <a:pos x="T4" y="T5"/>
                </a:cxn>
                <a:cxn ang="T13">
                  <a:pos x="T6" y="T7"/>
                </a:cxn>
                <a:cxn ang="T14">
                  <a:pos x="T8" y="T9"/>
                </a:cxn>
              </a:cxnLst>
              <a:rect l="T15" t="T16" r="T17" b="T18"/>
              <a:pathLst>
                <a:path w="451" h="3536">
                  <a:moveTo>
                    <a:pt x="255" y="0"/>
                  </a:moveTo>
                  <a:cubicBezTo>
                    <a:pt x="127" y="118"/>
                    <a:pt x="0" y="237"/>
                    <a:pt x="31" y="456"/>
                  </a:cubicBezTo>
                  <a:cubicBezTo>
                    <a:pt x="62" y="675"/>
                    <a:pt x="427" y="941"/>
                    <a:pt x="439" y="1312"/>
                  </a:cubicBezTo>
                  <a:cubicBezTo>
                    <a:pt x="451" y="1683"/>
                    <a:pt x="111" y="2309"/>
                    <a:pt x="103" y="2680"/>
                  </a:cubicBezTo>
                  <a:cubicBezTo>
                    <a:pt x="95" y="3051"/>
                    <a:pt x="243" y="3293"/>
                    <a:pt x="391" y="3536"/>
                  </a:cubicBezTo>
                </a:path>
              </a:pathLst>
            </a:custGeom>
            <a:noFill/>
            <a:ln w="76200" cmpd="sng">
              <a:solidFill>
                <a:schemeClr val="accent2"/>
              </a:solidFill>
              <a:round/>
              <a:headEnd/>
              <a:tailEnd/>
            </a:ln>
          </p:spPr>
          <p:txBody>
            <a:bodyPr/>
            <a:lstStyle/>
            <a:p>
              <a:endParaRPr lang="fr-FR"/>
            </a:p>
          </p:txBody>
        </p:sp>
      </p:grpSp>
      <p:sp>
        <p:nvSpPr>
          <p:cNvPr id="80910" name="Text Box 14"/>
          <p:cNvSpPr txBox="1">
            <a:spLocks noChangeArrowheads="1"/>
          </p:cNvSpPr>
          <p:nvPr/>
        </p:nvSpPr>
        <p:spPr bwMode="auto">
          <a:xfrm>
            <a:off x="5930900" y="279400"/>
            <a:ext cx="3022600" cy="701675"/>
          </a:xfrm>
          <a:prstGeom prst="rect">
            <a:avLst/>
          </a:prstGeom>
          <a:noFill/>
          <a:ln w="9525">
            <a:noFill/>
            <a:miter lim="800000"/>
            <a:headEnd/>
            <a:tailEnd/>
          </a:ln>
          <a:effectLst/>
        </p:spPr>
        <p:txBody>
          <a:bodyPr>
            <a:spAutoFit/>
          </a:bodyPr>
          <a:lstStyle/>
          <a:p>
            <a:pPr algn="ctr">
              <a:spcBef>
                <a:spcPct val="50000"/>
              </a:spcBef>
              <a:defRPr/>
            </a:pPr>
            <a:r>
              <a:rPr lang="fr-FR" sz="2000">
                <a:effectLst>
                  <a:outerShdw blurRad="38100" dist="38100" dir="2700000" algn="tl">
                    <a:srgbClr val="C0C0C0"/>
                  </a:outerShdw>
                </a:effectLst>
                <a:latin typeface="Comic Sans MS" pitchFamily="66" charset="0"/>
              </a:rPr>
              <a:t>Espèces chimiques   dans le bécher:</a:t>
            </a:r>
          </a:p>
        </p:txBody>
      </p:sp>
      <p:graphicFrame>
        <p:nvGraphicFramePr>
          <p:cNvPr id="32772" name="Object 15"/>
          <p:cNvGraphicFramePr>
            <a:graphicFrameLocks noChangeAspect="1"/>
          </p:cNvGraphicFramePr>
          <p:nvPr/>
        </p:nvGraphicFramePr>
        <p:xfrm>
          <a:off x="1874838" y="2641600"/>
          <a:ext cx="609600" cy="330200"/>
        </p:xfrm>
        <a:graphic>
          <a:graphicData uri="http://schemas.openxmlformats.org/presentationml/2006/ole">
            <p:oleObj spid="_x0000_s32772" name="CS ChemDraw Drawing" r:id="rId5" imgW="401040" imgH="218160" progId="">
              <p:embed/>
            </p:oleObj>
          </a:graphicData>
        </a:graphic>
      </p:graphicFrame>
      <p:graphicFrame>
        <p:nvGraphicFramePr>
          <p:cNvPr id="32773" name="Object 16"/>
          <p:cNvGraphicFramePr>
            <a:graphicFrameLocks noChangeAspect="1"/>
          </p:cNvGraphicFramePr>
          <p:nvPr/>
        </p:nvGraphicFramePr>
        <p:xfrm>
          <a:off x="1182688" y="5675313"/>
          <a:ext cx="358775" cy="252412"/>
        </p:xfrm>
        <a:graphic>
          <a:graphicData uri="http://schemas.openxmlformats.org/presentationml/2006/ole">
            <p:oleObj spid="_x0000_s32773" name="CS ChemDraw Drawing" r:id="rId6" imgW="236160" imgH="167400" progId="">
              <p:embed/>
            </p:oleObj>
          </a:graphicData>
        </a:graphic>
      </p:graphicFrame>
      <p:graphicFrame>
        <p:nvGraphicFramePr>
          <p:cNvPr id="32774" name="Object 17"/>
          <p:cNvGraphicFramePr>
            <a:graphicFrameLocks noChangeAspect="1"/>
          </p:cNvGraphicFramePr>
          <p:nvPr/>
        </p:nvGraphicFramePr>
        <p:xfrm>
          <a:off x="3055938" y="5918200"/>
          <a:ext cx="609600" cy="330200"/>
        </p:xfrm>
        <a:graphic>
          <a:graphicData uri="http://schemas.openxmlformats.org/presentationml/2006/ole">
            <p:oleObj spid="_x0000_s32774" name="CS ChemDraw Drawing" r:id="rId7" imgW="401040" imgH="218160" progId="">
              <p:embed/>
            </p:oleObj>
          </a:graphicData>
        </a:graphic>
      </p:graphicFrame>
      <p:graphicFrame>
        <p:nvGraphicFramePr>
          <p:cNvPr id="32775" name="Object 18"/>
          <p:cNvGraphicFramePr>
            <a:graphicFrameLocks noChangeAspect="1"/>
          </p:cNvGraphicFramePr>
          <p:nvPr/>
        </p:nvGraphicFramePr>
        <p:xfrm>
          <a:off x="2566988" y="5586413"/>
          <a:ext cx="358775" cy="252412"/>
        </p:xfrm>
        <a:graphic>
          <a:graphicData uri="http://schemas.openxmlformats.org/presentationml/2006/ole">
            <p:oleObj spid="_x0000_s32775" name="CS ChemDraw Drawing" r:id="rId8" imgW="236160" imgH="167400" progId="">
              <p:embed/>
            </p:oleObj>
          </a:graphicData>
        </a:graphic>
      </p:graphicFrame>
      <p:graphicFrame>
        <p:nvGraphicFramePr>
          <p:cNvPr id="32776" name="Object 19"/>
          <p:cNvGraphicFramePr>
            <a:graphicFrameLocks noChangeAspect="1"/>
          </p:cNvGraphicFramePr>
          <p:nvPr/>
        </p:nvGraphicFramePr>
        <p:xfrm>
          <a:off x="1843088" y="3287713"/>
          <a:ext cx="358775" cy="252412"/>
        </p:xfrm>
        <a:graphic>
          <a:graphicData uri="http://schemas.openxmlformats.org/presentationml/2006/ole">
            <p:oleObj spid="_x0000_s32776" name="CS ChemDraw Drawing" r:id="rId9" imgW="236160" imgH="167400" progId="">
              <p:embed/>
            </p:oleObj>
          </a:graphicData>
        </a:graphic>
      </p:graphicFrame>
      <p:graphicFrame>
        <p:nvGraphicFramePr>
          <p:cNvPr id="32777" name="Object 20"/>
          <p:cNvGraphicFramePr>
            <a:graphicFrameLocks noChangeAspect="1"/>
          </p:cNvGraphicFramePr>
          <p:nvPr/>
        </p:nvGraphicFramePr>
        <p:xfrm>
          <a:off x="2078038" y="2082800"/>
          <a:ext cx="609600" cy="330200"/>
        </p:xfrm>
        <a:graphic>
          <a:graphicData uri="http://schemas.openxmlformats.org/presentationml/2006/ole">
            <p:oleObj spid="_x0000_s32777" name="CS ChemDraw Drawing" r:id="rId10" imgW="401040" imgH="218160" progId="">
              <p:embed/>
            </p:oleObj>
          </a:graphicData>
        </a:graphic>
      </p:graphicFrame>
      <p:sp>
        <p:nvSpPr>
          <p:cNvPr id="32848" name="Freeform 22"/>
          <p:cNvSpPr>
            <a:spLocks/>
          </p:cNvSpPr>
          <p:nvPr/>
        </p:nvSpPr>
        <p:spPr bwMode="auto">
          <a:xfrm>
            <a:off x="762000" y="5321300"/>
            <a:ext cx="3441700" cy="158750"/>
          </a:xfrm>
          <a:custGeom>
            <a:avLst/>
            <a:gdLst>
              <a:gd name="T0" fmla="*/ 0 w 2168"/>
              <a:gd name="T1" fmla="*/ 0 h 100"/>
              <a:gd name="T2" fmla="*/ 264 w 2168"/>
              <a:gd name="T3" fmla="*/ 56 h 100"/>
              <a:gd name="T4" fmla="*/ 768 w 2168"/>
              <a:gd name="T5" fmla="*/ 88 h 100"/>
              <a:gd name="T6" fmla="*/ 1320 w 2168"/>
              <a:gd name="T7" fmla="*/ 96 h 100"/>
              <a:gd name="T8" fmla="*/ 1728 w 2168"/>
              <a:gd name="T9" fmla="*/ 64 h 100"/>
              <a:gd name="T10" fmla="*/ 2168 w 2168"/>
              <a:gd name="T11" fmla="*/ 8 h 100"/>
              <a:gd name="T12" fmla="*/ 0 60000 65536"/>
              <a:gd name="T13" fmla="*/ 0 60000 65536"/>
              <a:gd name="T14" fmla="*/ 0 60000 65536"/>
              <a:gd name="T15" fmla="*/ 0 60000 65536"/>
              <a:gd name="T16" fmla="*/ 0 60000 65536"/>
              <a:gd name="T17" fmla="*/ 0 60000 65536"/>
              <a:gd name="T18" fmla="*/ 0 w 2168"/>
              <a:gd name="T19" fmla="*/ 0 h 100"/>
              <a:gd name="T20" fmla="*/ 2168 w 2168"/>
              <a:gd name="T21" fmla="*/ 100 h 100"/>
            </a:gdLst>
            <a:ahLst/>
            <a:cxnLst>
              <a:cxn ang="T12">
                <a:pos x="T0" y="T1"/>
              </a:cxn>
              <a:cxn ang="T13">
                <a:pos x="T2" y="T3"/>
              </a:cxn>
              <a:cxn ang="T14">
                <a:pos x="T4" y="T5"/>
              </a:cxn>
              <a:cxn ang="T15">
                <a:pos x="T6" y="T7"/>
              </a:cxn>
              <a:cxn ang="T16">
                <a:pos x="T8" y="T9"/>
              </a:cxn>
              <a:cxn ang="T17">
                <a:pos x="T10" y="T11"/>
              </a:cxn>
            </a:cxnLst>
            <a:rect l="T18" t="T19" r="T20" b="T21"/>
            <a:pathLst>
              <a:path w="2168" h="100">
                <a:moveTo>
                  <a:pt x="0" y="0"/>
                </a:moveTo>
                <a:cubicBezTo>
                  <a:pt x="68" y="20"/>
                  <a:pt x="136" y="41"/>
                  <a:pt x="264" y="56"/>
                </a:cubicBezTo>
                <a:cubicBezTo>
                  <a:pt x="392" y="71"/>
                  <a:pt x="592" y="81"/>
                  <a:pt x="768" y="88"/>
                </a:cubicBezTo>
                <a:cubicBezTo>
                  <a:pt x="944" y="95"/>
                  <a:pt x="1160" y="100"/>
                  <a:pt x="1320" y="96"/>
                </a:cubicBezTo>
                <a:cubicBezTo>
                  <a:pt x="1480" y="92"/>
                  <a:pt x="1587" y="79"/>
                  <a:pt x="1728" y="64"/>
                </a:cubicBezTo>
                <a:cubicBezTo>
                  <a:pt x="1869" y="49"/>
                  <a:pt x="2018" y="28"/>
                  <a:pt x="2168" y="8"/>
                </a:cubicBezTo>
              </a:path>
            </a:pathLst>
          </a:custGeom>
          <a:noFill/>
          <a:ln w="127000" cmpd="sng">
            <a:solidFill>
              <a:schemeClr val="bg1"/>
            </a:solidFill>
            <a:round/>
            <a:headEnd/>
            <a:tailEnd/>
          </a:ln>
        </p:spPr>
        <p:txBody>
          <a:bodyPr/>
          <a:lstStyle/>
          <a:p>
            <a:endParaRPr lang="fr-FR"/>
          </a:p>
        </p:txBody>
      </p:sp>
      <p:graphicFrame>
        <p:nvGraphicFramePr>
          <p:cNvPr id="32778" name="Object 23"/>
          <p:cNvGraphicFramePr>
            <a:graphicFrameLocks noChangeAspect="1"/>
          </p:cNvGraphicFramePr>
          <p:nvPr/>
        </p:nvGraphicFramePr>
        <p:xfrm>
          <a:off x="798513" y="6000750"/>
          <a:ext cx="463550" cy="268288"/>
        </p:xfrm>
        <a:graphic>
          <a:graphicData uri="http://schemas.openxmlformats.org/presentationml/2006/ole">
            <p:oleObj spid="_x0000_s32778" name="CS ChemDraw Drawing" r:id="rId11" imgW="304560" imgH="177480" progId="">
              <p:embed/>
            </p:oleObj>
          </a:graphicData>
        </a:graphic>
      </p:graphicFrame>
      <p:graphicFrame>
        <p:nvGraphicFramePr>
          <p:cNvPr id="32779" name="Object 25"/>
          <p:cNvGraphicFramePr>
            <a:graphicFrameLocks noChangeAspect="1"/>
          </p:cNvGraphicFramePr>
          <p:nvPr/>
        </p:nvGraphicFramePr>
        <p:xfrm>
          <a:off x="1636713" y="6407150"/>
          <a:ext cx="463550" cy="268288"/>
        </p:xfrm>
        <a:graphic>
          <a:graphicData uri="http://schemas.openxmlformats.org/presentationml/2006/ole">
            <p:oleObj spid="_x0000_s32779" name="CS ChemDraw Drawing" r:id="rId12" imgW="304560" imgH="177480" progId="">
              <p:embed/>
            </p:oleObj>
          </a:graphicData>
        </a:graphic>
      </p:graphicFrame>
      <p:graphicFrame>
        <p:nvGraphicFramePr>
          <p:cNvPr id="32780" name="Object 26"/>
          <p:cNvGraphicFramePr>
            <a:graphicFrameLocks noChangeAspect="1"/>
          </p:cNvGraphicFramePr>
          <p:nvPr/>
        </p:nvGraphicFramePr>
        <p:xfrm>
          <a:off x="2185988" y="3567113"/>
          <a:ext cx="358775" cy="252412"/>
        </p:xfrm>
        <a:graphic>
          <a:graphicData uri="http://schemas.openxmlformats.org/presentationml/2006/ole">
            <p:oleObj spid="_x0000_s32780" name="CS ChemDraw Drawing" r:id="rId13" imgW="236160" imgH="167400" progId="">
              <p:embed/>
            </p:oleObj>
          </a:graphicData>
        </a:graphic>
      </p:graphicFrame>
      <p:graphicFrame>
        <p:nvGraphicFramePr>
          <p:cNvPr id="32781" name="Object 27"/>
          <p:cNvGraphicFramePr>
            <a:graphicFrameLocks noChangeAspect="1"/>
          </p:cNvGraphicFramePr>
          <p:nvPr/>
        </p:nvGraphicFramePr>
        <p:xfrm>
          <a:off x="681038" y="5435600"/>
          <a:ext cx="609600" cy="330200"/>
        </p:xfrm>
        <a:graphic>
          <a:graphicData uri="http://schemas.openxmlformats.org/presentationml/2006/ole">
            <p:oleObj spid="_x0000_s32781" name="CS ChemDraw Drawing" r:id="rId14" imgW="401040" imgH="218160" progId="">
              <p:embed/>
            </p:oleObj>
          </a:graphicData>
        </a:graphic>
      </p:graphicFrame>
      <p:graphicFrame>
        <p:nvGraphicFramePr>
          <p:cNvPr id="32782" name="Object 28"/>
          <p:cNvGraphicFramePr>
            <a:graphicFrameLocks noChangeAspect="1"/>
          </p:cNvGraphicFramePr>
          <p:nvPr/>
        </p:nvGraphicFramePr>
        <p:xfrm>
          <a:off x="3436938" y="5270500"/>
          <a:ext cx="609600" cy="330200"/>
        </p:xfrm>
        <a:graphic>
          <a:graphicData uri="http://schemas.openxmlformats.org/presentationml/2006/ole">
            <p:oleObj spid="_x0000_s32782" name="CS ChemDraw Drawing" r:id="rId15" imgW="401040" imgH="218160" progId="">
              <p:embed/>
            </p:oleObj>
          </a:graphicData>
        </a:graphic>
      </p:graphicFrame>
      <p:graphicFrame>
        <p:nvGraphicFramePr>
          <p:cNvPr id="32783" name="Object 29"/>
          <p:cNvGraphicFramePr>
            <a:graphicFrameLocks noChangeAspect="1"/>
          </p:cNvGraphicFramePr>
          <p:nvPr/>
        </p:nvGraphicFramePr>
        <p:xfrm>
          <a:off x="1830388" y="2386013"/>
          <a:ext cx="358775" cy="252412"/>
        </p:xfrm>
        <a:graphic>
          <a:graphicData uri="http://schemas.openxmlformats.org/presentationml/2006/ole">
            <p:oleObj spid="_x0000_s32783" name="CS ChemDraw Drawing" r:id="rId16" imgW="236160" imgH="167400" progId="">
              <p:embed/>
            </p:oleObj>
          </a:graphicData>
        </a:graphic>
      </p:graphicFrame>
      <p:graphicFrame>
        <p:nvGraphicFramePr>
          <p:cNvPr id="32784" name="Object 30"/>
          <p:cNvGraphicFramePr>
            <a:graphicFrameLocks noChangeAspect="1"/>
          </p:cNvGraphicFramePr>
          <p:nvPr/>
        </p:nvGraphicFramePr>
        <p:xfrm>
          <a:off x="3151188" y="6323013"/>
          <a:ext cx="358775" cy="252412"/>
        </p:xfrm>
        <a:graphic>
          <a:graphicData uri="http://schemas.openxmlformats.org/presentationml/2006/ole">
            <p:oleObj spid="_x0000_s32784" name="CS ChemDraw Drawing" r:id="rId17" imgW="236160" imgH="167400" progId="">
              <p:embed/>
            </p:oleObj>
          </a:graphicData>
        </a:graphic>
      </p:graphicFrame>
      <p:graphicFrame>
        <p:nvGraphicFramePr>
          <p:cNvPr id="32785" name="Object 31"/>
          <p:cNvGraphicFramePr>
            <a:graphicFrameLocks noChangeAspect="1"/>
          </p:cNvGraphicFramePr>
          <p:nvPr/>
        </p:nvGraphicFramePr>
        <p:xfrm>
          <a:off x="1963738" y="2984500"/>
          <a:ext cx="609600" cy="330200"/>
        </p:xfrm>
        <a:graphic>
          <a:graphicData uri="http://schemas.openxmlformats.org/presentationml/2006/ole">
            <p:oleObj spid="_x0000_s32785" name="CS ChemDraw Drawing" r:id="rId18" imgW="401040" imgH="218160" progId="">
              <p:embed/>
            </p:oleObj>
          </a:graphicData>
        </a:graphic>
      </p:graphicFrame>
      <p:graphicFrame>
        <p:nvGraphicFramePr>
          <p:cNvPr id="32786" name="Object 32"/>
          <p:cNvGraphicFramePr>
            <a:graphicFrameLocks noChangeAspect="1"/>
          </p:cNvGraphicFramePr>
          <p:nvPr/>
        </p:nvGraphicFramePr>
        <p:xfrm>
          <a:off x="2160588" y="6488113"/>
          <a:ext cx="358775" cy="252412"/>
        </p:xfrm>
        <a:graphic>
          <a:graphicData uri="http://schemas.openxmlformats.org/presentationml/2006/ole">
            <p:oleObj spid="_x0000_s32786" name="CS ChemDraw Drawing" r:id="rId19" imgW="236160" imgH="167400" progId="">
              <p:embed/>
            </p:oleObj>
          </a:graphicData>
        </a:graphic>
      </p:graphicFrame>
      <p:graphicFrame>
        <p:nvGraphicFramePr>
          <p:cNvPr id="32787" name="Object 33"/>
          <p:cNvGraphicFramePr>
            <a:graphicFrameLocks noChangeAspect="1"/>
          </p:cNvGraphicFramePr>
          <p:nvPr/>
        </p:nvGraphicFramePr>
        <p:xfrm>
          <a:off x="2376488" y="5345113"/>
          <a:ext cx="358775" cy="252412"/>
        </p:xfrm>
        <a:graphic>
          <a:graphicData uri="http://schemas.openxmlformats.org/presentationml/2006/ole">
            <p:oleObj spid="_x0000_s32787" name="CS ChemDraw Drawing" r:id="rId20" imgW="236160" imgH="167400" progId="">
              <p:embed/>
            </p:oleObj>
          </a:graphicData>
        </a:graphic>
      </p:graphicFrame>
      <p:graphicFrame>
        <p:nvGraphicFramePr>
          <p:cNvPr id="32788" name="Object 34"/>
          <p:cNvGraphicFramePr>
            <a:graphicFrameLocks noChangeAspect="1"/>
          </p:cNvGraphicFramePr>
          <p:nvPr/>
        </p:nvGraphicFramePr>
        <p:xfrm>
          <a:off x="1490663" y="5886450"/>
          <a:ext cx="512762" cy="311150"/>
        </p:xfrm>
        <a:graphic>
          <a:graphicData uri="http://schemas.openxmlformats.org/presentationml/2006/ole">
            <p:oleObj spid="_x0000_s32788" name="CS ChemDraw Drawing" r:id="rId21" imgW="337680" imgH="205560" progId="">
              <p:embed/>
            </p:oleObj>
          </a:graphicData>
        </a:graphic>
      </p:graphicFrame>
      <p:graphicFrame>
        <p:nvGraphicFramePr>
          <p:cNvPr id="32789" name="Object 35"/>
          <p:cNvGraphicFramePr>
            <a:graphicFrameLocks noChangeAspect="1"/>
          </p:cNvGraphicFramePr>
          <p:nvPr/>
        </p:nvGraphicFramePr>
        <p:xfrm>
          <a:off x="1643063" y="5454650"/>
          <a:ext cx="512762" cy="311150"/>
        </p:xfrm>
        <a:graphic>
          <a:graphicData uri="http://schemas.openxmlformats.org/presentationml/2006/ole">
            <p:oleObj spid="_x0000_s32789" name="CS ChemDraw Drawing" r:id="rId22" imgW="337680" imgH="205560" progId="">
              <p:embed/>
            </p:oleObj>
          </a:graphicData>
        </a:graphic>
      </p:graphicFrame>
      <p:graphicFrame>
        <p:nvGraphicFramePr>
          <p:cNvPr id="32790" name="Object 36"/>
          <p:cNvGraphicFramePr>
            <a:graphicFrameLocks noChangeAspect="1"/>
          </p:cNvGraphicFramePr>
          <p:nvPr/>
        </p:nvGraphicFramePr>
        <p:xfrm>
          <a:off x="2198688" y="5751513"/>
          <a:ext cx="358775" cy="252412"/>
        </p:xfrm>
        <a:graphic>
          <a:graphicData uri="http://schemas.openxmlformats.org/presentationml/2006/ole">
            <p:oleObj spid="_x0000_s32790" name="CS ChemDraw Drawing" r:id="rId23" imgW="236160" imgH="167400" progId="">
              <p:embed/>
            </p:oleObj>
          </a:graphicData>
        </a:graphic>
      </p:graphicFrame>
      <p:graphicFrame>
        <p:nvGraphicFramePr>
          <p:cNvPr id="32791" name="Object 37"/>
          <p:cNvGraphicFramePr>
            <a:graphicFrameLocks noChangeAspect="1"/>
          </p:cNvGraphicFramePr>
          <p:nvPr/>
        </p:nvGraphicFramePr>
        <p:xfrm>
          <a:off x="2640013" y="5822950"/>
          <a:ext cx="463550" cy="268288"/>
        </p:xfrm>
        <a:graphic>
          <a:graphicData uri="http://schemas.openxmlformats.org/presentationml/2006/ole">
            <p:oleObj spid="_x0000_s32791" name="CS ChemDraw Drawing" r:id="rId24" imgW="304560" imgH="177480" progId="">
              <p:embed/>
            </p:oleObj>
          </a:graphicData>
        </a:graphic>
      </p:graphicFrame>
      <p:graphicFrame>
        <p:nvGraphicFramePr>
          <p:cNvPr id="32792" name="Object 38"/>
          <p:cNvGraphicFramePr>
            <a:graphicFrameLocks noChangeAspect="1"/>
          </p:cNvGraphicFramePr>
          <p:nvPr/>
        </p:nvGraphicFramePr>
        <p:xfrm>
          <a:off x="3643313" y="6140450"/>
          <a:ext cx="463550" cy="268288"/>
        </p:xfrm>
        <a:graphic>
          <a:graphicData uri="http://schemas.openxmlformats.org/presentationml/2006/ole">
            <p:oleObj spid="_x0000_s32792" name="CS ChemDraw Drawing" r:id="rId25" imgW="304560" imgH="177480" progId="">
              <p:embed/>
            </p:oleObj>
          </a:graphicData>
        </a:graphic>
      </p:graphicFrame>
      <p:graphicFrame>
        <p:nvGraphicFramePr>
          <p:cNvPr id="32793" name="Object 39"/>
          <p:cNvGraphicFramePr>
            <a:graphicFrameLocks noChangeAspect="1"/>
          </p:cNvGraphicFramePr>
          <p:nvPr/>
        </p:nvGraphicFramePr>
        <p:xfrm>
          <a:off x="2900363" y="5429250"/>
          <a:ext cx="512762" cy="311150"/>
        </p:xfrm>
        <a:graphic>
          <a:graphicData uri="http://schemas.openxmlformats.org/presentationml/2006/ole">
            <p:oleObj spid="_x0000_s32793" name="CS ChemDraw Drawing" r:id="rId26" imgW="337680" imgH="205560" progId="">
              <p:embed/>
            </p:oleObj>
          </a:graphicData>
        </a:graphic>
      </p:graphicFrame>
      <p:graphicFrame>
        <p:nvGraphicFramePr>
          <p:cNvPr id="32794" name="Object 40"/>
          <p:cNvGraphicFramePr>
            <a:graphicFrameLocks noChangeAspect="1"/>
          </p:cNvGraphicFramePr>
          <p:nvPr/>
        </p:nvGraphicFramePr>
        <p:xfrm>
          <a:off x="3522663" y="5632450"/>
          <a:ext cx="512762" cy="311150"/>
        </p:xfrm>
        <a:graphic>
          <a:graphicData uri="http://schemas.openxmlformats.org/presentationml/2006/ole">
            <p:oleObj spid="_x0000_s32794" name="CS ChemDraw Drawing" r:id="rId27" imgW="337680" imgH="205560" progId="">
              <p:embed/>
            </p:oleObj>
          </a:graphicData>
        </a:graphic>
      </p:graphicFrame>
      <p:graphicFrame>
        <p:nvGraphicFramePr>
          <p:cNvPr id="32795" name="Object 41"/>
          <p:cNvGraphicFramePr>
            <a:graphicFrameLocks noChangeAspect="1"/>
          </p:cNvGraphicFramePr>
          <p:nvPr/>
        </p:nvGraphicFramePr>
        <p:xfrm>
          <a:off x="2633663" y="6292850"/>
          <a:ext cx="512762" cy="311150"/>
        </p:xfrm>
        <a:graphic>
          <a:graphicData uri="http://schemas.openxmlformats.org/presentationml/2006/ole">
            <p:oleObj spid="_x0000_s32795" name="CS ChemDraw Drawing" r:id="rId28" imgW="337680" imgH="205560" progId="">
              <p:embed/>
            </p:oleObj>
          </a:graphicData>
        </a:graphic>
      </p:graphicFrame>
      <p:graphicFrame>
        <p:nvGraphicFramePr>
          <p:cNvPr id="32796" name="Object 42"/>
          <p:cNvGraphicFramePr>
            <a:graphicFrameLocks noChangeAspect="1"/>
          </p:cNvGraphicFramePr>
          <p:nvPr/>
        </p:nvGraphicFramePr>
        <p:xfrm>
          <a:off x="2100263" y="6102350"/>
          <a:ext cx="512762" cy="311150"/>
        </p:xfrm>
        <a:graphic>
          <a:graphicData uri="http://schemas.openxmlformats.org/presentationml/2006/ole">
            <p:oleObj spid="_x0000_s32796" name="CS ChemDraw Drawing" r:id="rId29" imgW="337680" imgH="205560" progId="">
              <p:embed/>
            </p:oleObj>
          </a:graphicData>
        </a:graphic>
      </p:graphicFrame>
      <p:graphicFrame>
        <p:nvGraphicFramePr>
          <p:cNvPr id="32797" name="Object 43"/>
          <p:cNvGraphicFramePr>
            <a:graphicFrameLocks noChangeAspect="1"/>
          </p:cNvGraphicFramePr>
          <p:nvPr/>
        </p:nvGraphicFramePr>
        <p:xfrm>
          <a:off x="754063" y="6394450"/>
          <a:ext cx="512762" cy="311150"/>
        </p:xfrm>
        <a:graphic>
          <a:graphicData uri="http://schemas.openxmlformats.org/presentationml/2006/ole">
            <p:oleObj spid="_x0000_s32797" name="CS ChemDraw Drawing" r:id="rId30" imgW="337680" imgH="205560" progId="">
              <p:embed/>
            </p:oleObj>
          </a:graphicData>
        </a:graphic>
      </p:graphicFrame>
      <p:graphicFrame>
        <p:nvGraphicFramePr>
          <p:cNvPr id="32798" name="Object 44"/>
          <p:cNvGraphicFramePr>
            <a:graphicFrameLocks noChangeAspect="1"/>
          </p:cNvGraphicFramePr>
          <p:nvPr/>
        </p:nvGraphicFramePr>
        <p:xfrm>
          <a:off x="1223963" y="6153150"/>
          <a:ext cx="512762" cy="311150"/>
        </p:xfrm>
        <a:graphic>
          <a:graphicData uri="http://schemas.openxmlformats.org/presentationml/2006/ole">
            <p:oleObj spid="_x0000_s32798" name="CS ChemDraw Drawing" r:id="rId31" imgW="337680" imgH="205560" progId="">
              <p:embed/>
            </p:oleObj>
          </a:graphicData>
        </a:graphic>
      </p:graphicFrame>
      <p:graphicFrame>
        <p:nvGraphicFramePr>
          <p:cNvPr id="32799" name="Object 45"/>
          <p:cNvGraphicFramePr>
            <a:graphicFrameLocks noChangeAspect="1"/>
          </p:cNvGraphicFramePr>
          <p:nvPr/>
        </p:nvGraphicFramePr>
        <p:xfrm>
          <a:off x="2027238" y="1181100"/>
          <a:ext cx="609600" cy="330200"/>
        </p:xfrm>
        <a:graphic>
          <a:graphicData uri="http://schemas.openxmlformats.org/presentationml/2006/ole">
            <p:oleObj spid="_x0000_s32799" name="CS ChemDraw Drawing" r:id="rId32" imgW="401040" imgH="218160" progId="">
              <p:embed/>
            </p:oleObj>
          </a:graphicData>
        </a:graphic>
      </p:graphicFrame>
      <p:graphicFrame>
        <p:nvGraphicFramePr>
          <p:cNvPr id="32800" name="Object 46"/>
          <p:cNvGraphicFramePr>
            <a:graphicFrameLocks noChangeAspect="1"/>
          </p:cNvGraphicFramePr>
          <p:nvPr/>
        </p:nvGraphicFramePr>
        <p:xfrm>
          <a:off x="1766888" y="1370013"/>
          <a:ext cx="358775" cy="252412"/>
        </p:xfrm>
        <a:graphic>
          <a:graphicData uri="http://schemas.openxmlformats.org/presentationml/2006/ole">
            <p:oleObj spid="_x0000_s32800" name="CS ChemDraw Drawing" r:id="rId33" imgW="236160" imgH="167400" progId="">
              <p:embed/>
            </p:oleObj>
          </a:graphicData>
        </a:graphic>
      </p:graphicFrame>
      <p:graphicFrame>
        <p:nvGraphicFramePr>
          <p:cNvPr id="32801" name="Object 47"/>
          <p:cNvGraphicFramePr>
            <a:graphicFrameLocks noChangeAspect="1"/>
          </p:cNvGraphicFramePr>
          <p:nvPr/>
        </p:nvGraphicFramePr>
        <p:xfrm>
          <a:off x="2370138" y="850900"/>
          <a:ext cx="609600" cy="330200"/>
        </p:xfrm>
        <a:graphic>
          <a:graphicData uri="http://schemas.openxmlformats.org/presentationml/2006/ole">
            <p:oleObj spid="_x0000_s32801" name="CS ChemDraw Drawing" r:id="rId34" imgW="401040" imgH="218160" progId="">
              <p:embed/>
            </p:oleObj>
          </a:graphicData>
        </a:graphic>
      </p:graphicFrame>
      <p:graphicFrame>
        <p:nvGraphicFramePr>
          <p:cNvPr id="32802" name="Object 48"/>
          <p:cNvGraphicFramePr>
            <a:graphicFrameLocks noChangeAspect="1"/>
          </p:cNvGraphicFramePr>
          <p:nvPr/>
        </p:nvGraphicFramePr>
        <p:xfrm>
          <a:off x="1500188" y="914400"/>
          <a:ext cx="358775" cy="252413"/>
        </p:xfrm>
        <a:graphic>
          <a:graphicData uri="http://schemas.openxmlformats.org/presentationml/2006/ole">
            <p:oleObj spid="_x0000_s32802" name="CS ChemDraw Drawing" r:id="rId35" imgW="236160" imgH="167400" progId="">
              <p:embed/>
            </p:oleObj>
          </a:graphicData>
        </a:graphic>
      </p:graphicFrame>
      <p:graphicFrame>
        <p:nvGraphicFramePr>
          <p:cNvPr id="32803" name="Object 49"/>
          <p:cNvGraphicFramePr>
            <a:graphicFrameLocks noChangeAspect="1"/>
          </p:cNvGraphicFramePr>
          <p:nvPr/>
        </p:nvGraphicFramePr>
        <p:xfrm>
          <a:off x="1379538" y="558800"/>
          <a:ext cx="609600" cy="330200"/>
        </p:xfrm>
        <a:graphic>
          <a:graphicData uri="http://schemas.openxmlformats.org/presentationml/2006/ole">
            <p:oleObj spid="_x0000_s32803" name="CS ChemDraw Drawing" r:id="rId36" imgW="401040" imgH="218160" progId="">
              <p:embed/>
            </p:oleObj>
          </a:graphicData>
        </a:graphic>
      </p:graphicFrame>
      <p:graphicFrame>
        <p:nvGraphicFramePr>
          <p:cNvPr id="32804" name="Object 50"/>
          <p:cNvGraphicFramePr>
            <a:graphicFrameLocks noChangeAspect="1"/>
          </p:cNvGraphicFramePr>
          <p:nvPr/>
        </p:nvGraphicFramePr>
        <p:xfrm>
          <a:off x="1957388" y="952500"/>
          <a:ext cx="358775" cy="252413"/>
        </p:xfrm>
        <a:graphic>
          <a:graphicData uri="http://schemas.openxmlformats.org/presentationml/2006/ole">
            <p:oleObj spid="_x0000_s32804" name="CS ChemDraw Drawing" r:id="rId37" imgW="236160" imgH="167400" progId="">
              <p:embed/>
            </p:oleObj>
          </a:graphicData>
        </a:graphic>
      </p:graphicFrame>
      <p:graphicFrame>
        <p:nvGraphicFramePr>
          <p:cNvPr id="32805" name="Object 51"/>
          <p:cNvGraphicFramePr>
            <a:graphicFrameLocks noChangeAspect="1"/>
          </p:cNvGraphicFramePr>
          <p:nvPr/>
        </p:nvGraphicFramePr>
        <p:xfrm>
          <a:off x="2103438" y="330200"/>
          <a:ext cx="609600" cy="330200"/>
        </p:xfrm>
        <a:graphic>
          <a:graphicData uri="http://schemas.openxmlformats.org/presentationml/2006/ole">
            <p:oleObj spid="_x0000_s32805" name="CS ChemDraw Drawing" r:id="rId38" imgW="401040" imgH="218160" progId="">
              <p:embed/>
            </p:oleObj>
          </a:graphicData>
        </a:graphic>
      </p:graphicFrame>
      <p:graphicFrame>
        <p:nvGraphicFramePr>
          <p:cNvPr id="32806" name="Object 52"/>
          <p:cNvGraphicFramePr>
            <a:graphicFrameLocks noChangeAspect="1"/>
          </p:cNvGraphicFramePr>
          <p:nvPr/>
        </p:nvGraphicFramePr>
        <p:xfrm>
          <a:off x="2109788" y="622300"/>
          <a:ext cx="358775" cy="252413"/>
        </p:xfrm>
        <a:graphic>
          <a:graphicData uri="http://schemas.openxmlformats.org/presentationml/2006/ole">
            <p:oleObj spid="_x0000_s32806" name="CS ChemDraw Drawing" r:id="rId39" imgW="236160" imgH="167400" progId="">
              <p:embed/>
            </p:oleObj>
          </a:graphicData>
        </a:graphic>
      </p:graphicFrame>
      <p:graphicFrame>
        <p:nvGraphicFramePr>
          <p:cNvPr id="32807" name="Object 53"/>
          <p:cNvGraphicFramePr>
            <a:graphicFrameLocks noChangeAspect="1"/>
          </p:cNvGraphicFramePr>
          <p:nvPr/>
        </p:nvGraphicFramePr>
        <p:xfrm>
          <a:off x="1550988" y="5218113"/>
          <a:ext cx="358775" cy="252412"/>
        </p:xfrm>
        <a:graphic>
          <a:graphicData uri="http://schemas.openxmlformats.org/presentationml/2006/ole">
            <p:oleObj spid="_x0000_s32807" name="CS ChemDraw Drawing" r:id="rId40" imgW="236160" imgH="167400" progId="">
              <p:embed/>
            </p:oleObj>
          </a:graphicData>
        </a:graphic>
      </p:graphicFrame>
      <p:graphicFrame>
        <p:nvGraphicFramePr>
          <p:cNvPr id="32808" name="Object 54"/>
          <p:cNvGraphicFramePr>
            <a:graphicFrameLocks noChangeAspect="1"/>
          </p:cNvGraphicFramePr>
          <p:nvPr/>
        </p:nvGraphicFramePr>
        <p:xfrm>
          <a:off x="2617788" y="63500"/>
          <a:ext cx="358775" cy="252413"/>
        </p:xfrm>
        <a:graphic>
          <a:graphicData uri="http://schemas.openxmlformats.org/presentationml/2006/ole">
            <p:oleObj spid="_x0000_s32808" name="CS ChemDraw Drawing" r:id="rId41" imgW="236160" imgH="167400" progId="">
              <p:embed/>
            </p:oleObj>
          </a:graphicData>
        </a:graphic>
      </p:graphicFrame>
      <p:graphicFrame>
        <p:nvGraphicFramePr>
          <p:cNvPr id="32809" name="Object 55"/>
          <p:cNvGraphicFramePr>
            <a:graphicFrameLocks noChangeAspect="1"/>
          </p:cNvGraphicFramePr>
          <p:nvPr/>
        </p:nvGraphicFramePr>
        <p:xfrm>
          <a:off x="1379538" y="203200"/>
          <a:ext cx="609600" cy="330200"/>
        </p:xfrm>
        <a:graphic>
          <a:graphicData uri="http://schemas.openxmlformats.org/presentationml/2006/ole">
            <p:oleObj spid="_x0000_s32809" name="CS ChemDraw Drawing" r:id="rId42" imgW="401040" imgH="218160" progId="">
              <p:embed/>
            </p:oleObj>
          </a:graphicData>
        </a:graphic>
      </p:graphicFrame>
      <p:graphicFrame>
        <p:nvGraphicFramePr>
          <p:cNvPr id="32810" name="Object 56"/>
          <p:cNvGraphicFramePr>
            <a:graphicFrameLocks noChangeAspect="1"/>
          </p:cNvGraphicFramePr>
          <p:nvPr/>
        </p:nvGraphicFramePr>
        <p:xfrm>
          <a:off x="2014538" y="-76200"/>
          <a:ext cx="609600" cy="330200"/>
        </p:xfrm>
        <a:graphic>
          <a:graphicData uri="http://schemas.openxmlformats.org/presentationml/2006/ole">
            <p:oleObj spid="_x0000_s32810" name="CS ChemDraw Drawing" r:id="rId43" imgW="401040" imgH="218160" progId="">
              <p:embed/>
            </p:oleObj>
          </a:graphicData>
        </a:graphic>
      </p:graphicFrame>
      <p:graphicFrame>
        <p:nvGraphicFramePr>
          <p:cNvPr id="32811" name="Object 57"/>
          <p:cNvGraphicFramePr>
            <a:graphicFrameLocks noChangeAspect="1"/>
          </p:cNvGraphicFramePr>
          <p:nvPr/>
        </p:nvGraphicFramePr>
        <p:xfrm>
          <a:off x="1500188" y="-76200"/>
          <a:ext cx="358775" cy="252413"/>
        </p:xfrm>
        <a:graphic>
          <a:graphicData uri="http://schemas.openxmlformats.org/presentationml/2006/ole">
            <p:oleObj spid="_x0000_s32811" name="CS ChemDraw Drawing" r:id="rId44" imgW="236160" imgH="167400" progId="">
              <p:embed/>
            </p:oleObj>
          </a:graphicData>
        </a:graphic>
      </p:graphicFrame>
      <p:sp>
        <p:nvSpPr>
          <p:cNvPr id="32849" name="Rectangle 21"/>
          <p:cNvSpPr>
            <a:spLocks noChangeArrowheads="1"/>
          </p:cNvSpPr>
          <p:nvPr/>
        </p:nvSpPr>
        <p:spPr bwMode="auto">
          <a:xfrm>
            <a:off x="0" y="0"/>
            <a:ext cx="9144000" cy="6858000"/>
          </a:xfrm>
          <a:prstGeom prst="rect">
            <a:avLst/>
          </a:prstGeom>
          <a:noFill/>
          <a:ln w="76200">
            <a:solidFill>
              <a:srgbClr val="FF0000"/>
            </a:solidFill>
            <a:miter lim="800000"/>
            <a:headEnd/>
            <a:tailEnd/>
          </a:ln>
        </p:spPr>
        <p:txBody>
          <a:bodyPr wrap="none" anchor="ctr"/>
          <a:lstStyle/>
          <a:p>
            <a:endParaRPr lang="fr-FR"/>
          </a:p>
        </p:txBody>
      </p:sp>
      <p:grpSp>
        <p:nvGrpSpPr>
          <p:cNvPr id="32850" name="Group 58"/>
          <p:cNvGrpSpPr>
            <a:grpSpLocks/>
          </p:cNvGrpSpPr>
          <p:nvPr/>
        </p:nvGrpSpPr>
        <p:grpSpPr bwMode="auto">
          <a:xfrm>
            <a:off x="5384800" y="5842000"/>
            <a:ext cx="3676650" cy="939800"/>
            <a:chOff x="3392" y="3680"/>
            <a:chExt cx="2316" cy="592"/>
          </a:xfrm>
        </p:grpSpPr>
        <p:sp>
          <p:nvSpPr>
            <p:cNvPr id="32873" name="Text Box 59"/>
            <p:cNvSpPr txBox="1">
              <a:spLocks noChangeArrowheads="1"/>
            </p:cNvSpPr>
            <p:nvPr/>
          </p:nvSpPr>
          <p:spPr bwMode="auto">
            <a:xfrm>
              <a:off x="3392" y="3680"/>
              <a:ext cx="1920" cy="192"/>
            </a:xfrm>
            <a:prstGeom prst="rect">
              <a:avLst/>
            </a:prstGeom>
            <a:noFill/>
            <a:ln w="9525">
              <a:noFill/>
              <a:miter lim="800000"/>
              <a:headEnd/>
              <a:tailEnd/>
            </a:ln>
          </p:spPr>
          <p:txBody>
            <a:bodyPr>
              <a:spAutoFit/>
            </a:bodyPr>
            <a:lstStyle/>
            <a:p>
              <a:pPr>
                <a:spcBef>
                  <a:spcPct val="50000"/>
                </a:spcBef>
              </a:pPr>
              <a:r>
                <a:rPr lang="fr-FR" sz="1400" b="1">
                  <a:solidFill>
                    <a:srgbClr val="FF0000"/>
                  </a:solidFill>
                  <a:latin typeface="Comic Sans MS" pitchFamily="66" charset="0"/>
                </a:rPr>
                <a:t>Réaction support de titrage:</a:t>
              </a:r>
            </a:p>
          </p:txBody>
        </p:sp>
        <p:sp>
          <p:nvSpPr>
            <p:cNvPr id="32874" name="AutoShape 60"/>
            <p:cNvSpPr>
              <a:spLocks noChangeArrowheads="1"/>
            </p:cNvSpPr>
            <p:nvPr/>
          </p:nvSpPr>
          <p:spPr bwMode="auto">
            <a:xfrm>
              <a:off x="3453" y="3921"/>
              <a:ext cx="2255" cy="351"/>
            </a:xfrm>
            <a:prstGeom prst="roundRect">
              <a:avLst>
                <a:gd name="adj" fmla="val 16667"/>
              </a:avLst>
            </a:prstGeom>
            <a:solidFill>
              <a:schemeClr val="folHlink"/>
            </a:solidFill>
            <a:ln w="38100">
              <a:noFill/>
              <a:round/>
              <a:headEnd/>
              <a:tailEnd/>
            </a:ln>
          </p:spPr>
          <p:txBody>
            <a:bodyPr wrap="none" anchor="ctr"/>
            <a:lstStyle/>
            <a:p>
              <a:endParaRPr lang="fr-FR"/>
            </a:p>
          </p:txBody>
        </p:sp>
        <p:sp>
          <p:nvSpPr>
            <p:cNvPr id="80957" name="AutoShape 61"/>
            <p:cNvSpPr>
              <a:spLocks noChangeArrowheads="1"/>
            </p:cNvSpPr>
            <p:nvPr/>
          </p:nvSpPr>
          <p:spPr bwMode="auto">
            <a:xfrm>
              <a:off x="3405" y="3857"/>
              <a:ext cx="2255" cy="367"/>
            </a:xfrm>
            <a:prstGeom prst="roundRect">
              <a:avLst>
                <a:gd name="adj" fmla="val 16667"/>
              </a:avLst>
            </a:prstGeom>
            <a:gradFill rotWithShape="0">
              <a:gsLst>
                <a:gs pos="0">
                  <a:schemeClr val="bg1">
                    <a:gamma/>
                    <a:shade val="76078"/>
                    <a:invGamma/>
                  </a:schemeClr>
                </a:gs>
                <a:gs pos="50000">
                  <a:schemeClr val="bg1"/>
                </a:gs>
                <a:gs pos="100000">
                  <a:schemeClr val="bg1">
                    <a:gamma/>
                    <a:shade val="76078"/>
                    <a:invGamma/>
                  </a:schemeClr>
                </a:gs>
              </a:gsLst>
              <a:lin ang="2700000" scaled="1"/>
            </a:gradFill>
            <a:ln w="38100">
              <a:solidFill>
                <a:srgbClr val="FF0000"/>
              </a:solidFill>
              <a:round/>
              <a:headEnd/>
              <a:tailEnd/>
            </a:ln>
            <a:effectLst/>
          </p:spPr>
          <p:txBody>
            <a:bodyPr wrap="none" anchor="ctr"/>
            <a:lstStyle/>
            <a:p>
              <a:pPr>
                <a:defRPr/>
              </a:pPr>
              <a:endParaRPr lang="fr-FR"/>
            </a:p>
          </p:txBody>
        </p:sp>
        <p:graphicFrame>
          <p:nvGraphicFramePr>
            <p:cNvPr id="32832" name="Object 62"/>
            <p:cNvGraphicFramePr>
              <a:graphicFrameLocks noChangeAspect="1"/>
            </p:cNvGraphicFramePr>
            <p:nvPr/>
          </p:nvGraphicFramePr>
          <p:xfrm>
            <a:off x="3537" y="3931"/>
            <a:ext cx="384" cy="208"/>
          </p:xfrm>
          <a:graphic>
            <a:graphicData uri="http://schemas.openxmlformats.org/presentationml/2006/ole">
              <p:oleObj spid="_x0000_s32832" name="CS ChemDraw Drawing" r:id="rId45" imgW="401040" imgH="218160" progId="">
                <p:embed/>
              </p:oleObj>
            </a:graphicData>
          </a:graphic>
        </p:graphicFrame>
        <p:graphicFrame>
          <p:nvGraphicFramePr>
            <p:cNvPr id="32833" name="Object 63"/>
            <p:cNvGraphicFramePr>
              <a:graphicFrameLocks noChangeAspect="1"/>
            </p:cNvGraphicFramePr>
            <p:nvPr/>
          </p:nvGraphicFramePr>
          <p:xfrm>
            <a:off x="4271" y="3951"/>
            <a:ext cx="316" cy="159"/>
          </p:xfrm>
          <a:graphic>
            <a:graphicData uri="http://schemas.openxmlformats.org/presentationml/2006/ole">
              <p:oleObj spid="_x0000_s32833" name="CS ChemDraw Drawing" r:id="rId46" imgW="330120" imgH="167400" progId="">
                <p:embed/>
              </p:oleObj>
            </a:graphicData>
          </a:graphic>
        </p:graphicFrame>
        <p:graphicFrame>
          <p:nvGraphicFramePr>
            <p:cNvPr id="32834" name="Object 64"/>
            <p:cNvGraphicFramePr>
              <a:graphicFrameLocks noChangeAspect="1"/>
            </p:cNvGraphicFramePr>
            <p:nvPr/>
          </p:nvGraphicFramePr>
          <p:xfrm>
            <a:off x="4952" y="3952"/>
            <a:ext cx="169" cy="196"/>
          </p:xfrm>
          <a:graphic>
            <a:graphicData uri="http://schemas.openxmlformats.org/presentationml/2006/ole">
              <p:oleObj spid="_x0000_s32834" name="CS ChemDraw Drawing" r:id="rId47" imgW="561240" imgH="205560" progId="">
                <p:embed/>
              </p:oleObj>
            </a:graphicData>
          </a:graphic>
        </p:graphicFrame>
        <p:sp>
          <p:nvSpPr>
            <p:cNvPr id="32876" name="Text Box 65"/>
            <p:cNvSpPr txBox="1">
              <a:spLocks noChangeArrowheads="1"/>
            </p:cNvSpPr>
            <p:nvPr/>
          </p:nvSpPr>
          <p:spPr bwMode="auto">
            <a:xfrm>
              <a:off x="3971" y="3908"/>
              <a:ext cx="884" cy="288"/>
            </a:xfrm>
            <a:prstGeom prst="rect">
              <a:avLst/>
            </a:prstGeom>
            <a:noFill/>
            <a:ln w="9525">
              <a:noFill/>
              <a:miter lim="800000"/>
              <a:headEnd/>
              <a:tailEnd/>
            </a:ln>
          </p:spPr>
          <p:txBody>
            <a:bodyPr>
              <a:spAutoFit/>
            </a:bodyPr>
            <a:lstStyle/>
            <a:p>
              <a:pPr>
                <a:spcBef>
                  <a:spcPct val="50000"/>
                </a:spcBef>
              </a:pPr>
              <a:r>
                <a:rPr lang="fr-FR" b="1"/>
                <a:t>+</a:t>
              </a:r>
            </a:p>
          </p:txBody>
        </p:sp>
        <p:sp>
          <p:nvSpPr>
            <p:cNvPr id="32877" name="Text Box 66"/>
            <p:cNvSpPr txBox="1">
              <a:spLocks noChangeArrowheads="1"/>
            </p:cNvSpPr>
            <p:nvPr/>
          </p:nvSpPr>
          <p:spPr bwMode="auto">
            <a:xfrm>
              <a:off x="4634" y="3890"/>
              <a:ext cx="884" cy="231"/>
            </a:xfrm>
            <a:prstGeom prst="rect">
              <a:avLst/>
            </a:prstGeom>
            <a:noFill/>
            <a:ln w="9525">
              <a:noFill/>
              <a:miter lim="800000"/>
              <a:headEnd/>
              <a:tailEnd/>
            </a:ln>
          </p:spPr>
          <p:txBody>
            <a:bodyPr>
              <a:spAutoFit/>
            </a:bodyPr>
            <a:lstStyle/>
            <a:p>
              <a:pPr>
                <a:spcBef>
                  <a:spcPct val="50000"/>
                </a:spcBef>
              </a:pPr>
              <a:r>
                <a:rPr lang="fr-FR" sz="1800" b="1">
                  <a:sym typeface="Wingdings" pitchFamily="2" charset="2"/>
                </a:rPr>
                <a:t></a:t>
              </a:r>
            </a:p>
          </p:txBody>
        </p:sp>
        <p:graphicFrame>
          <p:nvGraphicFramePr>
            <p:cNvPr id="32835" name="Object 67"/>
            <p:cNvGraphicFramePr>
              <a:graphicFrameLocks noChangeAspect="1"/>
            </p:cNvGraphicFramePr>
            <p:nvPr/>
          </p:nvGraphicFramePr>
          <p:xfrm>
            <a:off x="3835" y="4053"/>
            <a:ext cx="204" cy="133"/>
          </p:xfrm>
          <a:graphic>
            <a:graphicData uri="http://schemas.openxmlformats.org/presentationml/2006/ole">
              <p:oleObj spid="_x0000_s32835" name="CS ChemDraw Drawing" r:id="rId48" imgW="314640" imgH="205560" progId="">
                <p:embed/>
              </p:oleObj>
            </a:graphicData>
          </a:graphic>
        </p:graphicFrame>
        <p:graphicFrame>
          <p:nvGraphicFramePr>
            <p:cNvPr id="32836" name="Object 68"/>
            <p:cNvGraphicFramePr>
              <a:graphicFrameLocks noChangeAspect="1"/>
            </p:cNvGraphicFramePr>
            <p:nvPr/>
          </p:nvGraphicFramePr>
          <p:xfrm>
            <a:off x="4499" y="4045"/>
            <a:ext cx="204" cy="133"/>
          </p:xfrm>
          <a:graphic>
            <a:graphicData uri="http://schemas.openxmlformats.org/presentationml/2006/ole">
              <p:oleObj spid="_x0000_s32836" name="CS ChemDraw Drawing" r:id="rId49" imgW="314640" imgH="205560" progId="">
                <p:embed/>
              </p:oleObj>
            </a:graphicData>
          </a:graphic>
        </p:graphicFrame>
        <p:graphicFrame>
          <p:nvGraphicFramePr>
            <p:cNvPr id="32837" name="Object 69"/>
            <p:cNvGraphicFramePr>
              <a:graphicFrameLocks noChangeAspect="1"/>
            </p:cNvGraphicFramePr>
            <p:nvPr/>
          </p:nvGraphicFramePr>
          <p:xfrm>
            <a:off x="5436" y="4032"/>
            <a:ext cx="162" cy="152"/>
          </p:xfrm>
          <a:graphic>
            <a:graphicData uri="http://schemas.openxmlformats.org/presentationml/2006/ole">
              <p:oleObj spid="_x0000_s32837" name="Equation" r:id="rId50" imgW="215640" imgH="203040" progId="Equation.3">
                <p:embed/>
              </p:oleObj>
            </a:graphicData>
          </a:graphic>
        </p:graphicFrame>
        <p:graphicFrame>
          <p:nvGraphicFramePr>
            <p:cNvPr id="32838" name="Object 70"/>
            <p:cNvGraphicFramePr>
              <a:graphicFrameLocks noChangeAspect="1"/>
            </p:cNvGraphicFramePr>
            <p:nvPr/>
          </p:nvGraphicFramePr>
          <p:xfrm>
            <a:off x="5131" y="3956"/>
            <a:ext cx="323" cy="196"/>
          </p:xfrm>
          <a:graphic>
            <a:graphicData uri="http://schemas.openxmlformats.org/presentationml/2006/ole">
              <p:oleObj spid="_x0000_s32838" name="CS ChemDraw Drawing" r:id="rId51" imgW="337680" imgH="205560" progId="">
                <p:embed/>
              </p:oleObj>
            </a:graphicData>
          </a:graphic>
        </p:graphicFrame>
      </p:grpSp>
      <p:grpSp>
        <p:nvGrpSpPr>
          <p:cNvPr id="32851" name="Group 111"/>
          <p:cNvGrpSpPr>
            <a:grpSpLocks/>
          </p:cNvGrpSpPr>
          <p:nvPr/>
        </p:nvGrpSpPr>
        <p:grpSpPr bwMode="auto">
          <a:xfrm>
            <a:off x="6184900" y="1358900"/>
            <a:ext cx="2654300" cy="4076700"/>
            <a:chOff x="3896" y="856"/>
            <a:chExt cx="1672" cy="2568"/>
          </a:xfrm>
        </p:grpSpPr>
        <p:grpSp>
          <p:nvGrpSpPr>
            <p:cNvPr id="32853" name="Group 71"/>
            <p:cNvGrpSpPr>
              <a:grpSpLocks/>
            </p:cNvGrpSpPr>
            <p:nvPr/>
          </p:nvGrpSpPr>
          <p:grpSpPr bwMode="auto">
            <a:xfrm>
              <a:off x="3904" y="2720"/>
              <a:ext cx="1640" cy="231"/>
              <a:chOff x="3904" y="1920"/>
              <a:chExt cx="1640" cy="231"/>
            </a:xfrm>
          </p:grpSpPr>
          <p:sp>
            <p:nvSpPr>
              <p:cNvPr id="32869" name="Text Box 72"/>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Après l’équivalence…</a:t>
                </a:r>
              </a:p>
            </p:txBody>
          </p:sp>
          <p:grpSp>
            <p:nvGrpSpPr>
              <p:cNvPr id="32870" name="Group 73"/>
              <p:cNvGrpSpPr>
                <a:grpSpLocks/>
              </p:cNvGrpSpPr>
              <p:nvPr/>
            </p:nvGrpSpPr>
            <p:grpSpPr bwMode="auto">
              <a:xfrm>
                <a:off x="3904" y="1960"/>
                <a:ext cx="152" cy="152"/>
                <a:chOff x="4232" y="2360"/>
                <a:chExt cx="416" cy="392"/>
              </a:xfrm>
            </p:grpSpPr>
            <p:sp>
              <p:nvSpPr>
                <p:cNvPr id="32871" name="Oval 74"/>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0971" name="Oval 75"/>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sp>
          <p:nvSpPr>
            <p:cNvPr id="32854" name="Text Box 76"/>
            <p:cNvSpPr txBox="1">
              <a:spLocks noChangeArrowheads="1"/>
            </p:cNvSpPr>
            <p:nvPr/>
          </p:nvSpPr>
          <p:spPr bwMode="auto">
            <a:xfrm>
              <a:off x="4048" y="856"/>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Avant l’équivalence…</a:t>
              </a:r>
            </a:p>
          </p:txBody>
        </p:sp>
        <p:grpSp>
          <p:nvGrpSpPr>
            <p:cNvPr id="32855" name="Group 77"/>
            <p:cNvGrpSpPr>
              <a:grpSpLocks/>
            </p:cNvGrpSpPr>
            <p:nvPr/>
          </p:nvGrpSpPr>
          <p:grpSpPr bwMode="auto">
            <a:xfrm>
              <a:off x="3896" y="896"/>
              <a:ext cx="152" cy="152"/>
              <a:chOff x="4232" y="2360"/>
              <a:chExt cx="416" cy="392"/>
            </a:xfrm>
          </p:grpSpPr>
          <p:sp>
            <p:nvSpPr>
              <p:cNvPr id="32867" name="Oval 78"/>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0975" name="Oval 79"/>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aphicFrame>
          <p:nvGraphicFramePr>
            <p:cNvPr id="32812" name="Object 80"/>
            <p:cNvGraphicFramePr>
              <a:graphicFrameLocks noChangeAspect="1"/>
            </p:cNvGraphicFramePr>
            <p:nvPr/>
          </p:nvGraphicFramePr>
          <p:xfrm>
            <a:off x="4079" y="1140"/>
            <a:ext cx="292" cy="169"/>
          </p:xfrm>
          <a:graphic>
            <a:graphicData uri="http://schemas.openxmlformats.org/presentationml/2006/ole">
              <p:oleObj spid="_x0000_s32812" name="CS ChemDraw Drawing" r:id="rId52" imgW="304560" imgH="177480" progId="">
                <p:embed/>
              </p:oleObj>
            </a:graphicData>
          </a:graphic>
        </p:graphicFrame>
        <p:graphicFrame>
          <p:nvGraphicFramePr>
            <p:cNvPr id="32813" name="Object 81"/>
            <p:cNvGraphicFramePr>
              <a:graphicFrameLocks noChangeAspect="1"/>
            </p:cNvGraphicFramePr>
            <p:nvPr/>
          </p:nvGraphicFramePr>
          <p:xfrm>
            <a:off x="4506" y="1151"/>
            <a:ext cx="316" cy="159"/>
          </p:xfrm>
          <a:graphic>
            <a:graphicData uri="http://schemas.openxmlformats.org/presentationml/2006/ole">
              <p:oleObj spid="_x0000_s32813" name="CS ChemDraw Drawing" r:id="rId53" imgW="330120" imgH="167400" progId="">
                <p:embed/>
              </p:oleObj>
            </a:graphicData>
          </a:graphic>
        </p:graphicFrame>
        <p:grpSp>
          <p:nvGrpSpPr>
            <p:cNvPr id="32856" name="Group 82"/>
            <p:cNvGrpSpPr>
              <a:grpSpLocks/>
            </p:cNvGrpSpPr>
            <p:nvPr/>
          </p:nvGrpSpPr>
          <p:grpSpPr bwMode="auto">
            <a:xfrm>
              <a:off x="4921" y="1132"/>
              <a:ext cx="399" cy="310"/>
              <a:chOff x="3977" y="1748"/>
              <a:chExt cx="399" cy="310"/>
            </a:xfrm>
          </p:grpSpPr>
          <p:graphicFrame>
            <p:nvGraphicFramePr>
              <p:cNvPr id="32830" name="Object 83"/>
              <p:cNvGraphicFramePr>
                <a:graphicFrameLocks noChangeAspect="1"/>
              </p:cNvGraphicFramePr>
              <p:nvPr/>
            </p:nvGraphicFramePr>
            <p:xfrm>
              <a:off x="4011" y="1748"/>
              <a:ext cx="323" cy="196"/>
            </p:xfrm>
            <a:graphic>
              <a:graphicData uri="http://schemas.openxmlformats.org/presentationml/2006/ole">
                <p:oleObj spid="_x0000_s32830" name="CS ChemDraw Drawing" r:id="rId54" imgW="337680" imgH="205560" progId="">
                  <p:embed/>
                </p:oleObj>
              </a:graphicData>
            </a:graphic>
          </p:graphicFrame>
          <p:graphicFrame>
            <p:nvGraphicFramePr>
              <p:cNvPr id="32831" name="Object 84"/>
              <p:cNvGraphicFramePr>
                <a:graphicFrameLocks noChangeAspect="1"/>
              </p:cNvGraphicFramePr>
              <p:nvPr/>
            </p:nvGraphicFramePr>
            <p:xfrm>
              <a:off x="3977" y="1940"/>
              <a:ext cx="399" cy="118"/>
            </p:xfrm>
            <a:graphic>
              <a:graphicData uri="http://schemas.openxmlformats.org/presentationml/2006/ole">
                <p:oleObj spid="_x0000_s32831" name="CS ChemDraw Drawing" r:id="rId55" imgW="576360" imgH="169920" progId="">
                  <p:embed/>
                </p:oleObj>
              </a:graphicData>
            </a:graphic>
          </p:graphicFrame>
        </p:grpSp>
        <p:graphicFrame>
          <p:nvGraphicFramePr>
            <p:cNvPr id="32814" name="Object 85"/>
            <p:cNvGraphicFramePr>
              <a:graphicFrameLocks noChangeAspect="1"/>
            </p:cNvGraphicFramePr>
            <p:nvPr/>
          </p:nvGraphicFramePr>
          <p:xfrm>
            <a:off x="4113" y="1487"/>
            <a:ext cx="226" cy="159"/>
          </p:xfrm>
          <a:graphic>
            <a:graphicData uri="http://schemas.openxmlformats.org/presentationml/2006/ole">
              <p:oleObj spid="_x0000_s32814" name="CS ChemDraw Drawing" r:id="rId56" imgW="236160" imgH="167400" progId="">
                <p:embed/>
              </p:oleObj>
            </a:graphicData>
          </a:graphic>
        </p:graphicFrame>
        <p:grpSp>
          <p:nvGrpSpPr>
            <p:cNvPr id="32857" name="Group 86"/>
            <p:cNvGrpSpPr>
              <a:grpSpLocks/>
            </p:cNvGrpSpPr>
            <p:nvPr/>
          </p:nvGrpSpPr>
          <p:grpSpPr bwMode="auto">
            <a:xfrm>
              <a:off x="4439" y="1452"/>
              <a:ext cx="387" cy="310"/>
              <a:chOff x="3439" y="1748"/>
              <a:chExt cx="387" cy="310"/>
            </a:xfrm>
          </p:grpSpPr>
          <p:graphicFrame>
            <p:nvGraphicFramePr>
              <p:cNvPr id="32828" name="Object 87"/>
              <p:cNvGraphicFramePr>
                <a:graphicFrameLocks noChangeAspect="1"/>
              </p:cNvGraphicFramePr>
              <p:nvPr/>
            </p:nvGraphicFramePr>
            <p:xfrm>
              <a:off x="3467" y="1748"/>
              <a:ext cx="323" cy="196"/>
            </p:xfrm>
            <a:graphic>
              <a:graphicData uri="http://schemas.openxmlformats.org/presentationml/2006/ole">
                <p:oleObj spid="_x0000_s32828" name="CS ChemDraw Drawing" r:id="rId57" imgW="337680" imgH="205560" progId="">
                  <p:embed/>
                </p:oleObj>
              </a:graphicData>
            </a:graphic>
          </p:graphicFrame>
          <p:graphicFrame>
            <p:nvGraphicFramePr>
              <p:cNvPr id="32829" name="Object 88"/>
              <p:cNvGraphicFramePr>
                <a:graphicFrameLocks noChangeAspect="1"/>
              </p:cNvGraphicFramePr>
              <p:nvPr/>
            </p:nvGraphicFramePr>
            <p:xfrm>
              <a:off x="3439" y="1940"/>
              <a:ext cx="387" cy="118"/>
            </p:xfrm>
            <a:graphic>
              <a:graphicData uri="http://schemas.openxmlformats.org/presentationml/2006/ole">
                <p:oleObj spid="_x0000_s32829" name="CS ChemDraw Drawing" r:id="rId58" imgW="558720" imgH="169920" progId="">
                  <p:embed/>
                </p:oleObj>
              </a:graphicData>
            </a:graphic>
          </p:graphicFrame>
        </p:grpSp>
        <p:grpSp>
          <p:nvGrpSpPr>
            <p:cNvPr id="32858" name="Group 89"/>
            <p:cNvGrpSpPr>
              <a:grpSpLocks/>
            </p:cNvGrpSpPr>
            <p:nvPr/>
          </p:nvGrpSpPr>
          <p:grpSpPr bwMode="auto">
            <a:xfrm>
              <a:off x="3904" y="1920"/>
              <a:ext cx="1640" cy="231"/>
              <a:chOff x="3904" y="1920"/>
              <a:chExt cx="1640" cy="231"/>
            </a:xfrm>
          </p:grpSpPr>
          <p:sp>
            <p:nvSpPr>
              <p:cNvPr id="32863" name="Text Box 90"/>
              <p:cNvSpPr txBox="1">
                <a:spLocks noChangeArrowheads="1"/>
              </p:cNvSpPr>
              <p:nvPr/>
            </p:nvSpPr>
            <p:spPr bwMode="auto">
              <a:xfrm>
                <a:off x="4056" y="1920"/>
                <a:ext cx="1488" cy="231"/>
              </a:xfrm>
              <a:prstGeom prst="rect">
                <a:avLst/>
              </a:prstGeom>
              <a:noFill/>
              <a:ln w="9525">
                <a:noFill/>
                <a:miter lim="800000"/>
                <a:headEnd/>
                <a:tailEnd/>
              </a:ln>
            </p:spPr>
            <p:txBody>
              <a:bodyPr>
                <a:spAutoFit/>
              </a:bodyPr>
              <a:lstStyle/>
              <a:p>
                <a:pPr>
                  <a:spcBef>
                    <a:spcPct val="50000"/>
                  </a:spcBef>
                </a:pPr>
                <a:r>
                  <a:rPr lang="fr-FR" sz="1800">
                    <a:solidFill>
                      <a:schemeClr val="accent2"/>
                    </a:solidFill>
                    <a:latin typeface="Comic Sans MS" pitchFamily="66" charset="0"/>
                  </a:rPr>
                  <a:t>A l’équivalence…</a:t>
                </a:r>
              </a:p>
            </p:txBody>
          </p:sp>
          <p:grpSp>
            <p:nvGrpSpPr>
              <p:cNvPr id="32864" name="Group 91"/>
              <p:cNvGrpSpPr>
                <a:grpSpLocks/>
              </p:cNvGrpSpPr>
              <p:nvPr/>
            </p:nvGrpSpPr>
            <p:grpSpPr bwMode="auto">
              <a:xfrm>
                <a:off x="3904" y="1960"/>
                <a:ext cx="152" cy="152"/>
                <a:chOff x="4232" y="2360"/>
                <a:chExt cx="416" cy="392"/>
              </a:xfrm>
            </p:grpSpPr>
            <p:sp>
              <p:nvSpPr>
                <p:cNvPr id="32865" name="Oval 92"/>
                <p:cNvSpPr>
                  <a:spLocks noChangeArrowheads="1"/>
                </p:cNvSpPr>
                <p:nvPr/>
              </p:nvSpPr>
              <p:spPr bwMode="auto">
                <a:xfrm>
                  <a:off x="4232" y="2360"/>
                  <a:ext cx="416" cy="392"/>
                </a:xfrm>
                <a:prstGeom prst="ellipse">
                  <a:avLst/>
                </a:prstGeom>
                <a:solidFill>
                  <a:schemeClr val="bg2"/>
                </a:solidFill>
                <a:ln w="9525">
                  <a:noFill/>
                  <a:round/>
                  <a:headEnd/>
                  <a:tailEnd/>
                </a:ln>
              </p:spPr>
              <p:txBody>
                <a:bodyPr wrap="none" anchor="ctr"/>
                <a:lstStyle/>
                <a:p>
                  <a:endParaRPr lang="fr-FR"/>
                </a:p>
              </p:txBody>
            </p:sp>
            <p:sp>
              <p:nvSpPr>
                <p:cNvPr id="80989" name="Oval 93"/>
                <p:cNvSpPr>
                  <a:spLocks noChangeArrowheads="1"/>
                </p:cNvSpPr>
                <p:nvPr/>
              </p:nvSpPr>
              <p:spPr bwMode="auto">
                <a:xfrm>
                  <a:off x="4232" y="2360"/>
                  <a:ext cx="375" cy="369"/>
                </a:xfrm>
                <a:prstGeom prst="ellipse">
                  <a:avLst/>
                </a:prstGeom>
                <a:gradFill rotWithShape="0">
                  <a:gsLst>
                    <a:gs pos="0">
                      <a:schemeClr val="accent2">
                        <a:gamma/>
                        <a:tint val="0"/>
                        <a:invGamma/>
                      </a:schemeClr>
                    </a:gs>
                    <a:gs pos="100000">
                      <a:schemeClr val="accent2"/>
                    </a:gs>
                  </a:gsLst>
                  <a:path path="shape">
                    <a:fillToRect l="50000" t="50000" r="50000" b="50000"/>
                  </a:path>
                </a:gradFill>
                <a:ln w="9525">
                  <a:solidFill>
                    <a:schemeClr val="tx1"/>
                  </a:solidFill>
                  <a:round/>
                  <a:headEnd/>
                  <a:tailEnd/>
                </a:ln>
                <a:effectLst/>
              </p:spPr>
              <p:txBody>
                <a:bodyPr wrap="none" anchor="ctr"/>
                <a:lstStyle/>
                <a:p>
                  <a:pPr>
                    <a:defRPr/>
                  </a:pPr>
                  <a:endParaRPr lang="fr-FR"/>
                </a:p>
              </p:txBody>
            </p:sp>
          </p:grpSp>
        </p:grpSp>
        <p:graphicFrame>
          <p:nvGraphicFramePr>
            <p:cNvPr id="32815" name="Object 94"/>
            <p:cNvGraphicFramePr>
              <a:graphicFrameLocks noChangeAspect="1"/>
            </p:cNvGraphicFramePr>
            <p:nvPr/>
          </p:nvGraphicFramePr>
          <p:xfrm>
            <a:off x="4055" y="2204"/>
            <a:ext cx="292" cy="169"/>
          </p:xfrm>
          <a:graphic>
            <a:graphicData uri="http://schemas.openxmlformats.org/presentationml/2006/ole">
              <p:oleObj spid="_x0000_s32815" name="CS ChemDraw Drawing" r:id="rId59" imgW="304560" imgH="177480" progId="">
                <p:embed/>
              </p:oleObj>
            </a:graphicData>
          </a:graphic>
        </p:graphicFrame>
        <p:grpSp>
          <p:nvGrpSpPr>
            <p:cNvPr id="32859" name="Group 95"/>
            <p:cNvGrpSpPr>
              <a:grpSpLocks/>
            </p:cNvGrpSpPr>
            <p:nvPr/>
          </p:nvGrpSpPr>
          <p:grpSpPr bwMode="auto">
            <a:xfrm>
              <a:off x="5161" y="2220"/>
              <a:ext cx="399" cy="310"/>
              <a:chOff x="3977" y="1748"/>
              <a:chExt cx="399" cy="310"/>
            </a:xfrm>
          </p:grpSpPr>
          <p:graphicFrame>
            <p:nvGraphicFramePr>
              <p:cNvPr id="32826" name="Object 96"/>
              <p:cNvGraphicFramePr>
                <a:graphicFrameLocks noChangeAspect="1"/>
              </p:cNvGraphicFramePr>
              <p:nvPr/>
            </p:nvGraphicFramePr>
            <p:xfrm>
              <a:off x="4011" y="1748"/>
              <a:ext cx="323" cy="196"/>
            </p:xfrm>
            <a:graphic>
              <a:graphicData uri="http://schemas.openxmlformats.org/presentationml/2006/ole">
                <p:oleObj spid="_x0000_s32826" name="CS ChemDraw Drawing" r:id="rId60" imgW="337680" imgH="205560" progId="">
                  <p:embed/>
                </p:oleObj>
              </a:graphicData>
            </a:graphic>
          </p:graphicFrame>
          <p:graphicFrame>
            <p:nvGraphicFramePr>
              <p:cNvPr id="32827" name="Object 97"/>
              <p:cNvGraphicFramePr>
                <a:graphicFrameLocks noChangeAspect="1"/>
              </p:cNvGraphicFramePr>
              <p:nvPr/>
            </p:nvGraphicFramePr>
            <p:xfrm>
              <a:off x="3977" y="1940"/>
              <a:ext cx="399" cy="118"/>
            </p:xfrm>
            <a:graphic>
              <a:graphicData uri="http://schemas.openxmlformats.org/presentationml/2006/ole">
                <p:oleObj spid="_x0000_s32827" name="CS ChemDraw Drawing" r:id="rId61" imgW="576360" imgH="169920" progId="">
                  <p:embed/>
                </p:oleObj>
              </a:graphicData>
            </a:graphic>
          </p:graphicFrame>
        </p:grpSp>
        <p:graphicFrame>
          <p:nvGraphicFramePr>
            <p:cNvPr id="32816" name="Object 98"/>
            <p:cNvGraphicFramePr>
              <a:graphicFrameLocks noChangeAspect="1"/>
            </p:cNvGraphicFramePr>
            <p:nvPr/>
          </p:nvGraphicFramePr>
          <p:xfrm>
            <a:off x="4441" y="2215"/>
            <a:ext cx="226" cy="159"/>
          </p:xfrm>
          <a:graphic>
            <a:graphicData uri="http://schemas.openxmlformats.org/presentationml/2006/ole">
              <p:oleObj spid="_x0000_s32816" name="CS ChemDraw Drawing" r:id="rId62" imgW="236160" imgH="167400" progId="">
                <p:embed/>
              </p:oleObj>
            </a:graphicData>
          </a:graphic>
        </p:graphicFrame>
        <p:grpSp>
          <p:nvGrpSpPr>
            <p:cNvPr id="32860" name="Group 99"/>
            <p:cNvGrpSpPr>
              <a:grpSpLocks/>
            </p:cNvGrpSpPr>
            <p:nvPr/>
          </p:nvGrpSpPr>
          <p:grpSpPr bwMode="auto">
            <a:xfrm>
              <a:off x="4711" y="2220"/>
              <a:ext cx="387" cy="310"/>
              <a:chOff x="3439" y="1748"/>
              <a:chExt cx="387" cy="310"/>
            </a:xfrm>
          </p:grpSpPr>
          <p:graphicFrame>
            <p:nvGraphicFramePr>
              <p:cNvPr id="32824" name="Object 100"/>
              <p:cNvGraphicFramePr>
                <a:graphicFrameLocks noChangeAspect="1"/>
              </p:cNvGraphicFramePr>
              <p:nvPr/>
            </p:nvGraphicFramePr>
            <p:xfrm>
              <a:off x="3467" y="1748"/>
              <a:ext cx="323" cy="196"/>
            </p:xfrm>
            <a:graphic>
              <a:graphicData uri="http://schemas.openxmlformats.org/presentationml/2006/ole">
                <p:oleObj spid="_x0000_s32824" name="CS ChemDraw Drawing" r:id="rId63" imgW="337680" imgH="205560" progId="">
                  <p:embed/>
                </p:oleObj>
              </a:graphicData>
            </a:graphic>
          </p:graphicFrame>
          <p:graphicFrame>
            <p:nvGraphicFramePr>
              <p:cNvPr id="32825" name="Object 101"/>
              <p:cNvGraphicFramePr>
                <a:graphicFrameLocks noChangeAspect="1"/>
              </p:cNvGraphicFramePr>
              <p:nvPr/>
            </p:nvGraphicFramePr>
            <p:xfrm>
              <a:off x="3439" y="1940"/>
              <a:ext cx="387" cy="118"/>
            </p:xfrm>
            <a:graphic>
              <a:graphicData uri="http://schemas.openxmlformats.org/presentationml/2006/ole">
                <p:oleObj spid="_x0000_s32825" name="CS ChemDraw Drawing" r:id="rId64" imgW="558720" imgH="169920" progId="">
                  <p:embed/>
                </p:oleObj>
              </a:graphicData>
            </a:graphic>
          </p:graphicFrame>
        </p:grpSp>
        <p:graphicFrame>
          <p:nvGraphicFramePr>
            <p:cNvPr id="32817" name="Object 102"/>
            <p:cNvGraphicFramePr>
              <a:graphicFrameLocks noChangeAspect="1"/>
            </p:cNvGraphicFramePr>
            <p:nvPr/>
          </p:nvGraphicFramePr>
          <p:xfrm>
            <a:off x="4063" y="2988"/>
            <a:ext cx="292" cy="169"/>
          </p:xfrm>
          <a:graphic>
            <a:graphicData uri="http://schemas.openxmlformats.org/presentationml/2006/ole">
              <p:oleObj spid="_x0000_s32817" name="CS ChemDraw Drawing" r:id="rId65" imgW="304560" imgH="177480" progId="">
                <p:embed/>
              </p:oleObj>
            </a:graphicData>
          </a:graphic>
        </p:graphicFrame>
        <p:grpSp>
          <p:nvGrpSpPr>
            <p:cNvPr id="32861" name="Group 103"/>
            <p:cNvGrpSpPr>
              <a:grpSpLocks/>
            </p:cNvGrpSpPr>
            <p:nvPr/>
          </p:nvGrpSpPr>
          <p:grpSpPr bwMode="auto">
            <a:xfrm>
              <a:off x="5169" y="3004"/>
              <a:ext cx="399" cy="310"/>
              <a:chOff x="3977" y="1748"/>
              <a:chExt cx="399" cy="310"/>
            </a:xfrm>
          </p:grpSpPr>
          <p:graphicFrame>
            <p:nvGraphicFramePr>
              <p:cNvPr id="32822" name="Object 104"/>
              <p:cNvGraphicFramePr>
                <a:graphicFrameLocks noChangeAspect="1"/>
              </p:cNvGraphicFramePr>
              <p:nvPr/>
            </p:nvGraphicFramePr>
            <p:xfrm>
              <a:off x="4011" y="1748"/>
              <a:ext cx="323" cy="196"/>
            </p:xfrm>
            <a:graphic>
              <a:graphicData uri="http://schemas.openxmlformats.org/presentationml/2006/ole">
                <p:oleObj spid="_x0000_s32822" name="CS ChemDraw Drawing" r:id="rId66" imgW="337680" imgH="205560" progId="">
                  <p:embed/>
                </p:oleObj>
              </a:graphicData>
            </a:graphic>
          </p:graphicFrame>
          <p:graphicFrame>
            <p:nvGraphicFramePr>
              <p:cNvPr id="32823" name="Object 105"/>
              <p:cNvGraphicFramePr>
                <a:graphicFrameLocks noChangeAspect="1"/>
              </p:cNvGraphicFramePr>
              <p:nvPr/>
            </p:nvGraphicFramePr>
            <p:xfrm>
              <a:off x="3977" y="1940"/>
              <a:ext cx="399" cy="118"/>
            </p:xfrm>
            <a:graphic>
              <a:graphicData uri="http://schemas.openxmlformats.org/presentationml/2006/ole">
                <p:oleObj spid="_x0000_s32823" name="CS ChemDraw Drawing" r:id="rId67" imgW="576360" imgH="169920" progId="">
                  <p:embed/>
                </p:oleObj>
              </a:graphicData>
            </a:graphic>
          </p:graphicFrame>
        </p:grpSp>
        <p:graphicFrame>
          <p:nvGraphicFramePr>
            <p:cNvPr id="32818" name="Object 106"/>
            <p:cNvGraphicFramePr>
              <a:graphicFrameLocks noChangeAspect="1"/>
            </p:cNvGraphicFramePr>
            <p:nvPr/>
          </p:nvGraphicFramePr>
          <p:xfrm>
            <a:off x="4449" y="2999"/>
            <a:ext cx="226" cy="159"/>
          </p:xfrm>
          <a:graphic>
            <a:graphicData uri="http://schemas.openxmlformats.org/presentationml/2006/ole">
              <p:oleObj spid="_x0000_s32818" name="CS ChemDraw Drawing" r:id="rId68" imgW="236160" imgH="167400" progId="">
                <p:embed/>
              </p:oleObj>
            </a:graphicData>
          </a:graphic>
        </p:graphicFrame>
        <p:grpSp>
          <p:nvGrpSpPr>
            <p:cNvPr id="32862" name="Group 107"/>
            <p:cNvGrpSpPr>
              <a:grpSpLocks/>
            </p:cNvGrpSpPr>
            <p:nvPr/>
          </p:nvGrpSpPr>
          <p:grpSpPr bwMode="auto">
            <a:xfrm>
              <a:off x="4719" y="3004"/>
              <a:ext cx="387" cy="310"/>
              <a:chOff x="3439" y="1748"/>
              <a:chExt cx="387" cy="310"/>
            </a:xfrm>
          </p:grpSpPr>
          <p:graphicFrame>
            <p:nvGraphicFramePr>
              <p:cNvPr id="32820" name="Object 108"/>
              <p:cNvGraphicFramePr>
                <a:graphicFrameLocks noChangeAspect="1"/>
              </p:cNvGraphicFramePr>
              <p:nvPr/>
            </p:nvGraphicFramePr>
            <p:xfrm>
              <a:off x="3467" y="1748"/>
              <a:ext cx="323" cy="196"/>
            </p:xfrm>
            <a:graphic>
              <a:graphicData uri="http://schemas.openxmlformats.org/presentationml/2006/ole">
                <p:oleObj spid="_x0000_s32820" name="CS ChemDraw Drawing" r:id="rId69" imgW="337680" imgH="205560" progId="">
                  <p:embed/>
                </p:oleObj>
              </a:graphicData>
            </a:graphic>
          </p:graphicFrame>
          <p:graphicFrame>
            <p:nvGraphicFramePr>
              <p:cNvPr id="32821" name="Object 109"/>
              <p:cNvGraphicFramePr>
                <a:graphicFrameLocks noChangeAspect="1"/>
              </p:cNvGraphicFramePr>
              <p:nvPr/>
            </p:nvGraphicFramePr>
            <p:xfrm>
              <a:off x="3439" y="1940"/>
              <a:ext cx="387" cy="118"/>
            </p:xfrm>
            <a:graphic>
              <a:graphicData uri="http://schemas.openxmlformats.org/presentationml/2006/ole">
                <p:oleObj spid="_x0000_s32821" name="CS ChemDraw Drawing" r:id="rId70" imgW="558720" imgH="169920" progId="">
                  <p:embed/>
                </p:oleObj>
              </a:graphicData>
            </a:graphic>
          </p:graphicFrame>
        </p:grpSp>
        <p:graphicFrame>
          <p:nvGraphicFramePr>
            <p:cNvPr id="32819" name="Object 110"/>
            <p:cNvGraphicFramePr>
              <a:graphicFrameLocks noChangeAspect="1"/>
            </p:cNvGraphicFramePr>
            <p:nvPr/>
          </p:nvGraphicFramePr>
          <p:xfrm>
            <a:off x="4173" y="3216"/>
            <a:ext cx="384" cy="208"/>
          </p:xfrm>
          <a:graphic>
            <a:graphicData uri="http://schemas.openxmlformats.org/presentationml/2006/ole">
              <p:oleObj spid="_x0000_s32819" name="CS ChemDraw Drawing" r:id="rId71" imgW="401040" imgH="218160" progId="">
                <p:embed/>
              </p:oleObj>
            </a:graphicData>
          </a:graphic>
        </p:graphicFrame>
      </p:grpSp>
      <p:sp>
        <p:nvSpPr>
          <p:cNvPr id="32852" name="AutoShape 112"/>
          <p:cNvSpPr>
            <a:spLocks noChangeArrowheads="1"/>
          </p:cNvSpPr>
          <p:nvPr/>
        </p:nvSpPr>
        <p:spPr bwMode="auto">
          <a:xfrm>
            <a:off x="7239000" y="1104900"/>
            <a:ext cx="152400" cy="266700"/>
          </a:xfrm>
          <a:prstGeom prst="downArrow">
            <a:avLst>
              <a:gd name="adj1" fmla="val 50000"/>
              <a:gd name="adj2" fmla="val 43750"/>
            </a:avLst>
          </a:prstGeom>
          <a:solidFill>
            <a:schemeClr val="folHlink"/>
          </a:solidFill>
          <a:ln w="9525">
            <a:solidFill>
              <a:schemeClr val="tx1"/>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584200" y="752891"/>
            <a:ext cx="7086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tabLst/>
            </a:pPr>
            <a:r>
              <a:rPr lang="fr-FR" sz="3200" dirty="0" smtClean="0">
                <a:ea typeface="Times New Roman" pitchFamily="18" charset="0"/>
                <a:cs typeface="TimesNewRoman"/>
              </a:rPr>
              <a:t>2.</a:t>
            </a:r>
            <a:r>
              <a:rPr kumimoji="0" lang="fr-FR" sz="4000" b="1" i="1" u="sng" strike="noStrike" cap="none" normalizeH="0" baseline="0" dirty="0" smtClean="0">
                <a:ln>
                  <a:noFill/>
                </a:ln>
                <a:solidFill>
                  <a:srgbClr val="00B050"/>
                </a:solidFill>
                <a:effectLst/>
                <a:latin typeface="Cambria" pitchFamily="18" charset="0"/>
                <a:ea typeface="Times New Roman" pitchFamily="18" charset="0"/>
                <a:cs typeface="TimesNewRoman"/>
              </a:rPr>
              <a:t>  Titrage pH-</a:t>
            </a:r>
            <a:r>
              <a:rPr kumimoji="0" lang="fr-FR" sz="4000" b="1" i="1" u="sng" strike="noStrike" cap="none" normalizeH="0" baseline="0" dirty="0" err="1" smtClean="0">
                <a:ln>
                  <a:noFill/>
                </a:ln>
                <a:solidFill>
                  <a:srgbClr val="00B050"/>
                </a:solidFill>
                <a:effectLst/>
                <a:latin typeface="Cambria" pitchFamily="18" charset="0"/>
                <a:ea typeface="Times New Roman" pitchFamily="18" charset="0"/>
                <a:cs typeface="TimesNewRoman"/>
              </a:rPr>
              <a:t>mètrique</a:t>
            </a:r>
            <a:r>
              <a:rPr kumimoji="0" lang="fr-FR" sz="4000" b="1" i="1" u="sng" strike="noStrike" cap="none" normalizeH="0" baseline="0" dirty="0" smtClean="0">
                <a:ln>
                  <a:noFill/>
                </a:ln>
                <a:solidFill>
                  <a:srgbClr val="00B050"/>
                </a:solidFill>
                <a:effectLst/>
                <a:latin typeface="Cambria" pitchFamily="18" charset="0"/>
                <a:ea typeface="Times New Roman" pitchFamily="18" charset="0"/>
                <a:cs typeface="TimesNewRoman"/>
              </a:rPr>
              <a:t>:</a:t>
            </a:r>
            <a:endParaRPr kumimoji="0" lang="fr-FR" sz="4000" b="1" i="1" u="sng" strike="noStrike" cap="none" normalizeH="0" baseline="0" dirty="0" smtClean="0">
              <a:ln>
                <a:noFill/>
              </a:ln>
              <a:solidFill>
                <a:srgbClr val="00B050"/>
              </a:solidFill>
              <a:effectLst/>
              <a:latin typeface="Cambria" pitchFamily="18" charset="0"/>
              <a:ea typeface="Times New Roman" pitchFamily="18" charset="0"/>
              <a:cs typeface="TimesNewRoman"/>
            </a:endParaRPr>
          </a:p>
          <a:p>
            <a:pPr marL="457200" marR="0" lvl="1" indent="0" algn="l" defTabSz="914400" rtl="0" eaLnBrk="0" fontAlgn="base" latinLnBrk="0" hangingPunct="0">
              <a:lnSpc>
                <a:spcPct val="100000"/>
              </a:lnSpc>
              <a:spcBef>
                <a:spcPct val="0"/>
              </a:spcBef>
              <a:spcAft>
                <a:spcPct val="0"/>
              </a:spcAft>
              <a:buClrTx/>
              <a:buSzTx/>
              <a:tabLst/>
            </a:pPr>
            <a:endParaRPr kumimoji="0" lang="fr-FR" sz="3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On plonge la sonde d’un pH-mètre dans le bécher.</a:t>
            </a:r>
          </a:p>
          <a:p>
            <a:pPr marL="0" marR="0" lvl="0" indent="0" algn="l" defTabSz="914400" rtl="0" eaLnBrk="0" fontAlgn="base" latinLnBrk="0" hangingPunct="0">
              <a:lnSpc>
                <a:spcPct val="100000"/>
              </a:lnSpc>
              <a:spcBef>
                <a:spcPct val="0"/>
              </a:spcBef>
              <a:spcAft>
                <a:spcPct val="0"/>
              </a:spcAft>
              <a:buClrTx/>
              <a:buSzTx/>
              <a:buFontTx/>
              <a:buNone/>
              <a:tabLst/>
            </a:pPr>
            <a:endParaRPr lang="fr-FR" sz="6000" dirty="0" smtClean="0">
              <a:latin typeface="Cambria"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6000" b="0" i="0" u="none" strike="noStrike" cap="none" normalizeH="0" baseline="0" dirty="0" smtClean="0">
              <a:ln>
                <a:noFill/>
              </a:ln>
              <a:solidFill>
                <a:schemeClr val="tx1"/>
              </a:solidFill>
              <a:effectLst/>
              <a:latin typeface="Cambria"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sz="6000" dirty="0" smtClean="0">
              <a:latin typeface="Cambria"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60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438275" y="1222375"/>
          <a:ext cx="6429375" cy="5124450"/>
        </p:xfrm>
        <a:graphic>
          <a:graphicData uri="http://schemas.openxmlformats.org/presentationml/2006/ole">
            <p:oleObj spid="_x0000_s53250" name="Graphique" r:id="rId3" imgW="6759001" imgH="5097719" progId="Excel.Sheet.8">
              <p:embed/>
            </p:oleObj>
          </a:graphicData>
        </a:graphic>
      </p:graphicFrame>
      <p:sp>
        <p:nvSpPr>
          <p:cNvPr id="2051" name="Text Box 3"/>
          <p:cNvSpPr txBox="1">
            <a:spLocks noChangeArrowheads="1"/>
          </p:cNvSpPr>
          <p:nvPr/>
        </p:nvSpPr>
        <p:spPr bwMode="auto">
          <a:xfrm>
            <a:off x="468313" y="188913"/>
            <a:ext cx="8316912" cy="1187450"/>
          </a:xfrm>
          <a:prstGeom prst="rect">
            <a:avLst/>
          </a:prstGeom>
          <a:noFill/>
          <a:ln w="9525">
            <a:noFill/>
            <a:miter lim="800000"/>
            <a:headEnd/>
            <a:tailEnd/>
          </a:ln>
        </p:spPr>
        <p:txBody>
          <a:bodyPr>
            <a:spAutoFit/>
          </a:bodyPr>
          <a:lstStyle/>
          <a:p>
            <a:pPr algn="ctr">
              <a:spcBef>
                <a:spcPct val="50000"/>
              </a:spcBef>
            </a:pPr>
            <a:r>
              <a:rPr lang="fr-FR">
                <a:latin typeface="Comic Sans MS" pitchFamily="66" charset="0"/>
              </a:rPr>
              <a:t>Courbe pHmétrique pH = </a:t>
            </a:r>
            <a:r>
              <a:rPr lang="fr-FR" i="1">
                <a:latin typeface="Comic Sans MS" pitchFamily="66" charset="0"/>
              </a:rPr>
              <a:t>f </a:t>
            </a:r>
            <a:r>
              <a:rPr lang="fr-FR">
                <a:latin typeface="Comic Sans MS" pitchFamily="66" charset="0"/>
              </a:rPr>
              <a:t>(V) concernant la réaction chimique entre l'acide éthanoïque et une solution d'hydroxyde de sodium (dont le volume versé est V)</a:t>
            </a:r>
          </a:p>
        </p:txBody>
      </p:sp>
      <p:sp>
        <p:nvSpPr>
          <p:cNvPr id="1028" name="AutoShape 5">
            <a:hlinkClick r:id="" action="ppaction://hlinkshowjump?jump=nextslide" highlightClick="1"/>
          </p:cNvPr>
          <p:cNvSpPr>
            <a:spLocks noChangeArrowheads="1"/>
          </p:cNvSpPr>
          <p:nvPr/>
        </p:nvSpPr>
        <p:spPr bwMode="auto">
          <a:xfrm>
            <a:off x="8686800" y="6400800"/>
            <a:ext cx="228600" cy="228600"/>
          </a:xfrm>
          <a:prstGeom prst="actionButtonForwardNext">
            <a:avLst/>
          </a:prstGeom>
          <a:solidFill>
            <a:schemeClr val="accent1"/>
          </a:solidFill>
          <a:ln w="9525">
            <a:solidFill>
              <a:srgbClr val="3399FF"/>
            </a:solidFill>
            <a:miter lim="800000"/>
            <a:headEnd/>
            <a:tailEnd/>
          </a:ln>
        </p:spPr>
        <p:txBody>
          <a:bodyPr wrap="none" anchor="ctr"/>
          <a:lstStyle/>
          <a:p>
            <a:endParaRPr lang="fr-FR"/>
          </a:p>
        </p:txBody>
      </p:sp>
      <p:sp>
        <p:nvSpPr>
          <p:cNvPr id="1029" name="AutoShape 6">
            <a:hlinkClick r:id="" action="ppaction://hlinkshowjump?jump=previousslide" highlightClick="1"/>
          </p:cNvPr>
          <p:cNvSpPr>
            <a:spLocks noChangeArrowheads="1"/>
          </p:cNvSpPr>
          <p:nvPr/>
        </p:nvSpPr>
        <p:spPr bwMode="auto">
          <a:xfrm>
            <a:off x="8382000" y="6400800"/>
            <a:ext cx="228600" cy="228600"/>
          </a:xfrm>
          <a:prstGeom prst="actionButtonBackPrevious">
            <a:avLst/>
          </a:prstGeom>
          <a:solidFill>
            <a:schemeClr val="accent1"/>
          </a:solidFill>
          <a:ln w="9525">
            <a:solidFill>
              <a:srgbClr val="3399FF"/>
            </a:solidFill>
            <a:miter lim="800000"/>
            <a:headEnd/>
            <a:tailEnd/>
          </a:ln>
        </p:spPr>
        <p:txBody>
          <a:bodyPr wrap="none" anchor="ctr"/>
          <a:lstStyle/>
          <a:p>
            <a:endParaRPr lang="fr-FR"/>
          </a:p>
        </p:txBody>
      </p:sp>
      <p:sp>
        <p:nvSpPr>
          <p:cNvPr id="1030" name="AutoShape 7">
            <a:hlinkClick r:id="" action="ppaction://hlinkshowjump?jump=firstslide" highlightClick="1"/>
          </p:cNvPr>
          <p:cNvSpPr>
            <a:spLocks noChangeArrowheads="1"/>
          </p:cNvSpPr>
          <p:nvPr/>
        </p:nvSpPr>
        <p:spPr bwMode="auto">
          <a:xfrm>
            <a:off x="8001000" y="6400800"/>
            <a:ext cx="230188" cy="230188"/>
          </a:xfrm>
          <a:prstGeom prst="actionButtonHome">
            <a:avLst/>
          </a:prstGeom>
          <a:solidFill>
            <a:schemeClr val="accent1"/>
          </a:solidFill>
          <a:ln w="9525">
            <a:solidFill>
              <a:srgbClr val="3399FF"/>
            </a:solidFill>
            <a:miter lim="800000"/>
            <a:headEnd/>
            <a:tailEnd/>
          </a:ln>
        </p:spPr>
        <p:txBody>
          <a:bodyPr wrap="none" anchor="ctr"/>
          <a:lstStyle/>
          <a:p>
            <a:endParaRPr lang="fr-FR"/>
          </a:p>
        </p:txBody>
      </p:sp>
      <p:sp>
        <p:nvSpPr>
          <p:cNvPr id="2056" name="Oval 8"/>
          <p:cNvSpPr>
            <a:spLocks noChangeArrowheads="1"/>
          </p:cNvSpPr>
          <p:nvPr/>
        </p:nvSpPr>
        <p:spPr bwMode="auto">
          <a:xfrm>
            <a:off x="1476375" y="1268413"/>
            <a:ext cx="719138" cy="576262"/>
          </a:xfrm>
          <a:prstGeom prst="ellipse">
            <a:avLst/>
          </a:prstGeom>
          <a:noFill/>
          <a:ln w="28575">
            <a:solidFill>
              <a:srgbClr val="33CC33"/>
            </a:solidFill>
            <a:round/>
            <a:headEnd/>
            <a:tailEnd/>
          </a:ln>
        </p:spPr>
        <p:txBody>
          <a:bodyPr wrap="none" anchor="ctr"/>
          <a:lstStyle/>
          <a:p>
            <a:endParaRPr lang="fr-FR"/>
          </a:p>
        </p:txBody>
      </p:sp>
      <p:sp>
        <p:nvSpPr>
          <p:cNvPr id="2058" name="AutoShape 10"/>
          <p:cNvSpPr>
            <a:spLocks noChangeArrowheads="1"/>
          </p:cNvSpPr>
          <p:nvPr/>
        </p:nvSpPr>
        <p:spPr bwMode="auto">
          <a:xfrm flipV="1">
            <a:off x="2051050" y="1700213"/>
            <a:ext cx="2736850" cy="649287"/>
          </a:xfrm>
          <a:prstGeom prst="wedgeRoundRectCallout">
            <a:avLst>
              <a:gd name="adj1" fmla="val -47333"/>
              <a:gd name="adj2" fmla="val 76157"/>
              <a:gd name="adj3" fmla="val 16667"/>
            </a:avLst>
          </a:prstGeom>
          <a:noFill/>
          <a:ln w="9525">
            <a:solidFill>
              <a:schemeClr val="tx1"/>
            </a:solidFill>
            <a:miter lim="800000"/>
            <a:headEnd/>
            <a:tailEnd/>
          </a:ln>
        </p:spPr>
        <p:txBody>
          <a:bodyPr rot="10800000"/>
          <a:lstStyle/>
          <a:p>
            <a:pPr algn="ctr"/>
            <a:r>
              <a:rPr lang="fr-FR">
                <a:latin typeface="Comic Sans MS" pitchFamily="66" charset="0"/>
              </a:rPr>
              <a:t>Mesure du pH</a:t>
            </a:r>
          </a:p>
        </p:txBody>
      </p:sp>
      <p:sp>
        <p:nvSpPr>
          <p:cNvPr id="2060" name="AutoShape 12"/>
          <p:cNvSpPr>
            <a:spLocks noChangeArrowheads="1"/>
          </p:cNvSpPr>
          <p:nvPr/>
        </p:nvSpPr>
        <p:spPr bwMode="auto">
          <a:xfrm>
            <a:off x="6804025" y="3860800"/>
            <a:ext cx="2232025" cy="1296988"/>
          </a:xfrm>
          <a:prstGeom prst="wedgeRoundRectCallout">
            <a:avLst>
              <a:gd name="adj1" fmla="val -29870"/>
              <a:gd name="adj2" fmla="val 61139"/>
              <a:gd name="adj3" fmla="val 16667"/>
            </a:avLst>
          </a:prstGeom>
          <a:noFill/>
          <a:ln w="9525">
            <a:solidFill>
              <a:schemeClr val="tx1"/>
            </a:solidFill>
            <a:miter lim="800000"/>
            <a:headEnd/>
            <a:tailEnd/>
          </a:ln>
        </p:spPr>
        <p:txBody>
          <a:bodyPr/>
          <a:lstStyle/>
          <a:p>
            <a:pPr algn="ctr"/>
            <a:r>
              <a:rPr lang="fr-FR">
                <a:latin typeface="Comic Sans MS" pitchFamily="66" charset="0"/>
              </a:rPr>
              <a:t>Volume de titrant versé (en ml)</a:t>
            </a:r>
          </a:p>
        </p:txBody>
      </p:sp>
      <p:sp>
        <p:nvSpPr>
          <p:cNvPr id="2061" name="Oval 13"/>
          <p:cNvSpPr>
            <a:spLocks noChangeArrowheads="1"/>
          </p:cNvSpPr>
          <p:nvPr/>
        </p:nvSpPr>
        <p:spPr bwMode="auto">
          <a:xfrm>
            <a:off x="7092950" y="5157788"/>
            <a:ext cx="719138" cy="576262"/>
          </a:xfrm>
          <a:prstGeom prst="ellipse">
            <a:avLst/>
          </a:prstGeom>
          <a:noFill/>
          <a:ln w="28575">
            <a:solidFill>
              <a:srgbClr val="33CC33"/>
            </a:solidFill>
            <a:round/>
            <a:headEnd/>
            <a:tailEnd/>
          </a:ln>
        </p:spPr>
        <p:txBody>
          <a:bodyPr wrap="none" anchor="ctr"/>
          <a:lstStyle/>
          <a:p>
            <a:endParaRPr lang="fr-FR"/>
          </a:p>
        </p:txBody>
      </p:sp>
      <p:sp>
        <p:nvSpPr>
          <p:cNvPr id="2062" name="Oval 14"/>
          <p:cNvSpPr>
            <a:spLocks noChangeArrowheads="1"/>
          </p:cNvSpPr>
          <p:nvPr/>
        </p:nvSpPr>
        <p:spPr bwMode="auto">
          <a:xfrm>
            <a:off x="5435600" y="1989138"/>
            <a:ext cx="792163" cy="2376487"/>
          </a:xfrm>
          <a:prstGeom prst="ellipse">
            <a:avLst/>
          </a:prstGeom>
          <a:noFill/>
          <a:ln w="28575">
            <a:solidFill>
              <a:srgbClr val="FF3300"/>
            </a:solidFill>
            <a:round/>
            <a:headEnd/>
            <a:tailEnd/>
          </a:ln>
        </p:spPr>
        <p:txBody>
          <a:bodyPr wrap="none" anchor="ctr"/>
          <a:lstStyle/>
          <a:p>
            <a:endParaRPr lang="fr-FR"/>
          </a:p>
        </p:txBody>
      </p:sp>
      <p:sp>
        <p:nvSpPr>
          <p:cNvPr id="2063" name="AutoShape 15"/>
          <p:cNvSpPr>
            <a:spLocks noChangeArrowheads="1"/>
          </p:cNvSpPr>
          <p:nvPr/>
        </p:nvSpPr>
        <p:spPr bwMode="auto">
          <a:xfrm>
            <a:off x="6300788" y="1700213"/>
            <a:ext cx="2376487" cy="936625"/>
          </a:xfrm>
          <a:prstGeom prst="cloudCallout">
            <a:avLst>
              <a:gd name="adj1" fmla="val -53208"/>
              <a:gd name="adj2" fmla="val 78815"/>
            </a:avLst>
          </a:prstGeom>
          <a:noFill/>
          <a:ln w="9525">
            <a:solidFill>
              <a:schemeClr val="tx1"/>
            </a:solidFill>
            <a:round/>
            <a:headEnd/>
            <a:tailEnd/>
          </a:ln>
        </p:spPr>
        <p:txBody>
          <a:bodyPr/>
          <a:lstStyle/>
          <a:p>
            <a:pPr algn="ctr"/>
            <a:r>
              <a:rPr lang="fr-FR">
                <a:solidFill>
                  <a:srgbClr val="FF3300"/>
                </a:solidFill>
              </a:rPr>
              <a:t>Saut de pH</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heckerboard(across)">
                                      <p:cBhvr>
                                        <p:cTn id="7" dur="1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1000" fill="hold"/>
                                        <p:tgtEl>
                                          <p:spTgt spid="2050"/>
                                        </p:tgtEl>
                                        <p:attrNameLst>
                                          <p:attrName>ppt_w</p:attrName>
                                        </p:attrNameLst>
                                      </p:cBhvr>
                                      <p:tavLst>
                                        <p:tav tm="0">
                                          <p:val>
                                            <p:fltVal val="0"/>
                                          </p:val>
                                        </p:tav>
                                        <p:tav tm="100000">
                                          <p:val>
                                            <p:strVal val="#ppt_w"/>
                                          </p:val>
                                        </p:tav>
                                      </p:tavLst>
                                    </p:anim>
                                    <p:anim calcmode="lin" valueType="num">
                                      <p:cBhvr>
                                        <p:cTn id="13" dur="1000" fill="hold"/>
                                        <p:tgtEl>
                                          <p:spTgt spid="2050"/>
                                        </p:tgtEl>
                                        <p:attrNameLst>
                                          <p:attrName>ppt_h</p:attrName>
                                        </p:attrNameLst>
                                      </p:cBhvr>
                                      <p:tavLst>
                                        <p:tav tm="0">
                                          <p:val>
                                            <p:fltVal val="0"/>
                                          </p:val>
                                        </p:tav>
                                        <p:tav tm="100000">
                                          <p:val>
                                            <p:strVal val="#ppt_h"/>
                                          </p:val>
                                        </p:tav>
                                      </p:tavLst>
                                    </p:anim>
                                    <p:animEffect transition="in" filter="fade">
                                      <p:cBhvr>
                                        <p:cTn id="14" dur="10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056"/>
                                        </p:tgtEl>
                                        <p:attrNameLst>
                                          <p:attrName>style.visibility</p:attrName>
                                        </p:attrNameLst>
                                      </p:cBhvr>
                                      <p:to>
                                        <p:strVal val="visible"/>
                                      </p:to>
                                    </p:set>
                                    <p:animEffect transition="in" filter="wipe(down)">
                                      <p:cBhvr>
                                        <p:cTn id="19" dur="500"/>
                                        <p:tgtEl>
                                          <p:spTgt spid="2056"/>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2058"/>
                                        </p:tgtEl>
                                        <p:attrNameLst>
                                          <p:attrName>style.visibility</p:attrName>
                                        </p:attrNameLst>
                                      </p:cBhvr>
                                      <p:to>
                                        <p:strVal val="visible"/>
                                      </p:to>
                                    </p:set>
                                    <p:anim calcmode="discrete" valueType="clr">
                                      <p:cBhvr override="childStyle">
                                        <p:cTn id="24" dur="200"/>
                                        <p:tgtEl>
                                          <p:spTgt spid="2058"/>
                                        </p:tgtEl>
                                        <p:attrNameLst>
                                          <p:attrName>style.color</p:attrName>
                                        </p:attrNameLst>
                                      </p:cBhvr>
                                      <p:tavLst>
                                        <p:tav tm="0">
                                          <p:val>
                                            <p:clrVal>
                                              <a:schemeClr val="accent2"/>
                                            </p:clrVal>
                                          </p:val>
                                        </p:tav>
                                        <p:tav tm="50000">
                                          <p:val>
                                            <p:clrVal>
                                              <a:schemeClr val="hlink"/>
                                            </p:clrVal>
                                          </p:val>
                                        </p:tav>
                                      </p:tavLst>
                                    </p:anim>
                                    <p:anim calcmode="discrete" valueType="clr">
                                      <p:cBhvr>
                                        <p:cTn id="25" dur="200"/>
                                        <p:tgtEl>
                                          <p:spTgt spid="2058"/>
                                        </p:tgtEl>
                                        <p:attrNameLst>
                                          <p:attrName>fillcolor</p:attrName>
                                        </p:attrNameLst>
                                      </p:cBhvr>
                                      <p:tavLst>
                                        <p:tav tm="0">
                                          <p:val>
                                            <p:clrVal>
                                              <a:schemeClr val="accent2"/>
                                            </p:clrVal>
                                          </p:val>
                                        </p:tav>
                                        <p:tav tm="50000">
                                          <p:val>
                                            <p:clrVal>
                                              <a:schemeClr val="hlink"/>
                                            </p:clrVal>
                                          </p:val>
                                        </p:tav>
                                      </p:tavLst>
                                    </p:anim>
                                    <p:set>
                                      <p:cBhvr>
                                        <p:cTn id="26" dur="200"/>
                                        <p:tgtEl>
                                          <p:spTgt spid="2058"/>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061"/>
                                        </p:tgtEl>
                                        <p:attrNameLst>
                                          <p:attrName>style.visibility</p:attrName>
                                        </p:attrNameLst>
                                      </p:cBhvr>
                                      <p:to>
                                        <p:strVal val="visible"/>
                                      </p:to>
                                    </p:set>
                                    <p:animEffect transition="in" filter="wipe(down)">
                                      <p:cBhvr>
                                        <p:cTn id="31" dur="500"/>
                                        <p:tgtEl>
                                          <p:spTgt spid="2061"/>
                                        </p:tgtEl>
                                      </p:cBhvr>
                                    </p:animEffect>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2060"/>
                                        </p:tgtEl>
                                        <p:attrNameLst>
                                          <p:attrName>style.visibility</p:attrName>
                                        </p:attrNameLst>
                                      </p:cBhvr>
                                      <p:to>
                                        <p:strVal val="visible"/>
                                      </p:to>
                                    </p:set>
                                    <p:anim calcmode="discrete" valueType="clr">
                                      <p:cBhvr override="childStyle">
                                        <p:cTn id="36" dur="200"/>
                                        <p:tgtEl>
                                          <p:spTgt spid="2060"/>
                                        </p:tgtEl>
                                        <p:attrNameLst>
                                          <p:attrName>style.color</p:attrName>
                                        </p:attrNameLst>
                                      </p:cBhvr>
                                      <p:tavLst>
                                        <p:tav tm="0">
                                          <p:val>
                                            <p:clrVal>
                                              <a:schemeClr val="accent2"/>
                                            </p:clrVal>
                                          </p:val>
                                        </p:tav>
                                        <p:tav tm="50000">
                                          <p:val>
                                            <p:clrVal>
                                              <a:schemeClr val="hlink"/>
                                            </p:clrVal>
                                          </p:val>
                                        </p:tav>
                                      </p:tavLst>
                                    </p:anim>
                                    <p:anim calcmode="discrete" valueType="clr">
                                      <p:cBhvr>
                                        <p:cTn id="37" dur="200"/>
                                        <p:tgtEl>
                                          <p:spTgt spid="2060"/>
                                        </p:tgtEl>
                                        <p:attrNameLst>
                                          <p:attrName>fillcolor</p:attrName>
                                        </p:attrNameLst>
                                      </p:cBhvr>
                                      <p:tavLst>
                                        <p:tav tm="0">
                                          <p:val>
                                            <p:clrVal>
                                              <a:schemeClr val="accent2"/>
                                            </p:clrVal>
                                          </p:val>
                                        </p:tav>
                                        <p:tav tm="50000">
                                          <p:val>
                                            <p:clrVal>
                                              <a:schemeClr val="hlink"/>
                                            </p:clrVal>
                                          </p:val>
                                        </p:tav>
                                      </p:tavLst>
                                    </p:anim>
                                    <p:set>
                                      <p:cBhvr>
                                        <p:cTn id="38" dur="200"/>
                                        <p:tgtEl>
                                          <p:spTgt spid="2060"/>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2062"/>
                                        </p:tgtEl>
                                        <p:attrNameLst>
                                          <p:attrName>style.visibility</p:attrName>
                                        </p:attrNameLst>
                                      </p:cBhvr>
                                      <p:to>
                                        <p:strVal val="visible"/>
                                      </p:to>
                                    </p:set>
                                    <p:animEffect transition="in" filter="wipe(up)">
                                      <p:cBhvr>
                                        <p:cTn id="43" dur="1000"/>
                                        <p:tgtEl>
                                          <p:spTgt spid="206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0" fill="hold" grpId="0" nodeType="clickEffect">
                                  <p:stCondLst>
                                    <p:cond delay="0"/>
                                  </p:stCondLst>
                                  <p:childTnLst>
                                    <p:set>
                                      <p:cBhvr>
                                        <p:cTn id="47" dur="1" fill="hold">
                                          <p:stCondLst>
                                            <p:cond delay="0"/>
                                          </p:stCondLst>
                                        </p:cTn>
                                        <p:tgtEl>
                                          <p:spTgt spid="2063"/>
                                        </p:tgtEl>
                                        <p:attrNameLst>
                                          <p:attrName>style.visibility</p:attrName>
                                        </p:attrNameLst>
                                      </p:cBhvr>
                                      <p:to>
                                        <p:strVal val="visible"/>
                                      </p:to>
                                    </p:set>
                                    <p:anim calcmode="lin" valueType="num">
                                      <p:cBhvr>
                                        <p:cTn id="48" dur="1000" fill="hold"/>
                                        <p:tgtEl>
                                          <p:spTgt spid="2063"/>
                                        </p:tgtEl>
                                        <p:attrNameLst>
                                          <p:attrName>ppt_w</p:attrName>
                                        </p:attrNameLst>
                                      </p:cBhvr>
                                      <p:tavLst>
                                        <p:tav tm="0">
                                          <p:val>
                                            <p:fltVal val="0"/>
                                          </p:val>
                                        </p:tav>
                                        <p:tav tm="100000">
                                          <p:val>
                                            <p:strVal val="#ppt_w"/>
                                          </p:val>
                                        </p:tav>
                                      </p:tavLst>
                                    </p:anim>
                                    <p:anim calcmode="lin" valueType="num">
                                      <p:cBhvr>
                                        <p:cTn id="49" dur="1000" fill="hold"/>
                                        <p:tgtEl>
                                          <p:spTgt spid="2063"/>
                                        </p:tgtEl>
                                        <p:attrNameLst>
                                          <p:attrName>ppt_h</p:attrName>
                                        </p:attrNameLst>
                                      </p:cBhvr>
                                      <p:tavLst>
                                        <p:tav tm="0">
                                          <p:val>
                                            <p:fltVal val="0"/>
                                          </p:val>
                                        </p:tav>
                                        <p:tav tm="100000">
                                          <p:val>
                                            <p:strVal val="#ppt_h"/>
                                          </p:val>
                                        </p:tav>
                                      </p:tavLst>
                                    </p:anim>
                                    <p:animEffect transition="in" filter="fade">
                                      <p:cBhvr>
                                        <p:cTn id="50" dur="1000"/>
                                        <p:tgtEl>
                                          <p:spTgt spid="2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050" grpId="0"/>
      <p:bldP spid="2051" grpId="0"/>
      <p:bldP spid="2056" grpId="0" animBg="1"/>
      <p:bldP spid="2058" grpId="0" animBg="1"/>
      <p:bldP spid="2060" grpId="0" animBg="1"/>
      <p:bldP spid="2061" grpId="0" animBg="1"/>
      <p:bldP spid="2062" grpId="0" animBg="1"/>
      <p:bldP spid="206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900113" y="1222375"/>
          <a:ext cx="6751637" cy="5381625"/>
        </p:xfrm>
        <a:graphic>
          <a:graphicData uri="http://schemas.openxmlformats.org/presentationml/2006/ole">
            <p:oleObj spid="_x0000_s54274" name="Graphique" r:id="rId3" imgW="6684480" imgH="5166720" progId="Excel.Sheet.8">
              <p:embed/>
            </p:oleObj>
          </a:graphicData>
        </a:graphic>
      </p:graphicFrame>
      <p:sp>
        <p:nvSpPr>
          <p:cNvPr id="5125" name="Line 5"/>
          <p:cNvSpPr>
            <a:spLocks noChangeShapeType="1"/>
          </p:cNvSpPr>
          <p:nvPr/>
        </p:nvSpPr>
        <p:spPr bwMode="auto">
          <a:xfrm flipH="1">
            <a:off x="3870325" y="1939925"/>
            <a:ext cx="3276600" cy="990600"/>
          </a:xfrm>
          <a:prstGeom prst="line">
            <a:avLst/>
          </a:prstGeom>
          <a:noFill/>
          <a:ln w="38100">
            <a:solidFill>
              <a:srgbClr val="33CC33"/>
            </a:solidFill>
            <a:round/>
            <a:headEnd/>
            <a:tailEnd/>
          </a:ln>
        </p:spPr>
        <p:txBody>
          <a:bodyPr/>
          <a:lstStyle/>
          <a:p>
            <a:endParaRPr lang="fr-FR"/>
          </a:p>
        </p:txBody>
      </p:sp>
      <p:sp>
        <p:nvSpPr>
          <p:cNvPr id="5126" name="Line 6"/>
          <p:cNvSpPr>
            <a:spLocks noChangeShapeType="1"/>
          </p:cNvSpPr>
          <p:nvPr/>
        </p:nvSpPr>
        <p:spPr bwMode="auto">
          <a:xfrm flipH="1">
            <a:off x="3779838" y="3575050"/>
            <a:ext cx="3276600" cy="990600"/>
          </a:xfrm>
          <a:prstGeom prst="line">
            <a:avLst/>
          </a:prstGeom>
          <a:noFill/>
          <a:ln w="38100">
            <a:solidFill>
              <a:srgbClr val="33CC33"/>
            </a:solidFill>
            <a:round/>
            <a:headEnd/>
            <a:tailEnd/>
          </a:ln>
        </p:spPr>
        <p:txBody>
          <a:bodyPr/>
          <a:lstStyle/>
          <a:p>
            <a:endParaRPr lang="fr-FR"/>
          </a:p>
        </p:txBody>
      </p:sp>
      <p:sp>
        <p:nvSpPr>
          <p:cNvPr id="2053" name="AutoShape 8">
            <a:hlinkClick r:id="" action="ppaction://hlinkshowjump?jump=nextslide" highlightClick="1"/>
          </p:cNvPr>
          <p:cNvSpPr>
            <a:spLocks noChangeArrowheads="1"/>
          </p:cNvSpPr>
          <p:nvPr/>
        </p:nvSpPr>
        <p:spPr bwMode="auto">
          <a:xfrm>
            <a:off x="8686800" y="6400800"/>
            <a:ext cx="228600" cy="228600"/>
          </a:xfrm>
          <a:prstGeom prst="actionButtonForwardNext">
            <a:avLst/>
          </a:prstGeom>
          <a:solidFill>
            <a:schemeClr val="accent1"/>
          </a:solidFill>
          <a:ln w="9525">
            <a:solidFill>
              <a:srgbClr val="3399FF"/>
            </a:solidFill>
            <a:miter lim="800000"/>
            <a:headEnd/>
            <a:tailEnd/>
          </a:ln>
        </p:spPr>
        <p:txBody>
          <a:bodyPr wrap="none" anchor="ctr"/>
          <a:lstStyle/>
          <a:p>
            <a:endParaRPr lang="fr-FR"/>
          </a:p>
        </p:txBody>
      </p:sp>
      <p:sp>
        <p:nvSpPr>
          <p:cNvPr id="2054" name="AutoShape 9">
            <a:hlinkClick r:id="" action="ppaction://hlinkshowjump?jump=previousslide" highlightClick="1"/>
          </p:cNvPr>
          <p:cNvSpPr>
            <a:spLocks noChangeArrowheads="1"/>
          </p:cNvSpPr>
          <p:nvPr/>
        </p:nvSpPr>
        <p:spPr bwMode="auto">
          <a:xfrm>
            <a:off x="8382000" y="6400800"/>
            <a:ext cx="228600" cy="228600"/>
          </a:xfrm>
          <a:prstGeom prst="actionButtonBackPrevious">
            <a:avLst/>
          </a:prstGeom>
          <a:solidFill>
            <a:schemeClr val="accent1"/>
          </a:solidFill>
          <a:ln w="9525">
            <a:solidFill>
              <a:srgbClr val="3399FF"/>
            </a:solidFill>
            <a:miter lim="800000"/>
            <a:headEnd/>
            <a:tailEnd/>
          </a:ln>
        </p:spPr>
        <p:txBody>
          <a:bodyPr wrap="none" anchor="ctr"/>
          <a:lstStyle/>
          <a:p>
            <a:endParaRPr lang="fr-FR"/>
          </a:p>
        </p:txBody>
      </p:sp>
      <p:sp>
        <p:nvSpPr>
          <p:cNvPr id="2055" name="AutoShape 10">
            <a:hlinkClick r:id="" action="ppaction://hlinkshowjump?jump=firstslide" highlightClick="1"/>
          </p:cNvPr>
          <p:cNvSpPr>
            <a:spLocks noChangeArrowheads="1"/>
          </p:cNvSpPr>
          <p:nvPr/>
        </p:nvSpPr>
        <p:spPr bwMode="auto">
          <a:xfrm>
            <a:off x="8001000" y="6400800"/>
            <a:ext cx="230188" cy="230188"/>
          </a:xfrm>
          <a:prstGeom prst="actionButtonHome">
            <a:avLst/>
          </a:prstGeom>
          <a:solidFill>
            <a:schemeClr val="accent1"/>
          </a:solidFill>
          <a:ln w="9525">
            <a:solidFill>
              <a:srgbClr val="3399FF"/>
            </a:solidFill>
            <a:miter lim="800000"/>
            <a:headEnd/>
            <a:tailEnd/>
          </a:ln>
        </p:spPr>
        <p:txBody>
          <a:bodyPr wrap="none" anchor="ctr"/>
          <a:lstStyle/>
          <a:p>
            <a:endParaRPr lang="fr-FR"/>
          </a:p>
        </p:txBody>
      </p:sp>
      <p:sp>
        <p:nvSpPr>
          <p:cNvPr id="5123" name="Text Box 3"/>
          <p:cNvSpPr txBox="1">
            <a:spLocks noChangeArrowheads="1"/>
          </p:cNvSpPr>
          <p:nvPr/>
        </p:nvSpPr>
        <p:spPr bwMode="auto">
          <a:xfrm>
            <a:off x="685800" y="1052513"/>
            <a:ext cx="8001000" cy="822325"/>
          </a:xfrm>
          <a:prstGeom prst="rect">
            <a:avLst/>
          </a:prstGeom>
          <a:noFill/>
          <a:ln w="9525">
            <a:noFill/>
            <a:miter lim="800000"/>
            <a:headEnd/>
            <a:tailEnd/>
          </a:ln>
        </p:spPr>
        <p:txBody>
          <a:bodyPr>
            <a:spAutoFit/>
          </a:bodyPr>
          <a:lstStyle/>
          <a:p>
            <a:pPr algn="ctr">
              <a:spcBef>
                <a:spcPct val="50000"/>
              </a:spcBef>
            </a:pPr>
            <a:r>
              <a:rPr lang="fr-FR">
                <a:solidFill>
                  <a:srgbClr val="FF3300"/>
                </a:solidFill>
                <a:latin typeface="Comic Sans MS" pitchFamily="66" charset="0"/>
                <a:cs typeface="Times New Roman" pitchFamily="18" charset="0"/>
              </a:rPr>
              <a:t>É</a:t>
            </a:r>
            <a:r>
              <a:rPr lang="fr-FR">
                <a:solidFill>
                  <a:srgbClr val="FF3300"/>
                </a:solidFill>
                <a:latin typeface="Comic Sans MS" pitchFamily="66" charset="0"/>
              </a:rPr>
              <a:t>tape n°1: on trace deux tangentes à la courbe, parallèles et de part et d’autres du saut de pH.</a:t>
            </a:r>
          </a:p>
        </p:txBody>
      </p:sp>
      <p:sp>
        <p:nvSpPr>
          <p:cNvPr id="5131" name="Text Box 11"/>
          <p:cNvSpPr txBox="1">
            <a:spLocks noChangeArrowheads="1"/>
          </p:cNvSpPr>
          <p:nvPr/>
        </p:nvSpPr>
        <p:spPr bwMode="auto">
          <a:xfrm>
            <a:off x="539750" y="188913"/>
            <a:ext cx="8208963" cy="1066800"/>
          </a:xfrm>
          <a:prstGeom prst="rect">
            <a:avLst/>
          </a:prstGeom>
          <a:noFill/>
          <a:ln w="9525">
            <a:noFill/>
            <a:miter lim="800000"/>
            <a:headEnd/>
            <a:tailEnd/>
          </a:ln>
        </p:spPr>
        <p:txBody>
          <a:bodyPr>
            <a:spAutoFit/>
          </a:bodyPr>
          <a:lstStyle/>
          <a:p>
            <a:pPr algn="ctr">
              <a:spcBef>
                <a:spcPct val="50000"/>
              </a:spcBef>
            </a:pPr>
            <a:r>
              <a:rPr lang="fr-FR" sz="3200">
                <a:solidFill>
                  <a:schemeClr val="accent2"/>
                </a:solidFill>
                <a:latin typeface="Comic Sans MS" pitchFamily="66" charset="0"/>
              </a:rPr>
              <a:t>Recherche des coordonnées du point équivalent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amond(out)">
                                      <p:cBhvr>
                                        <p:cTn id="7" dur="1000"/>
                                        <p:tgtEl>
                                          <p:spTgt spid="5131"/>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5123"/>
                                        </p:tgtEl>
                                        <p:attrNameLst>
                                          <p:attrName>style.visibility</p:attrName>
                                        </p:attrNameLst>
                                      </p:cBhvr>
                                      <p:to>
                                        <p:strVal val="visible"/>
                                      </p:to>
                                    </p:set>
                                    <p:anim calcmode="discrete" valueType="clr">
                                      <p:cBhvr override="childStyle">
                                        <p:cTn id="12" dur="200"/>
                                        <p:tgtEl>
                                          <p:spTgt spid="5123"/>
                                        </p:tgtEl>
                                        <p:attrNameLst>
                                          <p:attrName>style.color</p:attrName>
                                        </p:attrNameLst>
                                      </p:cBhvr>
                                      <p:tavLst>
                                        <p:tav tm="0">
                                          <p:val>
                                            <p:clrVal>
                                              <a:schemeClr val="accent2"/>
                                            </p:clrVal>
                                          </p:val>
                                        </p:tav>
                                        <p:tav tm="50000">
                                          <p:val>
                                            <p:clrVal>
                                              <a:schemeClr val="hlink"/>
                                            </p:clrVal>
                                          </p:val>
                                        </p:tav>
                                      </p:tavLst>
                                    </p:anim>
                                    <p:anim calcmode="discrete" valueType="clr">
                                      <p:cBhvr>
                                        <p:cTn id="13" dur="200"/>
                                        <p:tgtEl>
                                          <p:spTgt spid="5123"/>
                                        </p:tgtEl>
                                        <p:attrNameLst>
                                          <p:attrName>fillcolor</p:attrName>
                                        </p:attrNameLst>
                                      </p:cBhvr>
                                      <p:tavLst>
                                        <p:tav tm="0">
                                          <p:val>
                                            <p:clrVal>
                                              <a:schemeClr val="accent2"/>
                                            </p:clrVal>
                                          </p:val>
                                        </p:tav>
                                        <p:tav tm="50000">
                                          <p:val>
                                            <p:clrVal>
                                              <a:schemeClr val="hlink"/>
                                            </p:clrVal>
                                          </p:val>
                                        </p:tav>
                                      </p:tavLst>
                                    </p:anim>
                                    <p:set>
                                      <p:cBhvr>
                                        <p:cTn id="14" dur="200"/>
                                        <p:tgtEl>
                                          <p:spTgt spid="5123"/>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p:cTn id="19" dur="1000" fill="hold"/>
                                        <p:tgtEl>
                                          <p:spTgt spid="5122"/>
                                        </p:tgtEl>
                                        <p:attrNameLst>
                                          <p:attrName>ppt_w</p:attrName>
                                        </p:attrNameLst>
                                      </p:cBhvr>
                                      <p:tavLst>
                                        <p:tav tm="0">
                                          <p:val>
                                            <p:fltVal val="0"/>
                                          </p:val>
                                        </p:tav>
                                        <p:tav tm="100000">
                                          <p:val>
                                            <p:strVal val="#ppt_w"/>
                                          </p:val>
                                        </p:tav>
                                      </p:tavLst>
                                    </p:anim>
                                    <p:anim calcmode="lin" valueType="num">
                                      <p:cBhvr>
                                        <p:cTn id="20" dur="1000" fill="hold"/>
                                        <p:tgtEl>
                                          <p:spTgt spid="5122"/>
                                        </p:tgtEl>
                                        <p:attrNameLst>
                                          <p:attrName>ppt_h</p:attrName>
                                        </p:attrNameLst>
                                      </p:cBhvr>
                                      <p:tavLst>
                                        <p:tav tm="0">
                                          <p:val>
                                            <p:fltVal val="0"/>
                                          </p:val>
                                        </p:tav>
                                        <p:tav tm="100000">
                                          <p:val>
                                            <p:strVal val="#ppt_h"/>
                                          </p:val>
                                        </p:tav>
                                      </p:tavLst>
                                    </p:anim>
                                    <p:animEffect transition="in" filter="fade">
                                      <p:cBhvr>
                                        <p:cTn id="21" dur="1000"/>
                                        <p:tgtEl>
                                          <p:spTgt spid="512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125"/>
                                        </p:tgtEl>
                                        <p:attrNameLst>
                                          <p:attrName>style.visibility</p:attrName>
                                        </p:attrNameLst>
                                      </p:cBhvr>
                                      <p:to>
                                        <p:strVal val="visible"/>
                                      </p:to>
                                    </p:set>
                                    <p:anim calcmode="lin" valueType="num">
                                      <p:cBhvr additive="base">
                                        <p:cTn id="26" dur="1000" fill="hold"/>
                                        <p:tgtEl>
                                          <p:spTgt spid="5125"/>
                                        </p:tgtEl>
                                        <p:attrNameLst>
                                          <p:attrName>ppt_x</p:attrName>
                                        </p:attrNameLst>
                                      </p:cBhvr>
                                      <p:tavLst>
                                        <p:tav tm="0">
                                          <p:val>
                                            <p:strVal val="#ppt_x"/>
                                          </p:val>
                                        </p:tav>
                                        <p:tav tm="100000">
                                          <p:val>
                                            <p:strVal val="#ppt_x"/>
                                          </p:val>
                                        </p:tav>
                                      </p:tavLst>
                                    </p:anim>
                                    <p:anim calcmode="lin" valueType="num">
                                      <p:cBhvr additive="base">
                                        <p:cTn id="27" dur="1000" fill="hold"/>
                                        <p:tgtEl>
                                          <p:spTgt spid="5125"/>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8" fill="hold" grpId="0" nodeType="afterEffect">
                                  <p:stCondLst>
                                    <p:cond delay="2000"/>
                                  </p:stCondLst>
                                  <p:childTnLst>
                                    <p:set>
                                      <p:cBhvr>
                                        <p:cTn id="30" dur="1" fill="hold">
                                          <p:stCondLst>
                                            <p:cond delay="0"/>
                                          </p:stCondLst>
                                        </p:cTn>
                                        <p:tgtEl>
                                          <p:spTgt spid="5126"/>
                                        </p:tgtEl>
                                        <p:attrNameLst>
                                          <p:attrName>style.visibility</p:attrName>
                                        </p:attrNameLst>
                                      </p:cBhvr>
                                      <p:to>
                                        <p:strVal val="visible"/>
                                      </p:to>
                                    </p:set>
                                    <p:anim calcmode="lin" valueType="num">
                                      <p:cBhvr additive="base">
                                        <p:cTn id="31" dur="1000" fill="hold"/>
                                        <p:tgtEl>
                                          <p:spTgt spid="5126"/>
                                        </p:tgtEl>
                                        <p:attrNameLst>
                                          <p:attrName>ppt_x</p:attrName>
                                        </p:attrNameLst>
                                      </p:cBhvr>
                                      <p:tavLst>
                                        <p:tav tm="0">
                                          <p:val>
                                            <p:strVal val="0-#ppt_w/2"/>
                                          </p:val>
                                        </p:tav>
                                        <p:tav tm="100000">
                                          <p:val>
                                            <p:strVal val="#ppt_x"/>
                                          </p:val>
                                        </p:tav>
                                      </p:tavLst>
                                    </p:anim>
                                    <p:anim calcmode="lin" valueType="num">
                                      <p:cBhvr additive="base">
                                        <p:cTn id="32" dur="1000" fill="hold"/>
                                        <p:tgtEl>
                                          <p:spTgt spid="5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122" grpId="0"/>
      <p:bldP spid="5125" grpId="0" animBg="1"/>
      <p:bldP spid="5126" grpId="0" animBg="1"/>
      <p:bldP spid="5123" grpId="0"/>
      <p:bldP spid="513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3"/>
          <p:cNvSpPr txBox="1">
            <a:spLocks noChangeArrowheads="1"/>
          </p:cNvSpPr>
          <p:nvPr/>
        </p:nvSpPr>
        <p:spPr bwMode="auto">
          <a:xfrm>
            <a:off x="685800" y="381000"/>
            <a:ext cx="8001000" cy="822325"/>
          </a:xfrm>
          <a:prstGeom prst="rect">
            <a:avLst/>
          </a:prstGeom>
          <a:noFill/>
          <a:ln w="9525">
            <a:noFill/>
            <a:miter lim="800000"/>
            <a:headEnd/>
            <a:tailEnd/>
          </a:ln>
        </p:spPr>
        <p:txBody>
          <a:bodyPr>
            <a:spAutoFit/>
          </a:bodyPr>
          <a:lstStyle/>
          <a:p>
            <a:pPr algn="ctr">
              <a:spcBef>
                <a:spcPct val="50000"/>
              </a:spcBef>
            </a:pPr>
            <a:r>
              <a:rPr lang="fr-FR">
                <a:solidFill>
                  <a:srgbClr val="FF3300"/>
                </a:solidFill>
                <a:latin typeface="Comic Sans MS" pitchFamily="66" charset="0"/>
                <a:cs typeface="Times New Roman" pitchFamily="18" charset="0"/>
              </a:rPr>
              <a:t>É</a:t>
            </a:r>
            <a:r>
              <a:rPr lang="fr-FR">
                <a:solidFill>
                  <a:srgbClr val="FF3300"/>
                </a:solidFill>
                <a:latin typeface="Comic Sans MS" pitchFamily="66" charset="0"/>
              </a:rPr>
              <a:t>tape n°2: on trace la parallèle à ces deux tangentes, équidistante de celles-ci.</a:t>
            </a:r>
          </a:p>
        </p:txBody>
      </p:sp>
      <p:grpSp>
        <p:nvGrpSpPr>
          <p:cNvPr id="2" name="Group 23"/>
          <p:cNvGrpSpPr>
            <a:grpSpLocks/>
          </p:cNvGrpSpPr>
          <p:nvPr/>
        </p:nvGrpSpPr>
        <p:grpSpPr bwMode="auto">
          <a:xfrm>
            <a:off x="1563688" y="1219200"/>
            <a:ext cx="6429375" cy="5124450"/>
            <a:chOff x="912" y="768"/>
            <a:chExt cx="4050" cy="3228"/>
          </a:xfrm>
        </p:grpSpPr>
        <p:graphicFrame>
          <p:nvGraphicFramePr>
            <p:cNvPr id="3074" name="Object 2"/>
            <p:cNvGraphicFramePr>
              <a:graphicFrameLocks noChangeAspect="1"/>
            </p:cNvGraphicFramePr>
            <p:nvPr/>
          </p:nvGraphicFramePr>
          <p:xfrm>
            <a:off x="912" y="768"/>
            <a:ext cx="4050" cy="3228"/>
          </p:xfrm>
          <a:graphic>
            <a:graphicData uri="http://schemas.openxmlformats.org/presentationml/2006/ole">
              <p:oleObj spid="_x0000_s55298" name="Graphique" r:id="rId3" imgW="6684480" imgH="5166720" progId="Excel.Sheet.8">
                <p:embed/>
              </p:oleObj>
            </a:graphicData>
          </a:graphic>
        </p:graphicFrame>
        <p:sp>
          <p:nvSpPr>
            <p:cNvPr id="3089" name="Line 4"/>
            <p:cNvSpPr>
              <a:spLocks noChangeShapeType="1"/>
            </p:cNvSpPr>
            <p:nvPr/>
          </p:nvSpPr>
          <p:spPr bwMode="auto">
            <a:xfrm flipH="1">
              <a:off x="2598" y="1202"/>
              <a:ext cx="2064" cy="624"/>
            </a:xfrm>
            <a:prstGeom prst="line">
              <a:avLst/>
            </a:prstGeom>
            <a:noFill/>
            <a:ln w="9525">
              <a:solidFill>
                <a:srgbClr val="33CC33"/>
              </a:solidFill>
              <a:round/>
              <a:headEnd/>
              <a:tailEnd/>
            </a:ln>
          </p:spPr>
          <p:txBody>
            <a:bodyPr/>
            <a:lstStyle/>
            <a:p>
              <a:endParaRPr lang="fr-FR"/>
            </a:p>
          </p:txBody>
        </p:sp>
        <p:sp>
          <p:nvSpPr>
            <p:cNvPr id="3090" name="Line 5"/>
            <p:cNvSpPr>
              <a:spLocks noChangeShapeType="1"/>
            </p:cNvSpPr>
            <p:nvPr/>
          </p:nvSpPr>
          <p:spPr bwMode="auto">
            <a:xfrm flipH="1">
              <a:off x="2838" y="2090"/>
              <a:ext cx="2064" cy="624"/>
            </a:xfrm>
            <a:prstGeom prst="line">
              <a:avLst/>
            </a:prstGeom>
            <a:noFill/>
            <a:ln w="9525">
              <a:solidFill>
                <a:srgbClr val="33CC33"/>
              </a:solidFill>
              <a:round/>
              <a:headEnd/>
              <a:tailEnd/>
            </a:ln>
          </p:spPr>
          <p:txBody>
            <a:bodyPr/>
            <a:lstStyle/>
            <a:p>
              <a:endParaRPr lang="fr-FR"/>
            </a:p>
          </p:txBody>
        </p:sp>
      </p:grpSp>
      <p:sp>
        <p:nvSpPr>
          <p:cNvPr id="7178" name="Line 10"/>
          <p:cNvSpPr>
            <a:spLocks noChangeShapeType="1"/>
          </p:cNvSpPr>
          <p:nvPr/>
        </p:nvSpPr>
        <p:spPr bwMode="auto">
          <a:xfrm flipH="1">
            <a:off x="4257675" y="2632075"/>
            <a:ext cx="3276600" cy="990600"/>
          </a:xfrm>
          <a:prstGeom prst="line">
            <a:avLst/>
          </a:prstGeom>
          <a:noFill/>
          <a:ln w="38100">
            <a:solidFill>
              <a:srgbClr val="33CC33"/>
            </a:solidFill>
            <a:round/>
            <a:headEnd/>
            <a:tailEnd/>
          </a:ln>
        </p:spPr>
        <p:txBody>
          <a:bodyPr/>
          <a:lstStyle/>
          <a:p>
            <a:endParaRPr lang="fr-FR"/>
          </a:p>
        </p:txBody>
      </p:sp>
      <p:grpSp>
        <p:nvGrpSpPr>
          <p:cNvPr id="3" name="Group 19"/>
          <p:cNvGrpSpPr>
            <a:grpSpLocks/>
          </p:cNvGrpSpPr>
          <p:nvPr/>
        </p:nvGrpSpPr>
        <p:grpSpPr bwMode="auto">
          <a:xfrm>
            <a:off x="5662613" y="2414588"/>
            <a:ext cx="687387" cy="1374775"/>
            <a:chOff x="3567" y="1521"/>
            <a:chExt cx="433" cy="866"/>
          </a:xfrm>
        </p:grpSpPr>
        <p:sp>
          <p:nvSpPr>
            <p:cNvPr id="3082" name="Line 6"/>
            <p:cNvSpPr>
              <a:spLocks noChangeShapeType="1"/>
            </p:cNvSpPr>
            <p:nvPr/>
          </p:nvSpPr>
          <p:spPr bwMode="auto">
            <a:xfrm rot="16200000" flipH="1">
              <a:off x="3353" y="1824"/>
              <a:ext cx="864" cy="261"/>
            </a:xfrm>
            <a:prstGeom prst="line">
              <a:avLst/>
            </a:prstGeom>
            <a:noFill/>
            <a:ln w="9525">
              <a:solidFill>
                <a:srgbClr val="33CC33"/>
              </a:solidFill>
              <a:prstDash val="sysDot"/>
              <a:round/>
              <a:headEnd/>
              <a:tailEnd/>
            </a:ln>
          </p:spPr>
          <p:txBody>
            <a:bodyPr/>
            <a:lstStyle/>
            <a:p>
              <a:endParaRPr lang="fr-FR"/>
            </a:p>
          </p:txBody>
        </p:sp>
        <p:sp>
          <p:nvSpPr>
            <p:cNvPr id="3083" name="Rectangle 7"/>
            <p:cNvSpPr>
              <a:spLocks noChangeArrowheads="1"/>
            </p:cNvSpPr>
            <p:nvPr/>
          </p:nvSpPr>
          <p:spPr bwMode="auto">
            <a:xfrm rot="-1057291">
              <a:off x="3904" y="2284"/>
              <a:ext cx="96" cy="96"/>
            </a:xfrm>
            <a:prstGeom prst="rect">
              <a:avLst/>
            </a:prstGeom>
            <a:noFill/>
            <a:ln w="9525">
              <a:solidFill>
                <a:srgbClr val="33CC33"/>
              </a:solidFill>
              <a:miter lim="800000"/>
              <a:headEnd/>
              <a:tailEnd/>
            </a:ln>
          </p:spPr>
          <p:txBody>
            <a:bodyPr wrap="none" anchor="ctr"/>
            <a:lstStyle/>
            <a:p>
              <a:endParaRPr lang="fr-FR"/>
            </a:p>
          </p:txBody>
        </p:sp>
        <p:sp>
          <p:nvSpPr>
            <p:cNvPr id="3084" name="Rectangle 9"/>
            <p:cNvSpPr>
              <a:spLocks noChangeArrowheads="1"/>
            </p:cNvSpPr>
            <p:nvPr/>
          </p:nvSpPr>
          <p:spPr bwMode="auto">
            <a:xfrm rot="-975480">
              <a:off x="3567" y="1521"/>
              <a:ext cx="96" cy="96"/>
            </a:xfrm>
            <a:prstGeom prst="rect">
              <a:avLst/>
            </a:prstGeom>
            <a:noFill/>
            <a:ln w="9525">
              <a:solidFill>
                <a:srgbClr val="33CC33"/>
              </a:solidFill>
              <a:miter lim="800000"/>
              <a:headEnd/>
              <a:tailEnd/>
            </a:ln>
          </p:spPr>
          <p:txBody>
            <a:bodyPr wrap="none" anchor="ctr"/>
            <a:lstStyle/>
            <a:p>
              <a:endParaRPr lang="fr-FR"/>
            </a:p>
          </p:txBody>
        </p:sp>
        <p:sp>
          <p:nvSpPr>
            <p:cNvPr id="3085" name="Line 11"/>
            <p:cNvSpPr>
              <a:spLocks noChangeShapeType="1"/>
            </p:cNvSpPr>
            <p:nvPr/>
          </p:nvSpPr>
          <p:spPr bwMode="auto">
            <a:xfrm flipH="1">
              <a:off x="3657" y="1667"/>
              <a:ext cx="96" cy="96"/>
            </a:xfrm>
            <a:prstGeom prst="line">
              <a:avLst/>
            </a:prstGeom>
            <a:noFill/>
            <a:ln w="9525">
              <a:solidFill>
                <a:srgbClr val="33CC33"/>
              </a:solidFill>
              <a:round/>
              <a:headEnd/>
              <a:tailEnd/>
            </a:ln>
          </p:spPr>
          <p:txBody>
            <a:bodyPr/>
            <a:lstStyle/>
            <a:p>
              <a:endParaRPr lang="fr-FR"/>
            </a:p>
          </p:txBody>
        </p:sp>
        <p:sp>
          <p:nvSpPr>
            <p:cNvPr id="3086" name="Line 12"/>
            <p:cNvSpPr>
              <a:spLocks noChangeShapeType="1"/>
            </p:cNvSpPr>
            <p:nvPr/>
          </p:nvSpPr>
          <p:spPr bwMode="auto">
            <a:xfrm flipH="1">
              <a:off x="3657" y="1715"/>
              <a:ext cx="96" cy="96"/>
            </a:xfrm>
            <a:prstGeom prst="line">
              <a:avLst/>
            </a:prstGeom>
            <a:noFill/>
            <a:ln w="9525">
              <a:solidFill>
                <a:srgbClr val="33CC33"/>
              </a:solidFill>
              <a:round/>
              <a:headEnd/>
              <a:tailEnd/>
            </a:ln>
          </p:spPr>
          <p:txBody>
            <a:bodyPr/>
            <a:lstStyle/>
            <a:p>
              <a:endParaRPr lang="fr-FR"/>
            </a:p>
          </p:txBody>
        </p:sp>
        <p:sp>
          <p:nvSpPr>
            <p:cNvPr id="3087" name="Line 13"/>
            <p:cNvSpPr>
              <a:spLocks noChangeShapeType="1"/>
            </p:cNvSpPr>
            <p:nvPr/>
          </p:nvSpPr>
          <p:spPr bwMode="auto">
            <a:xfrm flipH="1">
              <a:off x="3801" y="2099"/>
              <a:ext cx="96" cy="96"/>
            </a:xfrm>
            <a:prstGeom prst="line">
              <a:avLst/>
            </a:prstGeom>
            <a:noFill/>
            <a:ln w="9525">
              <a:solidFill>
                <a:srgbClr val="33CC33"/>
              </a:solidFill>
              <a:round/>
              <a:headEnd/>
              <a:tailEnd/>
            </a:ln>
          </p:spPr>
          <p:txBody>
            <a:bodyPr/>
            <a:lstStyle/>
            <a:p>
              <a:endParaRPr lang="fr-FR"/>
            </a:p>
          </p:txBody>
        </p:sp>
        <p:sp>
          <p:nvSpPr>
            <p:cNvPr id="3088" name="Line 14"/>
            <p:cNvSpPr>
              <a:spLocks noChangeShapeType="1"/>
            </p:cNvSpPr>
            <p:nvPr/>
          </p:nvSpPr>
          <p:spPr bwMode="auto">
            <a:xfrm flipH="1">
              <a:off x="3801" y="2147"/>
              <a:ext cx="96" cy="96"/>
            </a:xfrm>
            <a:prstGeom prst="line">
              <a:avLst/>
            </a:prstGeom>
            <a:noFill/>
            <a:ln w="9525">
              <a:solidFill>
                <a:srgbClr val="33CC33"/>
              </a:solidFill>
              <a:round/>
              <a:headEnd/>
              <a:tailEnd/>
            </a:ln>
          </p:spPr>
          <p:txBody>
            <a:bodyPr/>
            <a:lstStyle/>
            <a:p>
              <a:endParaRPr lang="fr-FR"/>
            </a:p>
          </p:txBody>
        </p:sp>
      </p:grpSp>
      <p:sp>
        <p:nvSpPr>
          <p:cNvPr id="3079" name="AutoShape 20">
            <a:hlinkClick r:id="" action="ppaction://hlinkshowjump?jump=nextslide" highlightClick="1"/>
          </p:cNvPr>
          <p:cNvSpPr>
            <a:spLocks noChangeArrowheads="1"/>
          </p:cNvSpPr>
          <p:nvPr/>
        </p:nvSpPr>
        <p:spPr bwMode="auto">
          <a:xfrm>
            <a:off x="8686800" y="6400800"/>
            <a:ext cx="228600" cy="228600"/>
          </a:xfrm>
          <a:prstGeom prst="actionButtonForwardNext">
            <a:avLst/>
          </a:prstGeom>
          <a:solidFill>
            <a:schemeClr val="accent1"/>
          </a:solidFill>
          <a:ln w="9525">
            <a:solidFill>
              <a:srgbClr val="3399FF"/>
            </a:solidFill>
            <a:miter lim="800000"/>
            <a:headEnd/>
            <a:tailEnd/>
          </a:ln>
        </p:spPr>
        <p:txBody>
          <a:bodyPr wrap="none" anchor="ctr"/>
          <a:lstStyle/>
          <a:p>
            <a:endParaRPr lang="fr-FR"/>
          </a:p>
        </p:txBody>
      </p:sp>
      <p:sp>
        <p:nvSpPr>
          <p:cNvPr id="3080" name="AutoShape 21">
            <a:hlinkClick r:id="" action="ppaction://hlinkshowjump?jump=previousslide" highlightClick="1"/>
          </p:cNvPr>
          <p:cNvSpPr>
            <a:spLocks noChangeArrowheads="1"/>
          </p:cNvSpPr>
          <p:nvPr/>
        </p:nvSpPr>
        <p:spPr bwMode="auto">
          <a:xfrm>
            <a:off x="8382000" y="6400800"/>
            <a:ext cx="228600" cy="228600"/>
          </a:xfrm>
          <a:prstGeom prst="actionButtonBackPrevious">
            <a:avLst/>
          </a:prstGeom>
          <a:solidFill>
            <a:schemeClr val="accent1"/>
          </a:solidFill>
          <a:ln w="9525">
            <a:solidFill>
              <a:srgbClr val="3399FF"/>
            </a:solidFill>
            <a:miter lim="800000"/>
            <a:headEnd/>
            <a:tailEnd/>
          </a:ln>
        </p:spPr>
        <p:txBody>
          <a:bodyPr wrap="none" anchor="ctr"/>
          <a:lstStyle/>
          <a:p>
            <a:endParaRPr lang="fr-FR"/>
          </a:p>
        </p:txBody>
      </p:sp>
      <p:sp>
        <p:nvSpPr>
          <p:cNvPr id="3081" name="AutoShape 22">
            <a:hlinkClick r:id="" action="ppaction://hlinkshowjump?jump=firstslide" highlightClick="1"/>
          </p:cNvPr>
          <p:cNvSpPr>
            <a:spLocks noChangeArrowheads="1"/>
          </p:cNvSpPr>
          <p:nvPr/>
        </p:nvSpPr>
        <p:spPr bwMode="auto">
          <a:xfrm>
            <a:off x="8001000" y="6400800"/>
            <a:ext cx="230188" cy="230188"/>
          </a:xfrm>
          <a:prstGeom prst="actionButtonHome">
            <a:avLst/>
          </a:prstGeom>
          <a:solidFill>
            <a:schemeClr val="accent1"/>
          </a:solidFill>
          <a:ln w="9525">
            <a:solidFill>
              <a:srgbClr val="3399FF"/>
            </a:solidFill>
            <a:miter lim="800000"/>
            <a:headEnd/>
            <a:tailEnd/>
          </a:ln>
        </p:spPr>
        <p:txBody>
          <a:bodyPr wrap="none" anchor="ctr"/>
          <a:lstStyle/>
          <a:p>
            <a:endParaRPr lang="fr-F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171"/>
                                        </p:tgtEl>
                                        <p:attrNameLst>
                                          <p:attrName>style.visibility</p:attrName>
                                        </p:attrNameLst>
                                      </p:cBhvr>
                                      <p:to>
                                        <p:strVal val="visible"/>
                                      </p:to>
                                    </p:set>
                                    <p:anim calcmode="discrete" valueType="clr">
                                      <p:cBhvr override="childStyle">
                                        <p:cTn id="7" dur="200"/>
                                        <p:tgtEl>
                                          <p:spTgt spid="7171"/>
                                        </p:tgtEl>
                                        <p:attrNameLst>
                                          <p:attrName>style.color</p:attrName>
                                        </p:attrNameLst>
                                      </p:cBhvr>
                                      <p:tavLst>
                                        <p:tav tm="0">
                                          <p:val>
                                            <p:clrVal>
                                              <a:schemeClr val="accent2"/>
                                            </p:clrVal>
                                          </p:val>
                                        </p:tav>
                                        <p:tav tm="50000">
                                          <p:val>
                                            <p:clrVal>
                                              <a:schemeClr val="hlink"/>
                                            </p:clrVal>
                                          </p:val>
                                        </p:tav>
                                      </p:tavLst>
                                    </p:anim>
                                    <p:anim calcmode="discrete" valueType="clr">
                                      <p:cBhvr>
                                        <p:cTn id="8" dur="200"/>
                                        <p:tgtEl>
                                          <p:spTgt spid="7171"/>
                                        </p:tgtEl>
                                        <p:attrNameLst>
                                          <p:attrName>fillcolor</p:attrName>
                                        </p:attrNameLst>
                                      </p:cBhvr>
                                      <p:tavLst>
                                        <p:tav tm="0">
                                          <p:val>
                                            <p:clrVal>
                                              <a:schemeClr val="accent2"/>
                                            </p:clrVal>
                                          </p:val>
                                        </p:tav>
                                        <p:tav tm="50000">
                                          <p:val>
                                            <p:clrVal>
                                              <a:schemeClr val="hlink"/>
                                            </p:clrVal>
                                          </p:val>
                                        </p:tav>
                                      </p:tavLst>
                                    </p:anim>
                                    <p:set>
                                      <p:cBhvr>
                                        <p:cTn id="9" dur="200"/>
                                        <p:tgtEl>
                                          <p:spTgt spid="717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1000" fill="hold"/>
                                        <p:tgtEl>
                                          <p:spTgt spid="3"/>
                                        </p:tgtEl>
                                        <p:attrNameLst>
                                          <p:attrName>ppt_x</p:attrName>
                                        </p:attrNameLst>
                                      </p:cBhvr>
                                      <p:tavLst>
                                        <p:tav tm="0">
                                          <p:val>
                                            <p:strVal val="0-#ppt_w/2"/>
                                          </p:val>
                                        </p:tav>
                                        <p:tav tm="100000">
                                          <p:val>
                                            <p:strVal val="#ppt_x"/>
                                          </p:val>
                                        </p:tav>
                                      </p:tavLst>
                                    </p:anim>
                                    <p:anim calcmode="lin" valueType="num">
                                      <p:cBhvr additive="base">
                                        <p:cTn id="21"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178"/>
                                        </p:tgtEl>
                                        <p:attrNameLst>
                                          <p:attrName>style.visibility</p:attrName>
                                        </p:attrNameLst>
                                      </p:cBhvr>
                                      <p:to>
                                        <p:strVal val="visible"/>
                                      </p:to>
                                    </p:set>
                                    <p:animEffect transition="in" filter="wipe(down)">
                                      <p:cBhvr>
                                        <p:cTn id="26" dur="500"/>
                                        <p:tgtEl>
                                          <p:spTgt spid="7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a:grpSpLocks/>
          </p:cNvGrpSpPr>
          <p:nvPr/>
        </p:nvGrpSpPr>
        <p:grpSpPr bwMode="auto">
          <a:xfrm>
            <a:off x="1438275" y="1222375"/>
            <a:ext cx="6429375" cy="5124450"/>
            <a:chOff x="906" y="770"/>
            <a:chExt cx="4050" cy="3228"/>
          </a:xfrm>
        </p:grpSpPr>
        <p:graphicFrame>
          <p:nvGraphicFramePr>
            <p:cNvPr id="4098" name="Object 18"/>
            <p:cNvGraphicFramePr>
              <a:graphicFrameLocks noChangeAspect="1"/>
            </p:cNvGraphicFramePr>
            <p:nvPr/>
          </p:nvGraphicFramePr>
          <p:xfrm>
            <a:off x="906" y="770"/>
            <a:ext cx="4050" cy="3228"/>
          </p:xfrm>
          <a:graphic>
            <a:graphicData uri="http://schemas.openxmlformats.org/presentationml/2006/ole">
              <p:oleObj spid="_x0000_s56322" name="Graphique" r:id="rId3" imgW="6684480" imgH="5166720" progId="Excel.Sheet.8">
                <p:embed/>
              </p:oleObj>
            </a:graphicData>
          </a:graphic>
        </p:graphicFrame>
        <p:sp>
          <p:nvSpPr>
            <p:cNvPr id="4110" name="Line 4"/>
            <p:cNvSpPr>
              <a:spLocks noChangeShapeType="1"/>
            </p:cNvSpPr>
            <p:nvPr/>
          </p:nvSpPr>
          <p:spPr bwMode="auto">
            <a:xfrm flipH="1">
              <a:off x="2598" y="1201"/>
              <a:ext cx="2064" cy="624"/>
            </a:xfrm>
            <a:prstGeom prst="line">
              <a:avLst/>
            </a:prstGeom>
            <a:noFill/>
            <a:ln w="9525">
              <a:solidFill>
                <a:srgbClr val="33CC33"/>
              </a:solidFill>
              <a:round/>
              <a:headEnd/>
              <a:tailEnd/>
            </a:ln>
          </p:spPr>
          <p:txBody>
            <a:bodyPr/>
            <a:lstStyle/>
            <a:p>
              <a:endParaRPr lang="fr-FR"/>
            </a:p>
          </p:txBody>
        </p:sp>
        <p:sp>
          <p:nvSpPr>
            <p:cNvPr id="4111" name="Line 5"/>
            <p:cNvSpPr>
              <a:spLocks noChangeShapeType="1"/>
            </p:cNvSpPr>
            <p:nvPr/>
          </p:nvSpPr>
          <p:spPr bwMode="auto">
            <a:xfrm flipH="1">
              <a:off x="2838" y="2089"/>
              <a:ext cx="2064" cy="624"/>
            </a:xfrm>
            <a:prstGeom prst="line">
              <a:avLst/>
            </a:prstGeom>
            <a:noFill/>
            <a:ln w="9525">
              <a:solidFill>
                <a:srgbClr val="33CC33"/>
              </a:solidFill>
              <a:round/>
              <a:headEnd/>
              <a:tailEnd/>
            </a:ln>
          </p:spPr>
          <p:txBody>
            <a:bodyPr/>
            <a:lstStyle/>
            <a:p>
              <a:endParaRPr lang="fr-FR"/>
            </a:p>
          </p:txBody>
        </p:sp>
        <p:sp>
          <p:nvSpPr>
            <p:cNvPr id="4112" name="Line 9"/>
            <p:cNvSpPr>
              <a:spLocks noChangeShapeType="1"/>
            </p:cNvSpPr>
            <p:nvPr/>
          </p:nvSpPr>
          <p:spPr bwMode="auto">
            <a:xfrm flipH="1">
              <a:off x="2682" y="1657"/>
              <a:ext cx="2064" cy="624"/>
            </a:xfrm>
            <a:prstGeom prst="line">
              <a:avLst/>
            </a:prstGeom>
            <a:noFill/>
            <a:ln w="9525">
              <a:solidFill>
                <a:srgbClr val="33CC33"/>
              </a:solidFill>
              <a:round/>
              <a:headEnd/>
              <a:tailEnd/>
            </a:ln>
          </p:spPr>
          <p:txBody>
            <a:bodyPr/>
            <a:lstStyle/>
            <a:p>
              <a:endParaRPr lang="fr-FR"/>
            </a:p>
          </p:txBody>
        </p:sp>
        <p:grpSp>
          <p:nvGrpSpPr>
            <p:cNvPr id="3" name="Group 33"/>
            <p:cNvGrpSpPr>
              <a:grpSpLocks/>
            </p:cNvGrpSpPr>
            <p:nvPr/>
          </p:nvGrpSpPr>
          <p:grpSpPr bwMode="auto">
            <a:xfrm>
              <a:off x="3565" y="1521"/>
              <a:ext cx="430" cy="864"/>
              <a:chOff x="3507" y="1537"/>
              <a:chExt cx="430" cy="864"/>
            </a:xfrm>
          </p:grpSpPr>
          <p:sp>
            <p:nvSpPr>
              <p:cNvPr id="4114" name="Line 6"/>
              <p:cNvSpPr>
                <a:spLocks noChangeShapeType="1"/>
              </p:cNvSpPr>
              <p:nvPr/>
            </p:nvSpPr>
            <p:spPr bwMode="auto">
              <a:xfrm rot="16200000" flipH="1">
                <a:off x="3290" y="1838"/>
                <a:ext cx="864" cy="261"/>
              </a:xfrm>
              <a:prstGeom prst="line">
                <a:avLst/>
              </a:prstGeom>
              <a:noFill/>
              <a:ln w="9525">
                <a:solidFill>
                  <a:srgbClr val="33CC33"/>
                </a:solidFill>
                <a:prstDash val="sysDot"/>
                <a:round/>
                <a:headEnd/>
                <a:tailEnd/>
              </a:ln>
            </p:spPr>
            <p:txBody>
              <a:bodyPr/>
              <a:lstStyle/>
              <a:p>
                <a:endParaRPr lang="fr-FR"/>
              </a:p>
            </p:txBody>
          </p:sp>
          <p:sp>
            <p:nvSpPr>
              <p:cNvPr id="4115" name="Rectangle 7"/>
              <p:cNvSpPr>
                <a:spLocks noChangeArrowheads="1"/>
              </p:cNvSpPr>
              <p:nvPr/>
            </p:nvSpPr>
            <p:spPr bwMode="auto">
              <a:xfrm rot="-1057291">
                <a:off x="3841" y="2298"/>
                <a:ext cx="96" cy="96"/>
              </a:xfrm>
              <a:prstGeom prst="rect">
                <a:avLst/>
              </a:prstGeom>
              <a:noFill/>
              <a:ln w="9525">
                <a:solidFill>
                  <a:srgbClr val="33CC33"/>
                </a:solidFill>
                <a:miter lim="800000"/>
                <a:headEnd/>
                <a:tailEnd/>
              </a:ln>
            </p:spPr>
            <p:txBody>
              <a:bodyPr wrap="none" anchor="ctr"/>
              <a:lstStyle/>
              <a:p>
                <a:endParaRPr lang="fr-FR"/>
              </a:p>
            </p:txBody>
          </p:sp>
          <p:sp>
            <p:nvSpPr>
              <p:cNvPr id="4116" name="Rectangle 8"/>
              <p:cNvSpPr>
                <a:spLocks noChangeArrowheads="1"/>
              </p:cNvSpPr>
              <p:nvPr/>
            </p:nvSpPr>
            <p:spPr bwMode="auto">
              <a:xfrm rot="-975480">
                <a:off x="3507" y="1537"/>
                <a:ext cx="96" cy="96"/>
              </a:xfrm>
              <a:prstGeom prst="rect">
                <a:avLst/>
              </a:prstGeom>
              <a:noFill/>
              <a:ln w="9525">
                <a:solidFill>
                  <a:srgbClr val="33CC33"/>
                </a:solidFill>
                <a:miter lim="800000"/>
                <a:headEnd/>
                <a:tailEnd/>
              </a:ln>
            </p:spPr>
            <p:txBody>
              <a:bodyPr wrap="none" anchor="ctr"/>
              <a:lstStyle/>
              <a:p>
                <a:endParaRPr lang="fr-FR"/>
              </a:p>
            </p:txBody>
          </p:sp>
          <p:sp>
            <p:nvSpPr>
              <p:cNvPr id="4117" name="Line 10"/>
              <p:cNvSpPr>
                <a:spLocks noChangeShapeType="1"/>
              </p:cNvSpPr>
              <p:nvPr/>
            </p:nvSpPr>
            <p:spPr bwMode="auto">
              <a:xfrm flipH="1">
                <a:off x="3594" y="1681"/>
                <a:ext cx="96" cy="96"/>
              </a:xfrm>
              <a:prstGeom prst="line">
                <a:avLst/>
              </a:prstGeom>
              <a:noFill/>
              <a:ln w="9525">
                <a:solidFill>
                  <a:srgbClr val="33CC33"/>
                </a:solidFill>
                <a:round/>
                <a:headEnd/>
                <a:tailEnd/>
              </a:ln>
            </p:spPr>
            <p:txBody>
              <a:bodyPr/>
              <a:lstStyle/>
              <a:p>
                <a:endParaRPr lang="fr-FR"/>
              </a:p>
            </p:txBody>
          </p:sp>
          <p:sp>
            <p:nvSpPr>
              <p:cNvPr id="4118" name="Line 11"/>
              <p:cNvSpPr>
                <a:spLocks noChangeShapeType="1"/>
              </p:cNvSpPr>
              <p:nvPr/>
            </p:nvSpPr>
            <p:spPr bwMode="auto">
              <a:xfrm flipH="1">
                <a:off x="3594" y="1729"/>
                <a:ext cx="96" cy="96"/>
              </a:xfrm>
              <a:prstGeom prst="line">
                <a:avLst/>
              </a:prstGeom>
              <a:noFill/>
              <a:ln w="9525">
                <a:solidFill>
                  <a:srgbClr val="33CC33"/>
                </a:solidFill>
                <a:round/>
                <a:headEnd/>
                <a:tailEnd/>
              </a:ln>
            </p:spPr>
            <p:txBody>
              <a:bodyPr/>
              <a:lstStyle/>
              <a:p>
                <a:endParaRPr lang="fr-FR"/>
              </a:p>
            </p:txBody>
          </p:sp>
          <p:sp>
            <p:nvSpPr>
              <p:cNvPr id="4119" name="Line 12"/>
              <p:cNvSpPr>
                <a:spLocks noChangeShapeType="1"/>
              </p:cNvSpPr>
              <p:nvPr/>
            </p:nvSpPr>
            <p:spPr bwMode="auto">
              <a:xfrm flipH="1">
                <a:off x="3738" y="2113"/>
                <a:ext cx="96" cy="96"/>
              </a:xfrm>
              <a:prstGeom prst="line">
                <a:avLst/>
              </a:prstGeom>
              <a:noFill/>
              <a:ln w="9525">
                <a:solidFill>
                  <a:srgbClr val="33CC33"/>
                </a:solidFill>
                <a:round/>
                <a:headEnd/>
                <a:tailEnd/>
              </a:ln>
            </p:spPr>
            <p:txBody>
              <a:bodyPr/>
              <a:lstStyle/>
              <a:p>
                <a:endParaRPr lang="fr-FR"/>
              </a:p>
            </p:txBody>
          </p:sp>
          <p:sp>
            <p:nvSpPr>
              <p:cNvPr id="4120" name="Line 13"/>
              <p:cNvSpPr>
                <a:spLocks noChangeShapeType="1"/>
              </p:cNvSpPr>
              <p:nvPr/>
            </p:nvSpPr>
            <p:spPr bwMode="auto">
              <a:xfrm flipH="1">
                <a:off x="3738" y="2161"/>
                <a:ext cx="96" cy="96"/>
              </a:xfrm>
              <a:prstGeom prst="line">
                <a:avLst/>
              </a:prstGeom>
              <a:noFill/>
              <a:ln w="9525">
                <a:solidFill>
                  <a:srgbClr val="33CC33"/>
                </a:solidFill>
                <a:round/>
                <a:headEnd/>
                <a:tailEnd/>
              </a:ln>
            </p:spPr>
            <p:txBody>
              <a:bodyPr/>
              <a:lstStyle/>
              <a:p>
                <a:endParaRPr lang="fr-FR"/>
              </a:p>
            </p:txBody>
          </p:sp>
        </p:grpSp>
      </p:grpSp>
      <p:sp>
        <p:nvSpPr>
          <p:cNvPr id="8206" name="Line 14"/>
          <p:cNvSpPr>
            <a:spLocks noChangeShapeType="1"/>
          </p:cNvSpPr>
          <p:nvPr/>
        </p:nvSpPr>
        <p:spPr bwMode="auto">
          <a:xfrm>
            <a:off x="5848350" y="3151188"/>
            <a:ext cx="0" cy="2538412"/>
          </a:xfrm>
          <a:prstGeom prst="line">
            <a:avLst/>
          </a:prstGeom>
          <a:noFill/>
          <a:ln w="9525">
            <a:solidFill>
              <a:srgbClr val="FF3300"/>
            </a:solidFill>
            <a:round/>
            <a:headEnd/>
            <a:tailEnd type="triangle" w="med" len="med"/>
          </a:ln>
        </p:spPr>
        <p:txBody>
          <a:bodyPr/>
          <a:lstStyle/>
          <a:p>
            <a:endParaRPr lang="fr-FR"/>
          </a:p>
        </p:txBody>
      </p:sp>
      <p:sp>
        <p:nvSpPr>
          <p:cNvPr id="8208" name="Line 16"/>
          <p:cNvSpPr>
            <a:spLocks noChangeShapeType="1"/>
          </p:cNvSpPr>
          <p:nvPr/>
        </p:nvSpPr>
        <p:spPr bwMode="auto">
          <a:xfrm flipH="1">
            <a:off x="2009775" y="3136900"/>
            <a:ext cx="3829050" cy="0"/>
          </a:xfrm>
          <a:prstGeom prst="line">
            <a:avLst/>
          </a:prstGeom>
          <a:noFill/>
          <a:ln w="9525">
            <a:solidFill>
              <a:srgbClr val="FF3300"/>
            </a:solidFill>
            <a:round/>
            <a:headEnd/>
            <a:tailEnd type="triangle" w="med" len="med"/>
          </a:ln>
        </p:spPr>
        <p:txBody>
          <a:bodyPr/>
          <a:lstStyle/>
          <a:p>
            <a:endParaRPr lang="fr-FR"/>
          </a:p>
        </p:txBody>
      </p:sp>
      <p:sp>
        <p:nvSpPr>
          <p:cNvPr id="8209" name="Text Box 17"/>
          <p:cNvSpPr txBox="1">
            <a:spLocks noChangeArrowheads="1"/>
          </p:cNvSpPr>
          <p:nvPr/>
        </p:nvSpPr>
        <p:spPr bwMode="auto">
          <a:xfrm>
            <a:off x="127000" y="2514600"/>
            <a:ext cx="1981200" cy="1552575"/>
          </a:xfrm>
          <a:prstGeom prst="rect">
            <a:avLst/>
          </a:prstGeom>
          <a:noFill/>
          <a:ln w="9525">
            <a:noFill/>
            <a:miter lim="800000"/>
            <a:headEnd/>
            <a:tailEnd/>
          </a:ln>
        </p:spPr>
        <p:txBody>
          <a:bodyPr>
            <a:spAutoFit/>
          </a:bodyPr>
          <a:lstStyle/>
          <a:p>
            <a:pPr algn="ctr">
              <a:spcBef>
                <a:spcPct val="50000"/>
              </a:spcBef>
            </a:pPr>
            <a:r>
              <a:rPr lang="fr-FR">
                <a:solidFill>
                  <a:srgbClr val="FF3300"/>
                </a:solidFill>
                <a:latin typeface="Comic Sans MS" pitchFamily="66" charset="0"/>
              </a:rPr>
              <a:t>pH de la solution à l’équivalence noté pH</a:t>
            </a:r>
            <a:r>
              <a:rPr lang="fr-FR" sz="1800">
                <a:solidFill>
                  <a:srgbClr val="FF3300"/>
                </a:solidFill>
                <a:latin typeface="Comic Sans MS" pitchFamily="66" charset="0"/>
              </a:rPr>
              <a:t>éq</a:t>
            </a:r>
          </a:p>
        </p:txBody>
      </p:sp>
      <p:sp>
        <p:nvSpPr>
          <p:cNvPr id="8207" name="Text Box 15"/>
          <p:cNvSpPr txBox="1">
            <a:spLocks noChangeArrowheads="1"/>
          </p:cNvSpPr>
          <p:nvPr/>
        </p:nvSpPr>
        <p:spPr bwMode="auto">
          <a:xfrm>
            <a:off x="4067175" y="5867400"/>
            <a:ext cx="3673475" cy="822325"/>
          </a:xfrm>
          <a:prstGeom prst="rect">
            <a:avLst/>
          </a:prstGeom>
          <a:noFill/>
          <a:ln w="9525">
            <a:noFill/>
            <a:miter lim="800000"/>
            <a:headEnd/>
            <a:tailEnd/>
          </a:ln>
        </p:spPr>
        <p:txBody>
          <a:bodyPr>
            <a:spAutoFit/>
          </a:bodyPr>
          <a:lstStyle/>
          <a:p>
            <a:pPr>
              <a:spcBef>
                <a:spcPct val="50000"/>
              </a:spcBef>
            </a:pPr>
            <a:r>
              <a:rPr lang="fr-FR">
                <a:solidFill>
                  <a:srgbClr val="FF3300"/>
                </a:solidFill>
                <a:latin typeface="Comic Sans MS" pitchFamily="66" charset="0"/>
              </a:rPr>
              <a:t>Volume de base versé à l’équivalence noté Véq</a:t>
            </a:r>
          </a:p>
        </p:txBody>
      </p:sp>
      <p:sp>
        <p:nvSpPr>
          <p:cNvPr id="8226" name="Text Box 34"/>
          <p:cNvSpPr txBox="1">
            <a:spLocks noChangeArrowheads="1"/>
          </p:cNvSpPr>
          <p:nvPr/>
        </p:nvSpPr>
        <p:spPr bwMode="auto">
          <a:xfrm>
            <a:off x="5486400" y="2743200"/>
            <a:ext cx="609600" cy="457200"/>
          </a:xfrm>
          <a:prstGeom prst="rect">
            <a:avLst/>
          </a:prstGeom>
          <a:noFill/>
          <a:ln w="9525">
            <a:noFill/>
            <a:miter lim="800000"/>
            <a:headEnd/>
            <a:tailEnd/>
          </a:ln>
        </p:spPr>
        <p:txBody>
          <a:bodyPr>
            <a:spAutoFit/>
          </a:bodyPr>
          <a:lstStyle/>
          <a:p>
            <a:pPr>
              <a:spcBef>
                <a:spcPct val="50000"/>
              </a:spcBef>
            </a:pPr>
            <a:r>
              <a:rPr lang="fr-FR">
                <a:solidFill>
                  <a:srgbClr val="FF3300"/>
                </a:solidFill>
                <a:latin typeface="Comic Sans MS" pitchFamily="66" charset="0"/>
              </a:rPr>
              <a:t>E</a:t>
            </a:r>
          </a:p>
        </p:txBody>
      </p:sp>
      <p:sp>
        <p:nvSpPr>
          <p:cNvPr id="4105" name="AutoShape 36">
            <a:hlinkClick r:id="" action="ppaction://hlinkshowjump?jump=previousslide" highlightClick="1"/>
          </p:cNvPr>
          <p:cNvSpPr>
            <a:spLocks noChangeArrowheads="1"/>
          </p:cNvSpPr>
          <p:nvPr/>
        </p:nvSpPr>
        <p:spPr bwMode="auto">
          <a:xfrm>
            <a:off x="8382000" y="6400800"/>
            <a:ext cx="228600" cy="228600"/>
          </a:xfrm>
          <a:prstGeom prst="actionButtonBackPrevious">
            <a:avLst/>
          </a:prstGeom>
          <a:solidFill>
            <a:schemeClr val="accent1"/>
          </a:solidFill>
          <a:ln w="9525">
            <a:solidFill>
              <a:srgbClr val="3399FF"/>
            </a:solidFill>
            <a:miter lim="800000"/>
            <a:headEnd/>
            <a:tailEnd/>
          </a:ln>
        </p:spPr>
        <p:txBody>
          <a:bodyPr wrap="none" anchor="ctr"/>
          <a:lstStyle/>
          <a:p>
            <a:endParaRPr lang="fr-FR"/>
          </a:p>
        </p:txBody>
      </p:sp>
      <p:sp>
        <p:nvSpPr>
          <p:cNvPr id="4106" name="AutoShape 37">
            <a:hlinkClick r:id="" action="ppaction://hlinkshowjump?jump=firstslide" highlightClick="1"/>
          </p:cNvPr>
          <p:cNvSpPr>
            <a:spLocks noChangeArrowheads="1"/>
          </p:cNvSpPr>
          <p:nvPr/>
        </p:nvSpPr>
        <p:spPr bwMode="auto">
          <a:xfrm>
            <a:off x="8001000" y="6400800"/>
            <a:ext cx="230188" cy="230188"/>
          </a:xfrm>
          <a:prstGeom prst="actionButtonHome">
            <a:avLst/>
          </a:prstGeom>
          <a:solidFill>
            <a:schemeClr val="accent1"/>
          </a:solidFill>
          <a:ln w="9525">
            <a:solidFill>
              <a:srgbClr val="3399FF"/>
            </a:solidFill>
            <a:miter lim="800000"/>
            <a:headEnd/>
            <a:tailEnd/>
          </a:ln>
        </p:spPr>
        <p:txBody>
          <a:bodyPr wrap="none" anchor="ctr"/>
          <a:lstStyle/>
          <a:p>
            <a:endParaRPr lang="fr-FR"/>
          </a:p>
        </p:txBody>
      </p:sp>
      <p:sp>
        <p:nvSpPr>
          <p:cNvPr id="8195" name="Text Box 3"/>
          <p:cNvSpPr txBox="1">
            <a:spLocks noChangeArrowheads="1"/>
          </p:cNvSpPr>
          <p:nvPr/>
        </p:nvSpPr>
        <p:spPr bwMode="auto">
          <a:xfrm>
            <a:off x="685800" y="381000"/>
            <a:ext cx="8001000" cy="1187450"/>
          </a:xfrm>
          <a:prstGeom prst="rect">
            <a:avLst/>
          </a:prstGeom>
          <a:noFill/>
          <a:ln w="9525">
            <a:noFill/>
            <a:miter lim="800000"/>
            <a:headEnd/>
            <a:tailEnd/>
          </a:ln>
        </p:spPr>
        <p:txBody>
          <a:bodyPr>
            <a:spAutoFit/>
          </a:bodyPr>
          <a:lstStyle/>
          <a:p>
            <a:pPr algn="ctr">
              <a:spcBef>
                <a:spcPct val="50000"/>
              </a:spcBef>
            </a:pPr>
            <a:r>
              <a:rPr lang="fr-FR" b="1">
                <a:latin typeface="Comic Sans MS" pitchFamily="66" charset="0"/>
                <a:cs typeface="Times New Roman" pitchFamily="18" charset="0"/>
              </a:rPr>
              <a:t>Cette droite coupe la courbe de titrage au point d’équivalence E dont on peut alors déterminer les coordonnées.</a:t>
            </a:r>
            <a:endParaRPr lang="fr-FR" b="1">
              <a:latin typeface="Comic Sans MS" pitchFamily="66" charset="0"/>
            </a:endParaRPr>
          </a:p>
        </p:txBody>
      </p:sp>
      <p:sp>
        <p:nvSpPr>
          <p:cNvPr id="8231" name="Text Box 39"/>
          <p:cNvSpPr txBox="1">
            <a:spLocks noChangeArrowheads="1"/>
          </p:cNvSpPr>
          <p:nvPr/>
        </p:nvSpPr>
        <p:spPr bwMode="auto">
          <a:xfrm>
            <a:off x="7954963" y="5445125"/>
            <a:ext cx="1081087" cy="457200"/>
          </a:xfrm>
          <a:prstGeom prst="rect">
            <a:avLst/>
          </a:prstGeom>
          <a:noFill/>
          <a:ln w="9525">
            <a:noFill/>
            <a:miter lim="800000"/>
            <a:headEnd/>
            <a:tailEnd/>
          </a:ln>
        </p:spPr>
        <p:txBody>
          <a:bodyPr>
            <a:spAutoFit/>
          </a:bodyPr>
          <a:lstStyle/>
          <a:p>
            <a:pPr>
              <a:spcBef>
                <a:spcPct val="50000"/>
              </a:spcBef>
            </a:pPr>
            <a:r>
              <a:rPr lang="fr-FR" b="1" i="1"/>
              <a:t>Fin…</a:t>
            </a:r>
          </a:p>
        </p:txBody>
      </p:sp>
      <p:sp>
        <p:nvSpPr>
          <p:cNvPr id="8232" name="Oval 40"/>
          <p:cNvSpPr>
            <a:spLocks noChangeArrowheads="1"/>
          </p:cNvSpPr>
          <p:nvPr/>
        </p:nvSpPr>
        <p:spPr bwMode="auto">
          <a:xfrm>
            <a:off x="5788025" y="3078163"/>
            <a:ext cx="144463" cy="144462"/>
          </a:xfrm>
          <a:prstGeom prst="ellipse">
            <a:avLst/>
          </a:prstGeom>
          <a:solidFill>
            <a:srgbClr val="FF3300"/>
          </a:solidFill>
          <a:ln w="9525">
            <a:noFill/>
            <a:round/>
            <a:headEnd/>
            <a:tailEnd/>
          </a:ln>
        </p:spPr>
        <p:txBody>
          <a:bodyPr wrap="none" anchor="ctr"/>
          <a:lstStyle/>
          <a:p>
            <a:endParaRPr lang="fr-F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195"/>
                                        </p:tgtEl>
                                        <p:attrNameLst>
                                          <p:attrName>style.visibility</p:attrName>
                                        </p:attrNameLst>
                                      </p:cBhvr>
                                      <p:to>
                                        <p:strVal val="visible"/>
                                      </p:to>
                                    </p:set>
                                    <p:anim calcmode="discrete" valueType="clr">
                                      <p:cBhvr override="childStyle">
                                        <p:cTn id="7" dur="20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8" dur="200"/>
                                        <p:tgtEl>
                                          <p:spTgt spid="8195"/>
                                        </p:tgtEl>
                                        <p:attrNameLst>
                                          <p:attrName>fillcolor</p:attrName>
                                        </p:attrNameLst>
                                      </p:cBhvr>
                                      <p:tavLst>
                                        <p:tav tm="0">
                                          <p:val>
                                            <p:clrVal>
                                              <a:schemeClr val="accent2"/>
                                            </p:clrVal>
                                          </p:val>
                                        </p:tav>
                                        <p:tav tm="50000">
                                          <p:val>
                                            <p:clrVal>
                                              <a:schemeClr val="hlink"/>
                                            </p:clrVal>
                                          </p:val>
                                        </p:tav>
                                      </p:tavLst>
                                    </p:anim>
                                    <p:set>
                                      <p:cBhvr>
                                        <p:cTn id="9" dur="200"/>
                                        <p:tgtEl>
                                          <p:spTgt spid="819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8232"/>
                                        </p:tgtEl>
                                        <p:attrNameLst>
                                          <p:attrName>style.visibility</p:attrName>
                                        </p:attrNameLst>
                                      </p:cBhvr>
                                      <p:to>
                                        <p:strVal val="visible"/>
                                      </p:to>
                                    </p:set>
                                    <p:anim calcmode="lin" valueType="num">
                                      <p:cBhvr>
                                        <p:cTn id="21" dur="1000" fill="hold"/>
                                        <p:tgtEl>
                                          <p:spTgt spid="8232"/>
                                        </p:tgtEl>
                                        <p:attrNameLst>
                                          <p:attrName>ppt_w</p:attrName>
                                        </p:attrNameLst>
                                      </p:cBhvr>
                                      <p:tavLst>
                                        <p:tav tm="0">
                                          <p:val>
                                            <p:fltVal val="0"/>
                                          </p:val>
                                        </p:tav>
                                        <p:tav tm="100000">
                                          <p:val>
                                            <p:strVal val="#ppt_w"/>
                                          </p:val>
                                        </p:tav>
                                      </p:tavLst>
                                    </p:anim>
                                    <p:anim calcmode="lin" valueType="num">
                                      <p:cBhvr>
                                        <p:cTn id="22" dur="1000" fill="hold"/>
                                        <p:tgtEl>
                                          <p:spTgt spid="8232"/>
                                        </p:tgtEl>
                                        <p:attrNameLst>
                                          <p:attrName>ppt_h</p:attrName>
                                        </p:attrNameLst>
                                      </p:cBhvr>
                                      <p:tavLst>
                                        <p:tav tm="0">
                                          <p:val>
                                            <p:fltVal val="0"/>
                                          </p:val>
                                        </p:tav>
                                        <p:tav tm="100000">
                                          <p:val>
                                            <p:strVal val="#ppt_h"/>
                                          </p:val>
                                        </p:tav>
                                      </p:tavLst>
                                    </p:anim>
                                    <p:animEffect transition="in" filter="fade">
                                      <p:cBhvr>
                                        <p:cTn id="23" dur="1000"/>
                                        <p:tgtEl>
                                          <p:spTgt spid="8232"/>
                                        </p:tgtEl>
                                      </p:cBhvr>
                                    </p:animEffect>
                                  </p:childTnLst>
                                </p:cTn>
                              </p:par>
                            </p:childTnLst>
                          </p:cTn>
                        </p:par>
                        <p:par>
                          <p:cTn id="24" fill="hold">
                            <p:stCondLst>
                              <p:cond delay="1000"/>
                            </p:stCondLst>
                            <p:childTnLst>
                              <p:par>
                                <p:cTn id="25" presetID="15" presetClass="entr" presetSubtype="0" fill="hold" grpId="0" nodeType="afterEffect">
                                  <p:stCondLst>
                                    <p:cond delay="0"/>
                                  </p:stCondLst>
                                  <p:childTnLst>
                                    <p:set>
                                      <p:cBhvr>
                                        <p:cTn id="26" dur="1" fill="hold">
                                          <p:stCondLst>
                                            <p:cond delay="0"/>
                                          </p:stCondLst>
                                        </p:cTn>
                                        <p:tgtEl>
                                          <p:spTgt spid="8226"/>
                                        </p:tgtEl>
                                        <p:attrNameLst>
                                          <p:attrName>style.visibility</p:attrName>
                                        </p:attrNameLst>
                                      </p:cBhvr>
                                      <p:to>
                                        <p:strVal val="visible"/>
                                      </p:to>
                                    </p:set>
                                    <p:anim calcmode="lin" valueType="num">
                                      <p:cBhvr>
                                        <p:cTn id="27" dur="1000" fill="hold"/>
                                        <p:tgtEl>
                                          <p:spTgt spid="8226"/>
                                        </p:tgtEl>
                                        <p:attrNameLst>
                                          <p:attrName>ppt_w</p:attrName>
                                        </p:attrNameLst>
                                      </p:cBhvr>
                                      <p:tavLst>
                                        <p:tav tm="0">
                                          <p:val>
                                            <p:fltVal val="0"/>
                                          </p:val>
                                        </p:tav>
                                        <p:tav tm="100000">
                                          <p:val>
                                            <p:strVal val="#ppt_w"/>
                                          </p:val>
                                        </p:tav>
                                      </p:tavLst>
                                    </p:anim>
                                    <p:anim calcmode="lin" valueType="num">
                                      <p:cBhvr>
                                        <p:cTn id="28" dur="1000" fill="hold"/>
                                        <p:tgtEl>
                                          <p:spTgt spid="8226"/>
                                        </p:tgtEl>
                                        <p:attrNameLst>
                                          <p:attrName>ppt_h</p:attrName>
                                        </p:attrNameLst>
                                      </p:cBhvr>
                                      <p:tavLst>
                                        <p:tav tm="0">
                                          <p:val>
                                            <p:fltVal val="0"/>
                                          </p:val>
                                        </p:tav>
                                        <p:tav tm="100000">
                                          <p:val>
                                            <p:strVal val="#ppt_h"/>
                                          </p:val>
                                        </p:tav>
                                      </p:tavLst>
                                    </p:anim>
                                    <p:anim calcmode="lin" valueType="num">
                                      <p:cBhvr>
                                        <p:cTn id="29" dur="1000" fill="hold"/>
                                        <p:tgtEl>
                                          <p:spTgt spid="8226"/>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2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8208"/>
                                        </p:tgtEl>
                                        <p:attrNameLst>
                                          <p:attrName>style.visibility</p:attrName>
                                        </p:attrNameLst>
                                      </p:cBhvr>
                                      <p:to>
                                        <p:strVal val="visible"/>
                                      </p:to>
                                    </p:set>
                                    <p:animEffect transition="in" filter="wipe(right)">
                                      <p:cBhvr>
                                        <p:cTn id="35" dur="500"/>
                                        <p:tgtEl>
                                          <p:spTgt spid="8208"/>
                                        </p:tgtEl>
                                      </p:cBhvr>
                                    </p:animEffec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8209"/>
                                        </p:tgtEl>
                                        <p:attrNameLst>
                                          <p:attrName>style.visibility</p:attrName>
                                        </p:attrNameLst>
                                      </p:cBhvr>
                                      <p:to>
                                        <p:strVal val="visible"/>
                                      </p:to>
                                    </p:set>
                                    <p:anim calcmode="discrete" valueType="clr">
                                      <p:cBhvr override="childStyle">
                                        <p:cTn id="40" dur="200"/>
                                        <p:tgtEl>
                                          <p:spTgt spid="8209"/>
                                        </p:tgtEl>
                                        <p:attrNameLst>
                                          <p:attrName>style.color</p:attrName>
                                        </p:attrNameLst>
                                      </p:cBhvr>
                                      <p:tavLst>
                                        <p:tav tm="0">
                                          <p:val>
                                            <p:clrVal>
                                              <a:schemeClr val="accent2"/>
                                            </p:clrVal>
                                          </p:val>
                                        </p:tav>
                                        <p:tav tm="50000">
                                          <p:val>
                                            <p:clrVal>
                                              <a:schemeClr val="hlink"/>
                                            </p:clrVal>
                                          </p:val>
                                        </p:tav>
                                      </p:tavLst>
                                    </p:anim>
                                    <p:anim calcmode="discrete" valueType="clr">
                                      <p:cBhvr>
                                        <p:cTn id="41" dur="200"/>
                                        <p:tgtEl>
                                          <p:spTgt spid="8209"/>
                                        </p:tgtEl>
                                        <p:attrNameLst>
                                          <p:attrName>fillcolor</p:attrName>
                                        </p:attrNameLst>
                                      </p:cBhvr>
                                      <p:tavLst>
                                        <p:tav tm="0">
                                          <p:val>
                                            <p:clrVal>
                                              <a:schemeClr val="accent2"/>
                                            </p:clrVal>
                                          </p:val>
                                        </p:tav>
                                        <p:tav tm="50000">
                                          <p:val>
                                            <p:clrVal>
                                              <a:schemeClr val="hlink"/>
                                            </p:clrVal>
                                          </p:val>
                                        </p:tav>
                                      </p:tavLst>
                                    </p:anim>
                                    <p:set>
                                      <p:cBhvr>
                                        <p:cTn id="42" dur="200"/>
                                        <p:tgtEl>
                                          <p:spTgt spid="8209"/>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8206"/>
                                        </p:tgtEl>
                                        <p:attrNameLst>
                                          <p:attrName>style.visibility</p:attrName>
                                        </p:attrNameLst>
                                      </p:cBhvr>
                                      <p:to>
                                        <p:strVal val="visible"/>
                                      </p:to>
                                    </p:set>
                                    <p:animEffect transition="in" filter="wipe(up)">
                                      <p:cBhvr>
                                        <p:cTn id="47" dur="1000"/>
                                        <p:tgtEl>
                                          <p:spTgt spid="8206"/>
                                        </p:tgtEl>
                                      </p:cBhvr>
                                    </p:animEffect>
                                  </p:childTnLst>
                                </p:cTn>
                              </p:par>
                            </p:childTnLst>
                          </p:cTn>
                        </p:par>
                      </p:childTnLst>
                    </p:cTn>
                  </p:par>
                  <p:par>
                    <p:cTn id="48" fill="hold">
                      <p:stCondLst>
                        <p:cond delay="indefinite"/>
                      </p:stCondLst>
                      <p:childTnLst>
                        <p:par>
                          <p:cTn id="49" fill="hold">
                            <p:stCondLst>
                              <p:cond delay="0"/>
                            </p:stCondLst>
                            <p:childTnLst>
                              <p:par>
                                <p:cTn id="50" presetID="27" presetClass="entr" presetSubtype="0" fill="hold" grpId="0" nodeType="clickEffect">
                                  <p:stCondLst>
                                    <p:cond delay="0"/>
                                  </p:stCondLst>
                                  <p:iterate type="lt">
                                    <p:tmPct val="50000"/>
                                  </p:iterate>
                                  <p:childTnLst>
                                    <p:set>
                                      <p:cBhvr>
                                        <p:cTn id="51" dur="1" fill="hold">
                                          <p:stCondLst>
                                            <p:cond delay="0"/>
                                          </p:stCondLst>
                                        </p:cTn>
                                        <p:tgtEl>
                                          <p:spTgt spid="8207"/>
                                        </p:tgtEl>
                                        <p:attrNameLst>
                                          <p:attrName>style.visibility</p:attrName>
                                        </p:attrNameLst>
                                      </p:cBhvr>
                                      <p:to>
                                        <p:strVal val="visible"/>
                                      </p:to>
                                    </p:set>
                                    <p:anim calcmode="discrete" valueType="clr">
                                      <p:cBhvr override="childStyle">
                                        <p:cTn id="52" dur="200"/>
                                        <p:tgtEl>
                                          <p:spTgt spid="8207"/>
                                        </p:tgtEl>
                                        <p:attrNameLst>
                                          <p:attrName>style.color</p:attrName>
                                        </p:attrNameLst>
                                      </p:cBhvr>
                                      <p:tavLst>
                                        <p:tav tm="0">
                                          <p:val>
                                            <p:clrVal>
                                              <a:schemeClr val="accent2"/>
                                            </p:clrVal>
                                          </p:val>
                                        </p:tav>
                                        <p:tav tm="50000">
                                          <p:val>
                                            <p:clrVal>
                                              <a:schemeClr val="hlink"/>
                                            </p:clrVal>
                                          </p:val>
                                        </p:tav>
                                      </p:tavLst>
                                    </p:anim>
                                    <p:anim calcmode="discrete" valueType="clr">
                                      <p:cBhvr>
                                        <p:cTn id="53" dur="200"/>
                                        <p:tgtEl>
                                          <p:spTgt spid="8207"/>
                                        </p:tgtEl>
                                        <p:attrNameLst>
                                          <p:attrName>fillcolor</p:attrName>
                                        </p:attrNameLst>
                                      </p:cBhvr>
                                      <p:tavLst>
                                        <p:tav tm="0">
                                          <p:val>
                                            <p:clrVal>
                                              <a:schemeClr val="accent2"/>
                                            </p:clrVal>
                                          </p:val>
                                        </p:tav>
                                        <p:tav tm="50000">
                                          <p:val>
                                            <p:clrVal>
                                              <a:schemeClr val="hlink"/>
                                            </p:clrVal>
                                          </p:val>
                                        </p:tav>
                                      </p:tavLst>
                                    </p:anim>
                                    <p:set>
                                      <p:cBhvr>
                                        <p:cTn id="54" dur="200"/>
                                        <p:tgtEl>
                                          <p:spTgt spid="8207"/>
                                        </p:tgtEl>
                                        <p:attrNameLst>
                                          <p:attrName>fill.type</p:attrName>
                                        </p:attrNameLst>
                                      </p:cBhvr>
                                      <p:to>
                                        <p:strVal val="solid"/>
                                      </p:to>
                                    </p:set>
                                  </p:childTnLst>
                                </p:cTn>
                              </p:par>
                            </p:childTnLst>
                          </p:cTn>
                        </p:par>
                      </p:childTnLst>
                    </p:cTn>
                  </p:par>
                  <p:par>
                    <p:cTn id="55" fill="hold">
                      <p:stCondLst>
                        <p:cond delay="indefinite"/>
                      </p:stCondLst>
                      <p:childTnLst>
                        <p:par>
                          <p:cTn id="56" fill="hold">
                            <p:stCondLst>
                              <p:cond delay="0"/>
                            </p:stCondLst>
                            <p:childTnLst>
                              <p:par>
                                <p:cTn id="57" presetID="27" presetClass="entr" presetSubtype="0" fill="hold" grpId="0" nodeType="clickEffect">
                                  <p:stCondLst>
                                    <p:cond delay="0"/>
                                  </p:stCondLst>
                                  <p:iterate type="lt">
                                    <p:tmPct val="50000"/>
                                  </p:iterate>
                                  <p:childTnLst>
                                    <p:set>
                                      <p:cBhvr>
                                        <p:cTn id="58" dur="1" fill="hold">
                                          <p:stCondLst>
                                            <p:cond delay="0"/>
                                          </p:stCondLst>
                                        </p:cTn>
                                        <p:tgtEl>
                                          <p:spTgt spid="8231"/>
                                        </p:tgtEl>
                                        <p:attrNameLst>
                                          <p:attrName>style.visibility</p:attrName>
                                        </p:attrNameLst>
                                      </p:cBhvr>
                                      <p:to>
                                        <p:strVal val="visible"/>
                                      </p:to>
                                    </p:set>
                                    <p:anim calcmode="discrete" valueType="clr">
                                      <p:cBhvr override="childStyle">
                                        <p:cTn id="59" dur="200"/>
                                        <p:tgtEl>
                                          <p:spTgt spid="8231"/>
                                        </p:tgtEl>
                                        <p:attrNameLst>
                                          <p:attrName>style.color</p:attrName>
                                        </p:attrNameLst>
                                      </p:cBhvr>
                                      <p:tavLst>
                                        <p:tav tm="0">
                                          <p:val>
                                            <p:clrVal>
                                              <a:schemeClr val="accent2"/>
                                            </p:clrVal>
                                          </p:val>
                                        </p:tav>
                                        <p:tav tm="50000">
                                          <p:val>
                                            <p:clrVal>
                                              <a:schemeClr val="hlink"/>
                                            </p:clrVal>
                                          </p:val>
                                        </p:tav>
                                      </p:tavLst>
                                    </p:anim>
                                    <p:anim calcmode="discrete" valueType="clr">
                                      <p:cBhvr>
                                        <p:cTn id="60" dur="200"/>
                                        <p:tgtEl>
                                          <p:spTgt spid="8231"/>
                                        </p:tgtEl>
                                        <p:attrNameLst>
                                          <p:attrName>fillcolor</p:attrName>
                                        </p:attrNameLst>
                                      </p:cBhvr>
                                      <p:tavLst>
                                        <p:tav tm="0">
                                          <p:val>
                                            <p:clrVal>
                                              <a:schemeClr val="accent2"/>
                                            </p:clrVal>
                                          </p:val>
                                        </p:tav>
                                        <p:tav tm="50000">
                                          <p:val>
                                            <p:clrVal>
                                              <a:schemeClr val="hlink"/>
                                            </p:clrVal>
                                          </p:val>
                                        </p:tav>
                                      </p:tavLst>
                                    </p:anim>
                                    <p:set>
                                      <p:cBhvr>
                                        <p:cTn id="61" dur="200"/>
                                        <p:tgtEl>
                                          <p:spTgt spid="823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6" grpId="0" animBg="1"/>
      <p:bldP spid="8208" grpId="0" animBg="1"/>
      <p:bldP spid="8209" grpId="0"/>
      <p:bldP spid="8207" grpId="0"/>
      <p:bldP spid="8226" grpId="0" autoUpdateAnimBg="0"/>
      <p:bldP spid="8195" grpId="0"/>
      <p:bldP spid="8231" grpId="0"/>
      <p:bldP spid="823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584200" y="752891"/>
            <a:ext cx="7086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00000"/>
              </a:lnSpc>
              <a:spcBef>
                <a:spcPct val="0"/>
              </a:spcBef>
              <a:spcAft>
                <a:spcPct val="0"/>
              </a:spcAft>
              <a:buClrTx/>
              <a:buSzTx/>
              <a:tabLst/>
            </a:pPr>
            <a:r>
              <a:rPr lang="fr-FR" sz="3200" smtClean="0">
                <a:ea typeface="Times New Roman" pitchFamily="18" charset="0"/>
                <a:cs typeface="TimesNewRoman"/>
              </a:rPr>
              <a:t>3. </a:t>
            </a:r>
            <a:r>
              <a:rPr kumimoji="0" lang="fr-FR" sz="4000" b="1" i="1" u="sng" strike="noStrike" cap="none" normalizeH="0" baseline="0" smtClean="0">
                <a:ln>
                  <a:noFill/>
                </a:ln>
                <a:solidFill>
                  <a:srgbClr val="00B050"/>
                </a:solidFill>
                <a:effectLst/>
                <a:latin typeface="Cambria" pitchFamily="18" charset="0"/>
                <a:ea typeface="Times New Roman" pitchFamily="18" charset="0"/>
                <a:cs typeface="TimesNewRoman"/>
              </a:rPr>
              <a:t>Titrage </a:t>
            </a:r>
            <a:r>
              <a:rPr kumimoji="0" lang="fr-FR" sz="4000" b="1" i="1" u="sng" strike="noStrike" cap="none" normalizeH="0" baseline="0" dirty="0" err="1" smtClean="0">
                <a:ln>
                  <a:noFill/>
                </a:ln>
                <a:solidFill>
                  <a:srgbClr val="00B050"/>
                </a:solidFill>
                <a:effectLst/>
                <a:latin typeface="Cambria" pitchFamily="18" charset="0"/>
                <a:ea typeface="Times New Roman" pitchFamily="18" charset="0"/>
                <a:cs typeface="TimesNewRoman"/>
              </a:rPr>
              <a:t>colorimètrique</a:t>
            </a:r>
            <a:r>
              <a:rPr kumimoji="0" lang="fr-FR" sz="4000" b="1" i="1" u="sng" strike="noStrike" cap="none" normalizeH="0" baseline="0" dirty="0" smtClean="0">
                <a:ln>
                  <a:noFill/>
                </a:ln>
                <a:solidFill>
                  <a:srgbClr val="00B050"/>
                </a:solidFill>
                <a:effectLst/>
                <a:latin typeface="Cambria" pitchFamily="18" charset="0"/>
                <a:ea typeface="Times New Roman" pitchFamily="18" charset="0"/>
                <a:cs typeface="TimesNewRoman"/>
              </a:rPr>
              <a:t>:</a:t>
            </a:r>
            <a:endParaRPr kumimoji="0" lang="fr-FR" sz="4000" b="1" i="1" u="sng" strike="noStrike" cap="none" normalizeH="0" baseline="0" dirty="0" smtClean="0">
              <a:ln>
                <a:noFill/>
              </a:ln>
              <a:solidFill>
                <a:srgbClr val="00B050"/>
              </a:solidFill>
              <a:effectLst/>
              <a:latin typeface="Cambria" pitchFamily="18" charset="0"/>
              <a:ea typeface="Times New Roman" pitchFamily="18" charset="0"/>
              <a:cs typeface="TimesNewRoman"/>
            </a:endParaRPr>
          </a:p>
          <a:p>
            <a:pPr marL="457200" marR="0" lvl="1" indent="0" algn="l" defTabSz="914400" rtl="0" eaLnBrk="0" fontAlgn="base" latinLnBrk="0" hangingPunct="0">
              <a:lnSpc>
                <a:spcPct val="100000"/>
              </a:lnSpc>
              <a:spcBef>
                <a:spcPct val="0"/>
              </a:spcBef>
              <a:spcAft>
                <a:spcPct val="0"/>
              </a:spcAft>
              <a:buClrTx/>
              <a:buSzTx/>
              <a:tabLst/>
            </a:pPr>
            <a:endParaRPr kumimoji="0" lang="fr-FR" sz="3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On utilise un indicateur coloré convenablement choisi pour repérer l’équivalence.</a:t>
            </a:r>
          </a:p>
          <a:p>
            <a:pPr marL="0" marR="0" lvl="0" indent="0" algn="l" defTabSz="914400" rtl="0" eaLnBrk="0" fontAlgn="base" latinLnBrk="0" hangingPunct="0">
              <a:lnSpc>
                <a:spcPct val="100000"/>
              </a:lnSpc>
              <a:spcBef>
                <a:spcPct val="0"/>
              </a:spcBef>
              <a:spcAft>
                <a:spcPct val="0"/>
              </a:spcAft>
              <a:buClrTx/>
              <a:buSzTx/>
              <a:buFontTx/>
              <a:buNone/>
              <a:tabLst/>
            </a:pPr>
            <a:endParaRPr lang="fr-FR" sz="6000" dirty="0" smtClean="0">
              <a:latin typeface="Cambria"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6000" b="0" i="0" u="none" strike="noStrike" cap="none" normalizeH="0" baseline="0" dirty="0" smtClean="0">
              <a:ln>
                <a:noFill/>
              </a:ln>
              <a:solidFill>
                <a:schemeClr val="tx1"/>
              </a:solidFill>
              <a:effectLst/>
              <a:latin typeface="Cambria"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sz="6000" dirty="0" smtClean="0">
              <a:latin typeface="Cambria"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60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ZoneTexte 1"/>
          <p:cNvSpPr txBox="1">
            <a:spLocks noChangeArrowheads="1"/>
          </p:cNvSpPr>
          <p:nvPr/>
        </p:nvSpPr>
        <p:spPr bwMode="auto">
          <a:xfrm>
            <a:off x="755650" y="692150"/>
            <a:ext cx="7272338" cy="461963"/>
          </a:xfrm>
          <a:prstGeom prst="rect">
            <a:avLst/>
          </a:prstGeom>
          <a:noFill/>
          <a:ln w="9525">
            <a:noFill/>
            <a:miter lim="800000"/>
            <a:headEnd/>
            <a:tailEnd/>
          </a:ln>
        </p:spPr>
        <p:txBody>
          <a:bodyPr>
            <a:spAutoFit/>
          </a:bodyPr>
          <a:lstStyle/>
          <a:p>
            <a:r>
              <a:rPr lang="fr-FR"/>
              <a:t>Choix d’un indicateur coloré</a:t>
            </a:r>
          </a:p>
        </p:txBody>
      </p:sp>
      <p:graphicFrame>
        <p:nvGraphicFramePr>
          <p:cNvPr id="5122" name="Object 2"/>
          <p:cNvGraphicFramePr>
            <a:graphicFrameLocks noChangeAspect="1"/>
          </p:cNvGraphicFramePr>
          <p:nvPr/>
        </p:nvGraphicFramePr>
        <p:xfrm>
          <a:off x="1563688" y="1219200"/>
          <a:ext cx="6429375" cy="5124450"/>
        </p:xfrm>
        <a:graphic>
          <a:graphicData uri="http://schemas.openxmlformats.org/presentationml/2006/ole">
            <p:oleObj spid="_x0000_s57346" name="Graphique" r:id="rId3" imgW="6684480" imgH="5166720" progId="Excel.Sheet.8">
              <p:embed/>
            </p:oleObj>
          </a:graphicData>
        </a:graphic>
      </p:graphicFrame>
      <p:sp>
        <p:nvSpPr>
          <p:cNvPr id="4" name="Rectangle 3"/>
          <p:cNvSpPr/>
          <p:nvPr/>
        </p:nvSpPr>
        <p:spPr>
          <a:xfrm>
            <a:off x="5148263" y="4221163"/>
            <a:ext cx="2592387"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Rectangle 4"/>
          <p:cNvSpPr/>
          <p:nvPr/>
        </p:nvSpPr>
        <p:spPr>
          <a:xfrm>
            <a:off x="6011863" y="3068638"/>
            <a:ext cx="2592387" cy="720725"/>
          </a:xfrm>
          <a:prstGeom prst="rect">
            <a:avLst/>
          </a:prstGeom>
          <a:solidFill>
            <a:srgbClr val="33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Rectangle 5"/>
          <p:cNvSpPr/>
          <p:nvPr/>
        </p:nvSpPr>
        <p:spPr>
          <a:xfrm>
            <a:off x="6551613" y="1916113"/>
            <a:ext cx="2592387" cy="720725"/>
          </a:xfrm>
          <a:prstGeom prst="rec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0" y="969963"/>
            <a:ext cx="9144000" cy="1200150"/>
          </a:xfrm>
          <a:prstGeom prst="rect">
            <a:avLst/>
          </a:prstGeom>
          <a:noFill/>
          <a:ln w="9525">
            <a:noFill/>
            <a:miter lim="800000"/>
            <a:headEnd/>
            <a:tailEnd/>
          </a:ln>
          <a:effectLst/>
        </p:spPr>
        <p:txBody>
          <a:bodyPr anchor="ctr">
            <a:spAutoFit/>
          </a:bodyPr>
          <a:lstStyle/>
          <a:p>
            <a:pPr>
              <a:defRPr/>
            </a:pPr>
            <a:r>
              <a:rPr lang="fr-FR" sz="3200" b="1" dirty="0">
                <a:solidFill>
                  <a:srgbClr val="FF0000"/>
                </a:solidFill>
                <a:latin typeface="+mn-lt"/>
                <a:ea typeface="Times New Roman" pitchFamily="18" charset="0"/>
                <a:cs typeface="Arial" pitchFamily="34" charset="0"/>
              </a:rPr>
              <a:t>III. ( retour sur les) SOLUTION TAMPON</a:t>
            </a:r>
          </a:p>
          <a:p>
            <a:pPr>
              <a:defRPr/>
            </a:pPr>
            <a:endParaRPr lang="fr-FR" sz="2000" b="1" dirty="0">
              <a:solidFill>
                <a:srgbClr val="FF0000"/>
              </a:solidFill>
              <a:latin typeface="+mn-lt"/>
              <a:cs typeface="Arial" pitchFamily="34" charset="0"/>
            </a:endParaRPr>
          </a:p>
          <a:p>
            <a:pPr>
              <a:defRPr/>
            </a:pPr>
            <a:endParaRPr lang="fr-FR" sz="2000" dirty="0">
              <a:latin typeface="+mn-lt"/>
            </a:endParaRPr>
          </a:p>
        </p:txBody>
      </p:sp>
      <p:sp>
        <p:nvSpPr>
          <p:cNvPr id="12290" name="Rectangle 2"/>
          <p:cNvSpPr>
            <a:spLocks noChangeArrowheads="1"/>
          </p:cNvSpPr>
          <p:nvPr/>
        </p:nvSpPr>
        <p:spPr bwMode="auto">
          <a:xfrm>
            <a:off x="395536" y="2220543"/>
            <a:ext cx="8352928" cy="2308324"/>
          </a:xfrm>
          <a:prstGeom prst="rect">
            <a:avLst/>
          </a:prstGeom>
          <a:noFill/>
          <a:ln w="9525">
            <a:noFill/>
            <a:miter lim="800000"/>
            <a:headEnd/>
            <a:tailEnd/>
          </a:ln>
          <a:effectLst/>
        </p:spPr>
        <p:txBody>
          <a:bodyPr anchor="ctr">
            <a:spAutoFit/>
          </a:bodyPr>
          <a:lstStyle/>
          <a:p>
            <a:pPr>
              <a:defRPr/>
            </a:pPr>
            <a:r>
              <a:rPr lang="fr-FR" b="1" dirty="0">
                <a:latin typeface="+mj-lt"/>
                <a:ea typeface="Times New Roman" pitchFamily="18" charset="0"/>
                <a:cs typeface="Arial" pitchFamily="34" charset="0"/>
              </a:rPr>
              <a:t>Propriétés d'une solution tampon</a:t>
            </a:r>
          </a:p>
          <a:p>
            <a:pPr>
              <a:defRPr/>
            </a:pPr>
            <a:endParaRPr lang="fr-FR" dirty="0">
              <a:latin typeface="+mj-lt"/>
            </a:endParaRPr>
          </a:p>
          <a:p>
            <a:pPr eaLnBrk="0" hangingPunct="0">
              <a:defRPr/>
            </a:pPr>
            <a:r>
              <a:rPr lang="fr-FR" dirty="0">
                <a:latin typeface="+mj-lt"/>
                <a:ea typeface="Times New Roman" pitchFamily="18" charset="0"/>
                <a:cs typeface="Arial" pitchFamily="34" charset="0"/>
              </a:rPr>
              <a:t>Le pH d’une solution tampon évolue peu :</a:t>
            </a:r>
            <a:endParaRPr lang="fr-FR" dirty="0">
              <a:latin typeface="+mj-lt"/>
            </a:endParaRPr>
          </a:p>
          <a:p>
            <a:pPr lvl="6" eaLnBrk="0" hangingPunct="0">
              <a:defRPr/>
            </a:pPr>
            <a:r>
              <a:rPr lang="fr-FR" dirty="0">
                <a:latin typeface="+mj-lt"/>
                <a:ea typeface="Times New Roman" pitchFamily="18" charset="0"/>
                <a:cs typeface="Arial" pitchFamily="34" charset="0"/>
              </a:rPr>
              <a:t>- par addition en quantité modérée d’acide </a:t>
            </a:r>
            <a:endParaRPr lang="fr-FR" dirty="0">
              <a:latin typeface="+mj-lt"/>
            </a:endParaRPr>
          </a:p>
          <a:p>
            <a:pPr lvl="6" eaLnBrk="0" hangingPunct="0">
              <a:defRPr/>
            </a:pPr>
            <a:r>
              <a:rPr lang="fr-FR" dirty="0">
                <a:latin typeface="+mj-lt"/>
                <a:ea typeface="Times New Roman" pitchFamily="18" charset="0"/>
                <a:cs typeface="Arial" pitchFamily="34" charset="0"/>
              </a:rPr>
              <a:t>- par addition en quantité modérée de base</a:t>
            </a:r>
            <a:endParaRPr lang="fr-FR" dirty="0">
              <a:latin typeface="+mj-lt"/>
            </a:endParaRPr>
          </a:p>
          <a:p>
            <a:pPr lvl="6" eaLnBrk="0" hangingPunct="0">
              <a:defRPr/>
            </a:pPr>
            <a:r>
              <a:rPr lang="fr-FR" dirty="0">
                <a:latin typeface="+mj-lt"/>
                <a:ea typeface="Times New Roman" pitchFamily="18" charset="0"/>
                <a:cs typeface="Arial" pitchFamily="34" charset="0"/>
              </a:rPr>
              <a:t>- par dilution limitée. </a:t>
            </a:r>
            <a:endParaRPr lang="fr-FR" dirty="0">
              <a:latin typeface="+mj-lt"/>
            </a:endParaRPr>
          </a:p>
        </p:txBody>
      </p:sp>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1438275" y="1222375"/>
          <a:ext cx="6429375" cy="5124450"/>
        </p:xfrm>
        <a:graphic>
          <a:graphicData uri="http://schemas.openxmlformats.org/presentationml/2006/ole">
            <p:oleObj spid="_x0000_s58370" name="Graphique" r:id="rId3" imgW="6759001" imgH="5097719" progId="Excel.Sheet.8">
              <p:embed/>
            </p:oleObj>
          </a:graphicData>
        </a:graphic>
      </p:graphicFrame>
      <p:sp>
        <p:nvSpPr>
          <p:cNvPr id="6147" name="AutoShape 5">
            <a:hlinkClick r:id="" action="ppaction://hlinkshowjump?jump=nextslide" highlightClick="1"/>
          </p:cNvPr>
          <p:cNvSpPr>
            <a:spLocks noChangeArrowheads="1"/>
          </p:cNvSpPr>
          <p:nvPr/>
        </p:nvSpPr>
        <p:spPr bwMode="auto">
          <a:xfrm>
            <a:off x="8686800" y="6400800"/>
            <a:ext cx="228600" cy="228600"/>
          </a:xfrm>
          <a:prstGeom prst="actionButtonForwardNext">
            <a:avLst/>
          </a:prstGeom>
          <a:solidFill>
            <a:schemeClr val="accent1"/>
          </a:solidFill>
          <a:ln w="9525">
            <a:solidFill>
              <a:srgbClr val="3399FF"/>
            </a:solidFill>
            <a:miter lim="800000"/>
            <a:headEnd/>
            <a:tailEnd/>
          </a:ln>
        </p:spPr>
        <p:txBody>
          <a:bodyPr wrap="none" anchor="ctr"/>
          <a:lstStyle/>
          <a:p>
            <a:endParaRPr lang="fr-FR"/>
          </a:p>
        </p:txBody>
      </p:sp>
      <p:sp>
        <p:nvSpPr>
          <p:cNvPr id="6148" name="AutoShape 6">
            <a:hlinkClick r:id="" action="ppaction://hlinkshowjump?jump=previousslide" highlightClick="1"/>
          </p:cNvPr>
          <p:cNvSpPr>
            <a:spLocks noChangeArrowheads="1"/>
          </p:cNvSpPr>
          <p:nvPr/>
        </p:nvSpPr>
        <p:spPr bwMode="auto">
          <a:xfrm>
            <a:off x="8382000" y="6400800"/>
            <a:ext cx="228600" cy="228600"/>
          </a:xfrm>
          <a:prstGeom prst="actionButtonBackPrevious">
            <a:avLst/>
          </a:prstGeom>
          <a:solidFill>
            <a:schemeClr val="accent1"/>
          </a:solidFill>
          <a:ln w="9525">
            <a:solidFill>
              <a:srgbClr val="3399FF"/>
            </a:solidFill>
            <a:miter lim="800000"/>
            <a:headEnd/>
            <a:tailEnd/>
          </a:ln>
        </p:spPr>
        <p:txBody>
          <a:bodyPr wrap="none" anchor="ctr"/>
          <a:lstStyle/>
          <a:p>
            <a:endParaRPr lang="fr-FR"/>
          </a:p>
        </p:txBody>
      </p:sp>
      <p:sp>
        <p:nvSpPr>
          <p:cNvPr id="6149" name="AutoShape 7">
            <a:hlinkClick r:id="" action="ppaction://hlinkshowjump?jump=firstslide" highlightClick="1"/>
          </p:cNvPr>
          <p:cNvSpPr>
            <a:spLocks noChangeArrowheads="1"/>
          </p:cNvSpPr>
          <p:nvPr/>
        </p:nvSpPr>
        <p:spPr bwMode="auto">
          <a:xfrm>
            <a:off x="8001000" y="6400800"/>
            <a:ext cx="230188" cy="230188"/>
          </a:xfrm>
          <a:prstGeom prst="actionButtonHome">
            <a:avLst/>
          </a:prstGeom>
          <a:solidFill>
            <a:schemeClr val="accent1"/>
          </a:solidFill>
          <a:ln w="9525">
            <a:solidFill>
              <a:srgbClr val="3399FF"/>
            </a:solidFill>
            <a:miter lim="800000"/>
            <a:headEnd/>
            <a:tailEnd/>
          </a:ln>
        </p:spPr>
        <p:txBody>
          <a:bodyPr wrap="none" anchor="ctr"/>
          <a:lstStyle/>
          <a:p>
            <a:endParaRPr lang="fr-FR"/>
          </a:p>
        </p:txBody>
      </p:sp>
      <p:sp>
        <p:nvSpPr>
          <p:cNvPr id="10243" name="Rectangle 3"/>
          <p:cNvSpPr>
            <a:spLocks noChangeArrowheads="1"/>
          </p:cNvSpPr>
          <p:nvPr/>
        </p:nvSpPr>
        <p:spPr bwMode="auto">
          <a:xfrm>
            <a:off x="323850" y="836613"/>
            <a:ext cx="7712075" cy="461962"/>
          </a:xfrm>
          <a:prstGeom prst="rect">
            <a:avLst/>
          </a:prstGeom>
          <a:noFill/>
          <a:ln w="9525">
            <a:noFill/>
            <a:miter lim="800000"/>
            <a:headEnd/>
            <a:tailEnd/>
          </a:ln>
          <a:effectLst/>
        </p:spPr>
        <p:txBody>
          <a:bodyPr wrap="none" anchor="ctr">
            <a:spAutoFit/>
          </a:bodyPr>
          <a:lstStyle/>
          <a:p>
            <a:pPr>
              <a:defRPr/>
            </a:pPr>
            <a:r>
              <a:rPr lang="fr-FR" dirty="0">
                <a:latin typeface="+mn-lt"/>
                <a:ea typeface="Times New Roman" pitchFamily="18" charset="0"/>
                <a:cs typeface="Arial" pitchFamily="34" charset="0"/>
              </a:rPr>
              <a:t>La zone tampon se situe autour du point de demi équivalence</a:t>
            </a:r>
            <a:endParaRPr lang="fr-FR" dirty="0">
              <a:latin typeface="+mn-lt"/>
            </a:endParaRPr>
          </a:p>
        </p:txBody>
      </p:sp>
      <p:sp>
        <p:nvSpPr>
          <p:cNvPr id="2062" name="Oval 14"/>
          <p:cNvSpPr>
            <a:spLocks noChangeArrowheads="1"/>
          </p:cNvSpPr>
          <p:nvPr/>
        </p:nvSpPr>
        <p:spPr bwMode="auto">
          <a:xfrm rot="-5400000">
            <a:off x="3635375" y="3068638"/>
            <a:ext cx="792163" cy="2376487"/>
          </a:xfrm>
          <a:prstGeom prst="ellipse">
            <a:avLst/>
          </a:prstGeom>
          <a:noFill/>
          <a:ln w="28575">
            <a:solidFill>
              <a:srgbClr val="FF3300"/>
            </a:solidFill>
            <a:round/>
            <a:headEnd/>
            <a:tailEnd/>
          </a:ln>
        </p:spPr>
        <p:txBody>
          <a:bodyPr wrap="none" anchor="ctr"/>
          <a:lstStyle/>
          <a:p>
            <a:endParaRPr lang="fr-FR"/>
          </a:p>
        </p:txBody>
      </p:sp>
      <p:sp>
        <p:nvSpPr>
          <p:cNvPr id="6152" name="ZoneTexte 14"/>
          <p:cNvSpPr txBox="1">
            <a:spLocks noChangeArrowheads="1"/>
          </p:cNvSpPr>
          <p:nvPr/>
        </p:nvSpPr>
        <p:spPr bwMode="auto">
          <a:xfrm>
            <a:off x="3635375" y="6021388"/>
            <a:ext cx="1081088" cy="461962"/>
          </a:xfrm>
          <a:prstGeom prst="rect">
            <a:avLst/>
          </a:prstGeom>
          <a:noFill/>
          <a:ln w="9525">
            <a:noFill/>
            <a:miter lim="800000"/>
            <a:headEnd/>
            <a:tailEnd/>
          </a:ln>
        </p:spPr>
        <p:txBody>
          <a:bodyPr>
            <a:spAutoFit/>
          </a:bodyPr>
          <a:lstStyle/>
          <a:p>
            <a:r>
              <a:rPr lang="fr-FR"/>
              <a:t>Ve/2</a:t>
            </a:r>
          </a:p>
        </p:txBody>
      </p:sp>
      <p:sp>
        <p:nvSpPr>
          <p:cNvPr id="6153" name="ZoneTexte 13"/>
          <p:cNvSpPr txBox="1">
            <a:spLocks noChangeArrowheads="1"/>
          </p:cNvSpPr>
          <p:nvPr/>
        </p:nvSpPr>
        <p:spPr bwMode="auto">
          <a:xfrm>
            <a:off x="5724525" y="6021388"/>
            <a:ext cx="1079500" cy="461962"/>
          </a:xfrm>
          <a:prstGeom prst="rect">
            <a:avLst/>
          </a:prstGeom>
          <a:noFill/>
          <a:ln w="9525">
            <a:noFill/>
            <a:miter lim="800000"/>
            <a:headEnd/>
            <a:tailEnd/>
          </a:ln>
        </p:spPr>
        <p:txBody>
          <a:bodyPr>
            <a:spAutoFit/>
          </a:bodyPr>
          <a:lstStyle/>
          <a:p>
            <a:r>
              <a:rPr lang="fr-FR"/>
              <a:t>Ve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2062"/>
                                        </p:tgtEl>
                                        <p:attrNameLst>
                                          <p:attrName>style.visibility</p:attrName>
                                        </p:attrNameLst>
                                      </p:cBhvr>
                                      <p:to>
                                        <p:strVal val="visible"/>
                                      </p:to>
                                    </p:set>
                                    <p:animEffect transition="in" filter="wipe(up)">
                                      <p:cBhvr>
                                        <p:cTn id="11" dur="500"/>
                                        <p:tgtEl>
                                          <p:spTgt spid="2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6146" grpId="0"/>
      <p:bldP spid="2062" grpId="0" animBg="1"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684213" y="2828925"/>
            <a:ext cx="7920037" cy="830263"/>
          </a:xfrm>
          <a:prstGeom prst="rect">
            <a:avLst/>
          </a:prstGeom>
          <a:noFill/>
          <a:ln w="9525">
            <a:noFill/>
            <a:miter lim="800000"/>
            <a:headEnd/>
            <a:tailEnd/>
          </a:ln>
        </p:spPr>
        <p:txBody>
          <a:bodyPr>
            <a:spAutoFit/>
          </a:bodyPr>
          <a:lstStyle/>
          <a:p>
            <a:pPr eaLnBrk="0" hangingPunct="0"/>
            <a:r>
              <a:rPr lang="fr-FR">
                <a:ea typeface="Times New Roman" pitchFamily="18" charset="0"/>
                <a:cs typeface="Arial" charset="0"/>
              </a:rPr>
              <a:t>Une solution tampon renferme un acide faible et sa base conjuguée en concentrations égales ou voisines.</a:t>
            </a: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468313" y="692150"/>
            <a:ext cx="8675687" cy="4524375"/>
          </a:xfrm>
          <a:prstGeom prst="rect">
            <a:avLst/>
          </a:prstGeom>
          <a:noFill/>
          <a:ln w="9525">
            <a:noFill/>
            <a:miter lim="800000"/>
            <a:headEnd/>
            <a:tailEnd/>
          </a:ln>
          <a:effectLst/>
        </p:spPr>
        <p:txBody>
          <a:bodyPr anchor="ctr">
            <a:spAutoFit/>
          </a:bodyPr>
          <a:lstStyle/>
          <a:p>
            <a:pPr>
              <a:defRPr/>
            </a:pPr>
            <a:r>
              <a:rPr lang="fr-FR" b="1" dirty="0">
                <a:solidFill>
                  <a:srgbClr val="FF0000"/>
                </a:solidFill>
                <a:latin typeface="+mn-lt"/>
                <a:ea typeface="Times New Roman" pitchFamily="18" charset="0"/>
                <a:cs typeface="Arial" pitchFamily="34" charset="0"/>
              </a:rPr>
              <a:t>Exercice :</a:t>
            </a:r>
            <a:endParaRPr lang="fr-FR" dirty="0">
              <a:latin typeface="+mn-lt"/>
            </a:endParaRPr>
          </a:p>
          <a:p>
            <a:pPr eaLnBrk="0" hangingPunct="0">
              <a:defRPr/>
            </a:pPr>
            <a:r>
              <a:rPr lang="fr-FR" b="1" dirty="0">
                <a:solidFill>
                  <a:srgbClr val="FF0000"/>
                </a:solidFill>
                <a:latin typeface="+mn-lt"/>
                <a:ea typeface="Times New Roman" pitchFamily="18" charset="0"/>
                <a:cs typeface="Arial" pitchFamily="34" charset="0"/>
              </a:rPr>
              <a:t/>
            </a:r>
            <a:br>
              <a:rPr lang="fr-FR" b="1" dirty="0">
                <a:solidFill>
                  <a:srgbClr val="FF0000"/>
                </a:solidFill>
                <a:latin typeface="+mn-lt"/>
                <a:ea typeface="Times New Roman" pitchFamily="18" charset="0"/>
                <a:cs typeface="Arial" pitchFamily="34" charset="0"/>
              </a:rPr>
            </a:br>
            <a:r>
              <a:rPr lang="fr-FR" b="1" dirty="0">
                <a:solidFill>
                  <a:srgbClr val="FF0000"/>
                </a:solidFill>
                <a:latin typeface="+mn-lt"/>
                <a:ea typeface="Times New Roman" pitchFamily="18" charset="0"/>
                <a:cs typeface="Arial" pitchFamily="34" charset="0"/>
              </a:rPr>
              <a:t>a) </a:t>
            </a:r>
            <a:r>
              <a:rPr lang="fr-FR" dirty="0">
                <a:latin typeface="+mn-lt"/>
                <a:ea typeface="Times New Roman" pitchFamily="18" charset="0"/>
                <a:cs typeface="Arial" pitchFamily="34" charset="0"/>
              </a:rPr>
              <a:t>Expliquer les causes de l’effet tampon.</a:t>
            </a:r>
          </a:p>
          <a:p>
            <a:pPr eaLnBrk="0" hangingPunct="0">
              <a:defRPr/>
            </a:pPr>
            <a:endParaRPr lang="fr-FR" dirty="0">
              <a:latin typeface="+mn-lt"/>
            </a:endParaRPr>
          </a:p>
          <a:p>
            <a:pPr eaLnBrk="0" hangingPunct="0">
              <a:defRPr/>
            </a:pPr>
            <a:r>
              <a:rPr lang="fr-FR" b="1" dirty="0">
                <a:solidFill>
                  <a:srgbClr val="FF0000"/>
                </a:solidFill>
                <a:latin typeface="+mn-lt"/>
                <a:ea typeface="Times New Roman" pitchFamily="18" charset="0"/>
                <a:cs typeface="Arial" pitchFamily="34" charset="0"/>
              </a:rPr>
              <a:t>b) </a:t>
            </a:r>
            <a:r>
              <a:rPr lang="fr-FR" dirty="0">
                <a:latin typeface="+mn-lt"/>
                <a:ea typeface="Times New Roman" pitchFamily="18" charset="0"/>
                <a:cs typeface="Arial" pitchFamily="34" charset="0"/>
              </a:rPr>
              <a:t>Préparation d'une solution tampon</a:t>
            </a:r>
            <a:endParaRPr lang="fr-FR" dirty="0">
              <a:latin typeface="+mn-lt"/>
            </a:endParaRPr>
          </a:p>
          <a:p>
            <a:pPr eaLnBrk="0" hangingPunct="0">
              <a:defRPr/>
            </a:pPr>
            <a:r>
              <a:rPr lang="fr-FR" dirty="0">
                <a:latin typeface="+mn-lt"/>
                <a:ea typeface="Times New Roman" pitchFamily="18" charset="0"/>
                <a:cs typeface="Arial" pitchFamily="34" charset="0"/>
              </a:rPr>
              <a:t>Une solution tampon est préparée en ajoutant à un volume Va = 200 </a:t>
            </a:r>
            <a:r>
              <a:rPr lang="fr-FR" dirty="0" err="1">
                <a:latin typeface="+mn-lt"/>
                <a:ea typeface="Times New Roman" pitchFamily="18" charset="0"/>
                <a:cs typeface="Arial" pitchFamily="34" charset="0"/>
              </a:rPr>
              <a:t>mL</a:t>
            </a:r>
            <a:r>
              <a:rPr lang="fr-FR" dirty="0">
                <a:latin typeface="+mn-lt"/>
                <a:ea typeface="Times New Roman" pitchFamily="18" charset="0"/>
                <a:cs typeface="Arial" pitchFamily="34" charset="0"/>
              </a:rPr>
              <a:t> d’une solution A d’acide éthanoïque </a:t>
            </a:r>
            <a:r>
              <a:rPr lang="fr-FR" dirty="0" err="1">
                <a:latin typeface="+mn-lt"/>
                <a:ea typeface="Times New Roman" pitchFamily="18" charset="0"/>
                <a:cs typeface="Arial" pitchFamily="34" charset="0"/>
              </a:rPr>
              <a:t>décimolaire</a:t>
            </a:r>
            <a:r>
              <a:rPr lang="fr-FR" dirty="0">
                <a:latin typeface="+mn-lt"/>
                <a:ea typeface="Times New Roman" pitchFamily="18" charset="0"/>
                <a:cs typeface="Arial" pitchFamily="34" charset="0"/>
              </a:rPr>
              <a:t> une masse m de soude </a:t>
            </a:r>
            <a:r>
              <a:rPr lang="fr-FR" dirty="0">
                <a:solidFill>
                  <a:srgbClr val="FF0000"/>
                </a:solidFill>
                <a:latin typeface="+mn-lt"/>
                <a:ea typeface="Times New Roman" pitchFamily="18" charset="0"/>
                <a:cs typeface="Arial" pitchFamily="34" charset="0"/>
              </a:rPr>
              <a:t>solide</a:t>
            </a:r>
            <a:r>
              <a:rPr lang="fr-FR" dirty="0">
                <a:latin typeface="+mn-lt"/>
                <a:ea typeface="Times New Roman" pitchFamily="18" charset="0"/>
                <a:cs typeface="Arial" pitchFamily="34" charset="0"/>
              </a:rPr>
              <a:t>, afin de rendre négligeable la variation de volume due à l’addition de base. </a:t>
            </a:r>
            <a:endParaRPr lang="fr-FR" dirty="0">
              <a:latin typeface="+mn-lt"/>
            </a:endParaRPr>
          </a:p>
          <a:p>
            <a:pPr eaLnBrk="0" hangingPunct="0">
              <a:defRPr/>
            </a:pPr>
            <a:r>
              <a:rPr lang="fr-FR" dirty="0">
                <a:latin typeface="+mn-lt"/>
                <a:ea typeface="Times New Roman" pitchFamily="18" charset="0"/>
                <a:cs typeface="Arial" pitchFamily="34" charset="0"/>
              </a:rPr>
              <a:t>Calculer la masse de soude m qui permet de transformer les 200 </a:t>
            </a:r>
            <a:r>
              <a:rPr lang="fr-FR" dirty="0" err="1">
                <a:latin typeface="+mn-lt"/>
                <a:ea typeface="Times New Roman" pitchFamily="18" charset="0"/>
                <a:cs typeface="Arial" pitchFamily="34" charset="0"/>
              </a:rPr>
              <a:t>mL</a:t>
            </a:r>
            <a:r>
              <a:rPr lang="fr-FR" dirty="0">
                <a:latin typeface="+mn-lt"/>
                <a:ea typeface="Times New Roman" pitchFamily="18" charset="0"/>
                <a:cs typeface="Arial" pitchFamily="34" charset="0"/>
              </a:rPr>
              <a:t> de la solution A en une solution tampon C de pH = 4,8. </a:t>
            </a:r>
            <a:endParaRPr lang="fr-FR" dirty="0">
              <a:latin typeface="+mn-lt"/>
            </a:endParaRPr>
          </a:p>
          <a:p>
            <a:pPr eaLnBrk="0" hangingPunct="0">
              <a:defRPr/>
            </a:pPr>
            <a:r>
              <a:rPr lang="fr-FR" dirty="0">
                <a:latin typeface="+mn-lt"/>
                <a:ea typeface="Times New Roman" pitchFamily="18" charset="0"/>
                <a:cs typeface="Arial" pitchFamily="34" charset="0"/>
              </a:rPr>
              <a:t>On donne </a:t>
            </a:r>
            <a:r>
              <a:rPr lang="fr-FR" dirty="0" err="1">
                <a:latin typeface="+mn-lt"/>
                <a:ea typeface="Times New Roman" pitchFamily="18" charset="0"/>
                <a:cs typeface="Arial" pitchFamily="34" charset="0"/>
              </a:rPr>
              <a:t>pKa</a:t>
            </a:r>
            <a:r>
              <a:rPr lang="fr-FR" dirty="0">
                <a:latin typeface="+mn-lt"/>
                <a:ea typeface="Times New Roman" pitchFamily="18" charset="0"/>
                <a:cs typeface="Arial" pitchFamily="34" charset="0"/>
              </a:rPr>
              <a:t> = 4,8 pour le couple CH</a:t>
            </a:r>
            <a:r>
              <a:rPr lang="fr-FR" baseline="-30000" dirty="0">
                <a:latin typeface="+mn-lt"/>
                <a:ea typeface="Times New Roman" pitchFamily="18" charset="0"/>
                <a:cs typeface="Arial" pitchFamily="34" charset="0"/>
              </a:rPr>
              <a:t>3</a:t>
            </a:r>
            <a:r>
              <a:rPr lang="fr-FR" dirty="0">
                <a:latin typeface="+mn-lt"/>
                <a:ea typeface="Times New Roman" pitchFamily="18" charset="0"/>
                <a:cs typeface="Arial" pitchFamily="34" charset="0"/>
              </a:rPr>
              <a:t>COOH / CH</a:t>
            </a:r>
            <a:r>
              <a:rPr lang="fr-FR" baseline="-30000" dirty="0">
                <a:latin typeface="+mn-lt"/>
                <a:ea typeface="Times New Roman" pitchFamily="18" charset="0"/>
                <a:cs typeface="Arial" pitchFamily="34" charset="0"/>
              </a:rPr>
              <a:t>3</a:t>
            </a:r>
            <a:r>
              <a:rPr lang="fr-FR" dirty="0">
                <a:latin typeface="+mn-lt"/>
                <a:ea typeface="Times New Roman" pitchFamily="18" charset="0"/>
                <a:cs typeface="Arial" pitchFamily="34" charset="0"/>
              </a:rPr>
              <a:t>COO </a:t>
            </a:r>
            <a:r>
              <a:rPr lang="fr-FR" b="1" baseline="30000" dirty="0">
                <a:latin typeface="+mn-lt"/>
                <a:ea typeface="Times New Roman" pitchFamily="18" charset="0"/>
                <a:cs typeface="Arial" pitchFamily="34" charset="0"/>
              </a:rPr>
              <a:t>-</a:t>
            </a:r>
            <a:endParaRPr lang="fr-FR" dirty="0">
              <a:latin typeface="+mn-lt"/>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279400" y="279400"/>
            <a:ext cx="8597900" cy="457200"/>
          </a:xfrm>
          <a:prstGeom prst="rect">
            <a:avLst/>
          </a:prstGeom>
          <a:solidFill>
            <a:schemeClr val="hlink"/>
          </a:solidFill>
          <a:ln w="9525">
            <a:noFill/>
            <a:miter lim="800000"/>
            <a:headEnd/>
            <a:tailEnd/>
          </a:ln>
        </p:spPr>
        <p:txBody>
          <a:bodyPr>
            <a:spAutoFit/>
          </a:bodyPr>
          <a:lstStyle/>
          <a:p>
            <a:pPr algn="ctr">
              <a:spcBef>
                <a:spcPct val="50000"/>
              </a:spcBef>
            </a:pPr>
            <a:r>
              <a:rPr lang="fr-FR" b="1">
                <a:latin typeface="Calibri" pitchFamily="34" charset="0"/>
              </a:rPr>
              <a:t>Nous avons fait quelques simplifications…</a:t>
            </a:r>
          </a:p>
        </p:txBody>
      </p:sp>
      <p:sp>
        <p:nvSpPr>
          <p:cNvPr id="94211" name="Text Box 3"/>
          <p:cNvSpPr txBox="1">
            <a:spLocks noChangeArrowheads="1"/>
          </p:cNvSpPr>
          <p:nvPr/>
        </p:nvSpPr>
        <p:spPr bwMode="auto">
          <a:xfrm>
            <a:off x="330200" y="1054100"/>
            <a:ext cx="8534400" cy="4473575"/>
          </a:xfrm>
          <a:prstGeom prst="rect">
            <a:avLst/>
          </a:prstGeom>
          <a:noFill/>
          <a:ln w="9525">
            <a:noFill/>
            <a:miter lim="800000"/>
            <a:headEnd/>
            <a:tailEnd/>
          </a:ln>
        </p:spPr>
        <p:txBody>
          <a:bodyPr>
            <a:spAutoFit/>
          </a:bodyPr>
          <a:lstStyle/>
          <a:p>
            <a:pPr algn="just">
              <a:spcBef>
                <a:spcPct val="50000"/>
              </a:spcBef>
              <a:buFontTx/>
              <a:buChar char="•"/>
            </a:pPr>
            <a:r>
              <a:rPr lang="fr-FR">
                <a:latin typeface="Calibri" pitchFamily="34" charset="0"/>
              </a:rPr>
              <a:t> Afin de ne pas alourdir la représentation, les molécules de solvant ne sont pas représentées dans les solutions titrante et titrée;</a:t>
            </a:r>
          </a:p>
          <a:p>
            <a:pPr algn="just">
              <a:spcBef>
                <a:spcPct val="50000"/>
              </a:spcBef>
              <a:buFontTx/>
              <a:buChar char="•"/>
            </a:pPr>
            <a:r>
              <a:rPr lang="fr-FR">
                <a:latin typeface="Calibri" pitchFamily="34" charset="0"/>
              </a:rPr>
              <a:t> L’utilisateur doit avoir conscience que tous les chocs entre les réactifs ne conduisent pas à une réaction. Seuls les chocs efficaces le permettent;</a:t>
            </a:r>
          </a:p>
          <a:p>
            <a:pPr algn="just">
              <a:spcBef>
                <a:spcPct val="50000"/>
              </a:spcBef>
              <a:buFontTx/>
              <a:buChar char="•"/>
            </a:pPr>
            <a:r>
              <a:rPr lang="fr-FR">
                <a:latin typeface="Calibri" pitchFamily="34" charset="0"/>
              </a:rPr>
              <a:t> L’utilisateur doit avoir conscience que les chocs efficaces ne conduisent pas TOUJOURS aux produits en une seule étape. Parfois, le passage des réactifs aux produits se fait en plusieurs étapes élémentaires. Notons que dans l’exemple présenté, une seule étape suffit:</a:t>
            </a:r>
          </a:p>
        </p:txBody>
      </p:sp>
      <p:grpSp>
        <p:nvGrpSpPr>
          <p:cNvPr id="2" name="Group 7"/>
          <p:cNvGrpSpPr>
            <a:grpSpLocks/>
          </p:cNvGrpSpPr>
          <p:nvPr/>
        </p:nvGrpSpPr>
        <p:grpSpPr bwMode="auto">
          <a:xfrm>
            <a:off x="723900" y="5545138"/>
            <a:ext cx="2825750" cy="1023937"/>
            <a:chOff x="456" y="3493"/>
            <a:chExt cx="1780" cy="645"/>
          </a:xfrm>
        </p:grpSpPr>
        <p:graphicFrame>
          <p:nvGraphicFramePr>
            <p:cNvPr id="33794" name="Object 4"/>
            <p:cNvGraphicFramePr>
              <a:graphicFrameLocks noChangeAspect="1"/>
            </p:cNvGraphicFramePr>
            <p:nvPr/>
          </p:nvGraphicFramePr>
          <p:xfrm>
            <a:off x="456" y="3493"/>
            <a:ext cx="509" cy="499"/>
          </p:xfrm>
          <a:graphic>
            <a:graphicData uri="http://schemas.openxmlformats.org/presentationml/2006/ole">
              <p:oleObj spid="_x0000_s33794" name="CS ChemDraw Drawing" r:id="rId3" imgW="612000" imgH="601920" progId="">
                <p:embed/>
              </p:oleObj>
            </a:graphicData>
          </a:graphic>
        </p:graphicFrame>
        <p:graphicFrame>
          <p:nvGraphicFramePr>
            <p:cNvPr id="33795" name="Object 5"/>
            <p:cNvGraphicFramePr>
              <a:graphicFrameLocks noChangeAspect="1"/>
            </p:cNvGraphicFramePr>
            <p:nvPr/>
          </p:nvGraphicFramePr>
          <p:xfrm>
            <a:off x="1775" y="3854"/>
            <a:ext cx="461" cy="284"/>
          </p:xfrm>
          <a:graphic>
            <a:graphicData uri="http://schemas.openxmlformats.org/presentationml/2006/ole">
              <p:oleObj spid="_x0000_s33795" name="CS ChemDraw Drawing" r:id="rId4" imgW="556200" imgH="342720" progId="">
                <p:embed/>
              </p:oleObj>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4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4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4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279400" y="279400"/>
            <a:ext cx="8597900" cy="457200"/>
          </a:xfrm>
          <a:prstGeom prst="rect">
            <a:avLst/>
          </a:prstGeom>
          <a:solidFill>
            <a:schemeClr val="hlink"/>
          </a:solidFill>
          <a:ln w="9525">
            <a:noFill/>
            <a:miter lim="800000"/>
            <a:headEnd/>
            <a:tailEnd/>
          </a:ln>
        </p:spPr>
        <p:txBody>
          <a:bodyPr>
            <a:spAutoFit/>
          </a:bodyPr>
          <a:lstStyle/>
          <a:p>
            <a:pPr algn="ctr">
              <a:spcBef>
                <a:spcPct val="50000"/>
              </a:spcBef>
            </a:pPr>
            <a:r>
              <a:rPr lang="fr-FR" b="1">
                <a:latin typeface="Calibri" pitchFamily="34" charset="0"/>
              </a:rPr>
              <a:t>Nous avons fait quelques simplifications…</a:t>
            </a:r>
          </a:p>
        </p:txBody>
      </p:sp>
      <p:sp>
        <p:nvSpPr>
          <p:cNvPr id="34821" name="Text Box 3"/>
          <p:cNvSpPr txBox="1">
            <a:spLocks noChangeArrowheads="1"/>
          </p:cNvSpPr>
          <p:nvPr/>
        </p:nvSpPr>
        <p:spPr bwMode="auto">
          <a:xfrm>
            <a:off x="330200" y="1054100"/>
            <a:ext cx="8534400" cy="4473575"/>
          </a:xfrm>
          <a:prstGeom prst="rect">
            <a:avLst/>
          </a:prstGeom>
          <a:noFill/>
          <a:ln w="9525">
            <a:noFill/>
            <a:miter lim="800000"/>
            <a:headEnd/>
            <a:tailEnd/>
          </a:ln>
        </p:spPr>
        <p:txBody>
          <a:bodyPr>
            <a:spAutoFit/>
          </a:bodyPr>
          <a:lstStyle/>
          <a:p>
            <a:pPr algn="just">
              <a:spcBef>
                <a:spcPct val="50000"/>
              </a:spcBef>
              <a:buFontTx/>
              <a:buChar char="•"/>
            </a:pPr>
            <a:r>
              <a:rPr lang="fr-FR">
                <a:latin typeface="Calibri" pitchFamily="34" charset="0"/>
              </a:rPr>
              <a:t> Afin de ne pas alourdir la représentation, les molécules de solvant ne sont pas représentées dans les solutions titrante et titrée;</a:t>
            </a:r>
          </a:p>
          <a:p>
            <a:pPr algn="just">
              <a:spcBef>
                <a:spcPct val="50000"/>
              </a:spcBef>
              <a:buFontTx/>
              <a:buChar char="•"/>
            </a:pPr>
            <a:r>
              <a:rPr lang="fr-FR">
                <a:latin typeface="Calibri" pitchFamily="34" charset="0"/>
              </a:rPr>
              <a:t> L’utilisateur doit avoir conscience que tous les chocs entre les réactifs ne conduisent pas à une réaction. Seuls les chocs efficaces le permettent;</a:t>
            </a:r>
          </a:p>
          <a:p>
            <a:pPr algn="just">
              <a:spcBef>
                <a:spcPct val="50000"/>
              </a:spcBef>
              <a:buFontTx/>
              <a:buChar char="•"/>
            </a:pPr>
            <a:r>
              <a:rPr lang="fr-FR">
                <a:latin typeface="Calibri" pitchFamily="34" charset="0"/>
              </a:rPr>
              <a:t> L’utilisateur doit avoir conscience que les chocs efficaces ne conduisent pas TOUJOURS aux produits en une seule étape. Parfois, le passage des réactifs aux produits se fait en plusieurs étapes élémentaires. Notons que dans l’exemple présenté, une seule étape suffit:</a:t>
            </a:r>
          </a:p>
        </p:txBody>
      </p:sp>
      <p:graphicFrame>
        <p:nvGraphicFramePr>
          <p:cNvPr id="34818" name="Object 4"/>
          <p:cNvGraphicFramePr>
            <a:graphicFrameLocks noChangeAspect="1"/>
          </p:cNvGraphicFramePr>
          <p:nvPr/>
        </p:nvGraphicFramePr>
        <p:xfrm>
          <a:off x="1320800" y="5608638"/>
          <a:ext cx="808038" cy="792162"/>
        </p:xfrm>
        <a:graphic>
          <a:graphicData uri="http://schemas.openxmlformats.org/presentationml/2006/ole">
            <p:oleObj spid="_x0000_s34818" name="CS ChemDraw Drawing" r:id="rId3" imgW="612000" imgH="601920" progId="">
              <p:embed/>
            </p:oleObj>
          </a:graphicData>
        </a:graphic>
      </p:graphicFrame>
      <p:graphicFrame>
        <p:nvGraphicFramePr>
          <p:cNvPr id="34819" name="Object 6"/>
          <p:cNvGraphicFramePr>
            <a:graphicFrameLocks noChangeAspect="1"/>
          </p:cNvGraphicFramePr>
          <p:nvPr/>
        </p:nvGraphicFramePr>
        <p:xfrm>
          <a:off x="2513013" y="6118225"/>
          <a:ext cx="731837" cy="450850"/>
        </p:xfrm>
        <a:graphic>
          <a:graphicData uri="http://schemas.openxmlformats.org/presentationml/2006/ole">
            <p:oleObj spid="_x0000_s34819" name="CS ChemDraw Drawing" r:id="rId4" imgW="556200" imgH="342720" progId="">
              <p:embed/>
            </p:oleObj>
          </a:graphicData>
        </a:graphic>
      </p:graphicFrame>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2"/>
          <p:cNvSpPr txBox="1">
            <a:spLocks noChangeArrowheads="1"/>
          </p:cNvSpPr>
          <p:nvPr/>
        </p:nvSpPr>
        <p:spPr bwMode="auto">
          <a:xfrm>
            <a:off x="279400" y="279400"/>
            <a:ext cx="8597900" cy="457200"/>
          </a:xfrm>
          <a:prstGeom prst="rect">
            <a:avLst/>
          </a:prstGeom>
          <a:solidFill>
            <a:schemeClr val="hlink"/>
          </a:solidFill>
          <a:ln w="9525">
            <a:noFill/>
            <a:miter lim="800000"/>
            <a:headEnd/>
            <a:tailEnd/>
          </a:ln>
        </p:spPr>
        <p:txBody>
          <a:bodyPr>
            <a:spAutoFit/>
          </a:bodyPr>
          <a:lstStyle/>
          <a:p>
            <a:pPr algn="ctr">
              <a:spcBef>
                <a:spcPct val="50000"/>
              </a:spcBef>
            </a:pPr>
            <a:r>
              <a:rPr lang="fr-FR" b="1">
                <a:latin typeface="Calibri" pitchFamily="34" charset="0"/>
              </a:rPr>
              <a:t>Nous avons fait quelques simplifications…</a:t>
            </a:r>
          </a:p>
        </p:txBody>
      </p:sp>
      <p:sp>
        <p:nvSpPr>
          <p:cNvPr id="35845" name="Text Box 3"/>
          <p:cNvSpPr txBox="1">
            <a:spLocks noChangeArrowheads="1"/>
          </p:cNvSpPr>
          <p:nvPr/>
        </p:nvSpPr>
        <p:spPr bwMode="auto">
          <a:xfrm>
            <a:off x="330200" y="1054100"/>
            <a:ext cx="8534400" cy="4473575"/>
          </a:xfrm>
          <a:prstGeom prst="rect">
            <a:avLst/>
          </a:prstGeom>
          <a:noFill/>
          <a:ln w="9525">
            <a:noFill/>
            <a:miter lim="800000"/>
            <a:headEnd/>
            <a:tailEnd/>
          </a:ln>
        </p:spPr>
        <p:txBody>
          <a:bodyPr>
            <a:spAutoFit/>
          </a:bodyPr>
          <a:lstStyle/>
          <a:p>
            <a:pPr algn="just">
              <a:spcBef>
                <a:spcPct val="50000"/>
              </a:spcBef>
              <a:buFontTx/>
              <a:buChar char="•"/>
            </a:pPr>
            <a:r>
              <a:rPr lang="fr-FR">
                <a:latin typeface="Calibri" pitchFamily="34" charset="0"/>
              </a:rPr>
              <a:t> Afin de ne pas alourdir la représentation, les molécules de solvant ne sont pas représentées dans les solutions titrante et titrée;</a:t>
            </a:r>
          </a:p>
          <a:p>
            <a:pPr algn="just">
              <a:spcBef>
                <a:spcPct val="50000"/>
              </a:spcBef>
              <a:buFontTx/>
              <a:buChar char="•"/>
            </a:pPr>
            <a:r>
              <a:rPr lang="fr-FR">
                <a:latin typeface="Calibri" pitchFamily="34" charset="0"/>
              </a:rPr>
              <a:t> L’utilisateur doit avoir conscience que tous les chocs entre les réactifs ne conduisent pas à une réaction. Seuls les chocs efficaces le permettent;</a:t>
            </a:r>
          </a:p>
          <a:p>
            <a:pPr algn="just">
              <a:spcBef>
                <a:spcPct val="50000"/>
              </a:spcBef>
              <a:buFontTx/>
              <a:buChar char="•"/>
            </a:pPr>
            <a:r>
              <a:rPr lang="fr-FR">
                <a:latin typeface="Calibri" pitchFamily="34" charset="0"/>
              </a:rPr>
              <a:t> L’utilisateur doit avoir conscience que les chocs efficaces ne conduisent pas TOUJOURS aux produits en une seule étape. Parfois, le passage des réactifs aux produits se fait en plusieurs étapes élémentaires. Notons que dans l’exemple présenté, une seule étape suffit:</a:t>
            </a:r>
          </a:p>
        </p:txBody>
      </p:sp>
      <p:graphicFrame>
        <p:nvGraphicFramePr>
          <p:cNvPr id="35842" name="Object 10"/>
          <p:cNvGraphicFramePr>
            <a:graphicFrameLocks noChangeAspect="1"/>
          </p:cNvGraphicFramePr>
          <p:nvPr/>
        </p:nvGraphicFramePr>
        <p:xfrm>
          <a:off x="1612900" y="5608638"/>
          <a:ext cx="808038" cy="792162"/>
        </p:xfrm>
        <a:graphic>
          <a:graphicData uri="http://schemas.openxmlformats.org/presentationml/2006/ole">
            <p:oleObj spid="_x0000_s35842" name="CS ChemDraw Drawing" r:id="rId3" imgW="612000" imgH="601920" progId="">
              <p:embed/>
            </p:oleObj>
          </a:graphicData>
        </a:graphic>
      </p:graphicFrame>
      <p:graphicFrame>
        <p:nvGraphicFramePr>
          <p:cNvPr id="35843" name="Object 11"/>
          <p:cNvGraphicFramePr>
            <a:graphicFrameLocks noChangeAspect="1"/>
          </p:cNvGraphicFramePr>
          <p:nvPr/>
        </p:nvGraphicFramePr>
        <p:xfrm>
          <a:off x="2513013" y="6118225"/>
          <a:ext cx="731837" cy="450850"/>
        </p:xfrm>
        <a:graphic>
          <a:graphicData uri="http://schemas.openxmlformats.org/presentationml/2006/ole">
            <p:oleObj spid="_x0000_s35843" name="CS ChemDraw Drawing" r:id="rId4" imgW="556200" imgH="342720" progId="">
              <p:embed/>
            </p:oleObj>
          </a:graphicData>
        </a:graphic>
      </p:graphicFrame>
      <p:sp>
        <p:nvSpPr>
          <p:cNvPr id="97292" name="Freeform 12"/>
          <p:cNvSpPr>
            <a:spLocks/>
          </p:cNvSpPr>
          <p:nvPr/>
        </p:nvSpPr>
        <p:spPr bwMode="auto">
          <a:xfrm>
            <a:off x="2298700" y="6400800"/>
            <a:ext cx="393700" cy="222250"/>
          </a:xfrm>
          <a:custGeom>
            <a:avLst/>
            <a:gdLst>
              <a:gd name="T0" fmla="*/ 248 w 248"/>
              <a:gd name="T1" fmla="*/ 24 h 140"/>
              <a:gd name="T2" fmla="*/ 48 w 248"/>
              <a:gd name="T3" fmla="*/ 136 h 140"/>
              <a:gd name="T4" fmla="*/ 0 w 248"/>
              <a:gd name="T5" fmla="*/ 0 h 140"/>
              <a:gd name="T6" fmla="*/ 0 60000 65536"/>
              <a:gd name="T7" fmla="*/ 0 60000 65536"/>
              <a:gd name="T8" fmla="*/ 0 60000 65536"/>
              <a:gd name="T9" fmla="*/ 0 w 248"/>
              <a:gd name="T10" fmla="*/ 0 h 140"/>
              <a:gd name="T11" fmla="*/ 248 w 248"/>
              <a:gd name="T12" fmla="*/ 140 h 140"/>
            </a:gdLst>
            <a:ahLst/>
            <a:cxnLst>
              <a:cxn ang="T6">
                <a:pos x="T0" y="T1"/>
              </a:cxn>
              <a:cxn ang="T7">
                <a:pos x="T2" y="T3"/>
              </a:cxn>
              <a:cxn ang="T8">
                <a:pos x="T4" y="T5"/>
              </a:cxn>
            </a:cxnLst>
            <a:rect l="T9" t="T10" r="T11" b="T12"/>
            <a:pathLst>
              <a:path w="248" h="140">
                <a:moveTo>
                  <a:pt x="248" y="24"/>
                </a:moveTo>
                <a:cubicBezTo>
                  <a:pt x="168" y="82"/>
                  <a:pt x="89" y="140"/>
                  <a:pt x="48" y="136"/>
                </a:cubicBezTo>
                <a:cubicBezTo>
                  <a:pt x="7" y="132"/>
                  <a:pt x="3" y="66"/>
                  <a:pt x="0" y="0"/>
                </a:cubicBezTo>
              </a:path>
            </a:pathLst>
          </a:custGeom>
          <a:noFill/>
          <a:ln w="28575" cmpd="sng">
            <a:solidFill>
              <a:srgbClr val="FF0000"/>
            </a:solidFill>
            <a:round/>
            <a:headEnd type="none" w="med" len="med"/>
            <a:tailEnd type="arrow" w="sm" len="sm"/>
          </a:ln>
        </p:spPr>
        <p:txBody>
          <a:bodyPr/>
          <a:lstStyle/>
          <a:p>
            <a:endParaRPr lang="fr-FR"/>
          </a:p>
        </p:txBody>
      </p:sp>
      <p:sp>
        <p:nvSpPr>
          <p:cNvPr id="97293" name="Freeform 13"/>
          <p:cNvSpPr>
            <a:spLocks/>
          </p:cNvSpPr>
          <p:nvPr/>
        </p:nvSpPr>
        <p:spPr bwMode="auto">
          <a:xfrm>
            <a:off x="1981200" y="6197600"/>
            <a:ext cx="190500" cy="211138"/>
          </a:xfrm>
          <a:custGeom>
            <a:avLst/>
            <a:gdLst>
              <a:gd name="T0" fmla="*/ 120 w 120"/>
              <a:gd name="T1" fmla="*/ 32 h 133"/>
              <a:gd name="T2" fmla="*/ 72 w 120"/>
              <a:gd name="T3" fmla="*/ 128 h 133"/>
              <a:gd name="T4" fmla="*/ 0 w 120"/>
              <a:gd name="T5" fmla="*/ 0 h 133"/>
              <a:gd name="T6" fmla="*/ 0 60000 65536"/>
              <a:gd name="T7" fmla="*/ 0 60000 65536"/>
              <a:gd name="T8" fmla="*/ 0 60000 65536"/>
              <a:gd name="T9" fmla="*/ 0 w 120"/>
              <a:gd name="T10" fmla="*/ 0 h 133"/>
              <a:gd name="T11" fmla="*/ 120 w 120"/>
              <a:gd name="T12" fmla="*/ 133 h 133"/>
            </a:gdLst>
            <a:ahLst/>
            <a:cxnLst>
              <a:cxn ang="T6">
                <a:pos x="T0" y="T1"/>
              </a:cxn>
              <a:cxn ang="T7">
                <a:pos x="T2" y="T3"/>
              </a:cxn>
              <a:cxn ang="T8">
                <a:pos x="T4" y="T5"/>
              </a:cxn>
            </a:cxnLst>
            <a:rect l="T9" t="T10" r="T11" b="T12"/>
            <a:pathLst>
              <a:path w="120" h="133">
                <a:moveTo>
                  <a:pt x="120" y="32"/>
                </a:moveTo>
                <a:cubicBezTo>
                  <a:pt x="106" y="82"/>
                  <a:pt x="92" y="133"/>
                  <a:pt x="72" y="128"/>
                </a:cubicBezTo>
                <a:cubicBezTo>
                  <a:pt x="52" y="123"/>
                  <a:pt x="26" y="61"/>
                  <a:pt x="0" y="0"/>
                </a:cubicBezTo>
              </a:path>
            </a:pathLst>
          </a:custGeom>
          <a:noFill/>
          <a:ln w="28575" cmpd="sng">
            <a:solidFill>
              <a:srgbClr val="FF0000"/>
            </a:solidFill>
            <a:round/>
            <a:headEnd type="none" w="med" len="med"/>
            <a:tailEnd type="arrow" w="sm" len="sm"/>
          </a:ln>
        </p:spPr>
        <p:txBody>
          <a:bodyPr/>
          <a:lstStyle/>
          <a:p>
            <a:endParaRPr lang="fr-FR"/>
          </a:p>
        </p:txBody>
      </p:sp>
      <p:sp>
        <p:nvSpPr>
          <p:cNvPr id="97299" name="Text Box 19"/>
          <p:cNvSpPr txBox="1">
            <a:spLocks noChangeArrowheads="1"/>
          </p:cNvSpPr>
          <p:nvPr/>
        </p:nvSpPr>
        <p:spPr bwMode="auto">
          <a:xfrm>
            <a:off x="2286000" y="5508625"/>
            <a:ext cx="825500" cy="396875"/>
          </a:xfrm>
          <a:prstGeom prst="rect">
            <a:avLst/>
          </a:prstGeom>
          <a:noFill/>
          <a:ln w="9525">
            <a:noFill/>
            <a:miter lim="800000"/>
            <a:headEnd/>
            <a:tailEnd/>
          </a:ln>
          <a:effectLst/>
        </p:spPr>
        <p:txBody>
          <a:bodyPr>
            <a:spAutoFit/>
          </a:bodyPr>
          <a:lstStyle/>
          <a:p>
            <a:pPr algn="ctr">
              <a:spcBef>
                <a:spcPct val="50000"/>
              </a:spcBef>
              <a:defRPr/>
            </a:pPr>
            <a:r>
              <a:rPr lang="fr-FR" sz="1000" b="1">
                <a:effectLst>
                  <a:outerShdw blurRad="38100" dist="38100" dir="2700000" algn="tl">
                    <a:srgbClr val="C0C0C0"/>
                  </a:outerShdw>
                </a:effectLst>
                <a:latin typeface="Calibri" pitchFamily="34" charset="0"/>
              </a:rPr>
              <a:t>Choc efficace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72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72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7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2" grpId="0" animBg="1"/>
      <p:bldP spid="97293" grpId="0" animBg="1"/>
      <p:bldP spid="97299"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Text Box 2"/>
          <p:cNvSpPr txBox="1">
            <a:spLocks noChangeArrowheads="1"/>
          </p:cNvSpPr>
          <p:nvPr/>
        </p:nvSpPr>
        <p:spPr bwMode="auto">
          <a:xfrm>
            <a:off x="279400" y="279400"/>
            <a:ext cx="8597900" cy="457200"/>
          </a:xfrm>
          <a:prstGeom prst="rect">
            <a:avLst/>
          </a:prstGeom>
          <a:solidFill>
            <a:schemeClr val="hlink"/>
          </a:solidFill>
          <a:ln w="9525">
            <a:noFill/>
            <a:miter lim="800000"/>
            <a:headEnd/>
            <a:tailEnd/>
          </a:ln>
        </p:spPr>
        <p:txBody>
          <a:bodyPr>
            <a:spAutoFit/>
          </a:bodyPr>
          <a:lstStyle/>
          <a:p>
            <a:pPr algn="ctr">
              <a:spcBef>
                <a:spcPct val="50000"/>
              </a:spcBef>
            </a:pPr>
            <a:r>
              <a:rPr lang="fr-FR" b="1">
                <a:latin typeface="Calibri" pitchFamily="34" charset="0"/>
              </a:rPr>
              <a:t>Nous avons fait quelques simplifications…</a:t>
            </a:r>
          </a:p>
        </p:txBody>
      </p:sp>
      <p:sp>
        <p:nvSpPr>
          <p:cNvPr id="36871" name="Text Box 3"/>
          <p:cNvSpPr txBox="1">
            <a:spLocks noChangeArrowheads="1"/>
          </p:cNvSpPr>
          <p:nvPr/>
        </p:nvSpPr>
        <p:spPr bwMode="auto">
          <a:xfrm>
            <a:off x="330200" y="1054100"/>
            <a:ext cx="8534400" cy="4473575"/>
          </a:xfrm>
          <a:prstGeom prst="rect">
            <a:avLst/>
          </a:prstGeom>
          <a:noFill/>
          <a:ln w="9525">
            <a:noFill/>
            <a:miter lim="800000"/>
            <a:headEnd/>
            <a:tailEnd/>
          </a:ln>
        </p:spPr>
        <p:txBody>
          <a:bodyPr>
            <a:spAutoFit/>
          </a:bodyPr>
          <a:lstStyle/>
          <a:p>
            <a:pPr algn="just">
              <a:spcBef>
                <a:spcPct val="50000"/>
              </a:spcBef>
              <a:buFontTx/>
              <a:buChar char="•"/>
            </a:pPr>
            <a:r>
              <a:rPr lang="fr-FR">
                <a:latin typeface="Calibri" pitchFamily="34" charset="0"/>
              </a:rPr>
              <a:t> Afin de ne pas alourdir la représentation, les molécules de solvant ne sont pas représentées dans les solutions titrante et titrée;</a:t>
            </a:r>
          </a:p>
          <a:p>
            <a:pPr algn="just">
              <a:spcBef>
                <a:spcPct val="50000"/>
              </a:spcBef>
              <a:buFontTx/>
              <a:buChar char="•"/>
            </a:pPr>
            <a:r>
              <a:rPr lang="fr-FR">
                <a:latin typeface="Calibri" pitchFamily="34" charset="0"/>
              </a:rPr>
              <a:t> L’utilisateur doit avoir conscience que tous les chocs entre les réactifs ne conduisent pas à une réaction. Seuls les chocs efficaces le permettent;</a:t>
            </a:r>
          </a:p>
          <a:p>
            <a:pPr algn="just">
              <a:spcBef>
                <a:spcPct val="50000"/>
              </a:spcBef>
              <a:buFontTx/>
              <a:buChar char="•"/>
            </a:pPr>
            <a:r>
              <a:rPr lang="fr-FR">
                <a:latin typeface="Calibri" pitchFamily="34" charset="0"/>
              </a:rPr>
              <a:t> L’utilisateur doit avoir conscience que les chocs efficaces ne conduisent pas TOUJOURS aux produits en une seule étape. Parfois, le passage des réactifs aux produits se fait en plusieurs étapes élémentaires. Notons que dans l’exemple présenté, une seule étape suffit:</a:t>
            </a:r>
          </a:p>
        </p:txBody>
      </p:sp>
      <p:sp>
        <p:nvSpPr>
          <p:cNvPr id="36872" name="Line 4"/>
          <p:cNvSpPr>
            <a:spLocks noChangeShapeType="1"/>
          </p:cNvSpPr>
          <p:nvPr/>
        </p:nvSpPr>
        <p:spPr bwMode="auto">
          <a:xfrm>
            <a:off x="3708400" y="6032500"/>
            <a:ext cx="927100" cy="0"/>
          </a:xfrm>
          <a:prstGeom prst="line">
            <a:avLst/>
          </a:prstGeom>
          <a:noFill/>
          <a:ln w="28575">
            <a:solidFill>
              <a:schemeClr val="tx1"/>
            </a:solidFill>
            <a:round/>
            <a:headEnd/>
            <a:tailEnd type="arrow" w="med" len="med"/>
          </a:ln>
        </p:spPr>
        <p:txBody>
          <a:bodyPr/>
          <a:lstStyle/>
          <a:p>
            <a:endParaRPr lang="fr-FR"/>
          </a:p>
        </p:txBody>
      </p:sp>
      <p:sp>
        <p:nvSpPr>
          <p:cNvPr id="36873" name="Line 5"/>
          <p:cNvSpPr>
            <a:spLocks noChangeShapeType="1"/>
          </p:cNvSpPr>
          <p:nvPr/>
        </p:nvSpPr>
        <p:spPr bwMode="auto">
          <a:xfrm flipH="1">
            <a:off x="3695700" y="6248400"/>
            <a:ext cx="927100" cy="0"/>
          </a:xfrm>
          <a:prstGeom prst="line">
            <a:avLst/>
          </a:prstGeom>
          <a:noFill/>
          <a:ln w="28575">
            <a:solidFill>
              <a:schemeClr val="tx1"/>
            </a:solidFill>
            <a:round/>
            <a:headEnd/>
            <a:tailEnd type="arrow" w="med" len="med"/>
          </a:ln>
        </p:spPr>
        <p:txBody>
          <a:bodyPr/>
          <a:lstStyle/>
          <a:p>
            <a:endParaRPr lang="fr-FR"/>
          </a:p>
        </p:txBody>
      </p:sp>
      <p:graphicFrame>
        <p:nvGraphicFramePr>
          <p:cNvPr id="36866" name="Object 6"/>
          <p:cNvGraphicFramePr>
            <a:graphicFrameLocks noChangeAspect="1"/>
          </p:cNvGraphicFramePr>
          <p:nvPr/>
        </p:nvGraphicFramePr>
        <p:xfrm>
          <a:off x="1612900" y="5608638"/>
          <a:ext cx="808038" cy="792162"/>
        </p:xfrm>
        <a:graphic>
          <a:graphicData uri="http://schemas.openxmlformats.org/presentationml/2006/ole">
            <p:oleObj spid="_x0000_s36866" name="CS ChemDraw Drawing" r:id="rId3" imgW="612000" imgH="601920" progId="">
              <p:embed/>
            </p:oleObj>
          </a:graphicData>
        </a:graphic>
      </p:graphicFrame>
      <p:graphicFrame>
        <p:nvGraphicFramePr>
          <p:cNvPr id="36867" name="Object 7"/>
          <p:cNvGraphicFramePr>
            <a:graphicFrameLocks noChangeAspect="1"/>
          </p:cNvGraphicFramePr>
          <p:nvPr/>
        </p:nvGraphicFramePr>
        <p:xfrm>
          <a:off x="2513013" y="6118225"/>
          <a:ext cx="731837" cy="450850"/>
        </p:xfrm>
        <a:graphic>
          <a:graphicData uri="http://schemas.openxmlformats.org/presentationml/2006/ole">
            <p:oleObj spid="_x0000_s36867" name="CS ChemDraw Drawing" r:id="rId4" imgW="556200" imgH="342720" progId="">
              <p:embed/>
            </p:oleObj>
          </a:graphicData>
        </a:graphic>
      </p:graphicFrame>
      <p:sp>
        <p:nvSpPr>
          <p:cNvPr id="36874" name="Freeform 8"/>
          <p:cNvSpPr>
            <a:spLocks/>
          </p:cNvSpPr>
          <p:nvPr/>
        </p:nvSpPr>
        <p:spPr bwMode="auto">
          <a:xfrm>
            <a:off x="2298700" y="6400800"/>
            <a:ext cx="393700" cy="222250"/>
          </a:xfrm>
          <a:custGeom>
            <a:avLst/>
            <a:gdLst>
              <a:gd name="T0" fmla="*/ 248 w 248"/>
              <a:gd name="T1" fmla="*/ 24 h 140"/>
              <a:gd name="T2" fmla="*/ 48 w 248"/>
              <a:gd name="T3" fmla="*/ 136 h 140"/>
              <a:gd name="T4" fmla="*/ 0 w 248"/>
              <a:gd name="T5" fmla="*/ 0 h 140"/>
              <a:gd name="T6" fmla="*/ 0 60000 65536"/>
              <a:gd name="T7" fmla="*/ 0 60000 65536"/>
              <a:gd name="T8" fmla="*/ 0 60000 65536"/>
              <a:gd name="T9" fmla="*/ 0 w 248"/>
              <a:gd name="T10" fmla="*/ 0 h 140"/>
              <a:gd name="T11" fmla="*/ 248 w 248"/>
              <a:gd name="T12" fmla="*/ 140 h 140"/>
            </a:gdLst>
            <a:ahLst/>
            <a:cxnLst>
              <a:cxn ang="T6">
                <a:pos x="T0" y="T1"/>
              </a:cxn>
              <a:cxn ang="T7">
                <a:pos x="T2" y="T3"/>
              </a:cxn>
              <a:cxn ang="T8">
                <a:pos x="T4" y="T5"/>
              </a:cxn>
            </a:cxnLst>
            <a:rect l="T9" t="T10" r="T11" b="T12"/>
            <a:pathLst>
              <a:path w="248" h="140">
                <a:moveTo>
                  <a:pt x="248" y="24"/>
                </a:moveTo>
                <a:cubicBezTo>
                  <a:pt x="168" y="82"/>
                  <a:pt x="89" y="140"/>
                  <a:pt x="48" y="136"/>
                </a:cubicBezTo>
                <a:cubicBezTo>
                  <a:pt x="7" y="132"/>
                  <a:pt x="3" y="66"/>
                  <a:pt x="0" y="0"/>
                </a:cubicBezTo>
              </a:path>
            </a:pathLst>
          </a:custGeom>
          <a:noFill/>
          <a:ln w="28575" cmpd="sng">
            <a:solidFill>
              <a:srgbClr val="FF0000"/>
            </a:solidFill>
            <a:round/>
            <a:headEnd type="none" w="med" len="med"/>
            <a:tailEnd type="arrow" w="sm" len="sm"/>
          </a:ln>
        </p:spPr>
        <p:txBody>
          <a:bodyPr/>
          <a:lstStyle/>
          <a:p>
            <a:endParaRPr lang="fr-FR"/>
          </a:p>
        </p:txBody>
      </p:sp>
      <p:sp>
        <p:nvSpPr>
          <p:cNvPr id="36875" name="Freeform 9"/>
          <p:cNvSpPr>
            <a:spLocks/>
          </p:cNvSpPr>
          <p:nvPr/>
        </p:nvSpPr>
        <p:spPr bwMode="auto">
          <a:xfrm>
            <a:off x="1981200" y="6197600"/>
            <a:ext cx="190500" cy="211138"/>
          </a:xfrm>
          <a:custGeom>
            <a:avLst/>
            <a:gdLst>
              <a:gd name="T0" fmla="*/ 120 w 120"/>
              <a:gd name="T1" fmla="*/ 32 h 133"/>
              <a:gd name="T2" fmla="*/ 72 w 120"/>
              <a:gd name="T3" fmla="*/ 128 h 133"/>
              <a:gd name="T4" fmla="*/ 0 w 120"/>
              <a:gd name="T5" fmla="*/ 0 h 133"/>
              <a:gd name="T6" fmla="*/ 0 60000 65536"/>
              <a:gd name="T7" fmla="*/ 0 60000 65536"/>
              <a:gd name="T8" fmla="*/ 0 60000 65536"/>
              <a:gd name="T9" fmla="*/ 0 w 120"/>
              <a:gd name="T10" fmla="*/ 0 h 133"/>
              <a:gd name="T11" fmla="*/ 120 w 120"/>
              <a:gd name="T12" fmla="*/ 133 h 133"/>
            </a:gdLst>
            <a:ahLst/>
            <a:cxnLst>
              <a:cxn ang="T6">
                <a:pos x="T0" y="T1"/>
              </a:cxn>
              <a:cxn ang="T7">
                <a:pos x="T2" y="T3"/>
              </a:cxn>
              <a:cxn ang="T8">
                <a:pos x="T4" y="T5"/>
              </a:cxn>
            </a:cxnLst>
            <a:rect l="T9" t="T10" r="T11" b="T12"/>
            <a:pathLst>
              <a:path w="120" h="133">
                <a:moveTo>
                  <a:pt x="120" y="32"/>
                </a:moveTo>
                <a:cubicBezTo>
                  <a:pt x="106" y="82"/>
                  <a:pt x="92" y="133"/>
                  <a:pt x="72" y="128"/>
                </a:cubicBezTo>
                <a:cubicBezTo>
                  <a:pt x="52" y="123"/>
                  <a:pt x="26" y="61"/>
                  <a:pt x="0" y="0"/>
                </a:cubicBezTo>
              </a:path>
            </a:pathLst>
          </a:custGeom>
          <a:noFill/>
          <a:ln w="28575" cmpd="sng">
            <a:solidFill>
              <a:srgbClr val="FF0000"/>
            </a:solidFill>
            <a:round/>
            <a:headEnd type="none" w="med" len="med"/>
            <a:tailEnd type="arrow" w="sm" len="sm"/>
          </a:ln>
        </p:spPr>
        <p:txBody>
          <a:bodyPr/>
          <a:lstStyle/>
          <a:p>
            <a:endParaRPr lang="fr-FR"/>
          </a:p>
        </p:txBody>
      </p:sp>
      <p:graphicFrame>
        <p:nvGraphicFramePr>
          <p:cNvPr id="36868" name="Object 10"/>
          <p:cNvGraphicFramePr>
            <a:graphicFrameLocks noChangeAspect="1"/>
          </p:cNvGraphicFramePr>
          <p:nvPr/>
        </p:nvGraphicFramePr>
        <p:xfrm>
          <a:off x="5186363" y="5646738"/>
          <a:ext cx="569912" cy="792162"/>
        </p:xfrm>
        <a:graphic>
          <a:graphicData uri="http://schemas.openxmlformats.org/presentationml/2006/ole">
            <p:oleObj spid="_x0000_s36868" name="CS ChemDraw Drawing" r:id="rId5" imgW="431640" imgH="601920" progId="">
              <p:embed/>
            </p:oleObj>
          </a:graphicData>
        </a:graphic>
      </p:graphicFrame>
      <p:graphicFrame>
        <p:nvGraphicFramePr>
          <p:cNvPr id="36869" name="Object 11"/>
          <p:cNvGraphicFramePr>
            <a:graphicFrameLocks noChangeAspect="1"/>
          </p:cNvGraphicFramePr>
          <p:nvPr/>
        </p:nvGraphicFramePr>
        <p:xfrm>
          <a:off x="5970588" y="6100763"/>
          <a:ext cx="723900" cy="563562"/>
        </p:xfrm>
        <a:graphic>
          <a:graphicData uri="http://schemas.openxmlformats.org/presentationml/2006/ole">
            <p:oleObj spid="_x0000_s36869" name="CS ChemDraw Drawing" r:id="rId6" imgW="548640" imgH="429120" progId="">
              <p:embed/>
            </p:oleObj>
          </a:graphicData>
        </a:graphic>
      </p:graphicFrame>
      <p:sp>
        <p:nvSpPr>
          <p:cNvPr id="98318" name="Text Box 14"/>
          <p:cNvSpPr txBox="1">
            <a:spLocks noChangeArrowheads="1"/>
          </p:cNvSpPr>
          <p:nvPr/>
        </p:nvSpPr>
        <p:spPr bwMode="auto">
          <a:xfrm>
            <a:off x="2286000" y="5508625"/>
            <a:ext cx="825500" cy="396875"/>
          </a:xfrm>
          <a:prstGeom prst="rect">
            <a:avLst/>
          </a:prstGeom>
          <a:noFill/>
          <a:ln w="9525">
            <a:noFill/>
            <a:miter lim="800000"/>
            <a:headEnd/>
            <a:tailEnd/>
          </a:ln>
          <a:effectLst/>
        </p:spPr>
        <p:txBody>
          <a:bodyPr>
            <a:spAutoFit/>
          </a:bodyPr>
          <a:lstStyle/>
          <a:p>
            <a:pPr algn="ctr">
              <a:spcBef>
                <a:spcPct val="50000"/>
              </a:spcBef>
              <a:defRPr/>
            </a:pPr>
            <a:r>
              <a:rPr lang="fr-FR" sz="1000" b="1">
                <a:effectLst>
                  <a:outerShdw blurRad="38100" dist="38100" dir="2700000" algn="tl">
                    <a:srgbClr val="C0C0C0"/>
                  </a:outerShdw>
                </a:effectLst>
                <a:latin typeface="Calibri" pitchFamily="34" charset="0"/>
              </a:rPr>
              <a:t>Choc efficace</a:t>
            </a:r>
          </a:p>
        </p:txBody>
      </p:sp>
      <p:sp>
        <p:nvSpPr>
          <p:cNvPr id="36877" name="AutoShape 16"/>
          <p:cNvSpPr>
            <a:spLocks noChangeArrowheads="1"/>
          </p:cNvSpPr>
          <p:nvPr/>
        </p:nvSpPr>
        <p:spPr bwMode="auto">
          <a:xfrm>
            <a:off x="7124700" y="5676900"/>
            <a:ext cx="1600200" cy="762000"/>
          </a:xfrm>
          <a:prstGeom prst="roundRect">
            <a:avLst>
              <a:gd name="adj" fmla="val 16667"/>
            </a:avLst>
          </a:prstGeom>
          <a:noFill/>
          <a:ln w="28575">
            <a:solidFill>
              <a:schemeClr val="tx1"/>
            </a:solidFill>
            <a:round/>
            <a:headEnd/>
            <a:tailEnd/>
          </a:ln>
        </p:spPr>
        <p:txBody>
          <a:bodyPr wrap="none" anchor="ctr"/>
          <a:lstStyle/>
          <a:p>
            <a:pPr algn="ctr"/>
            <a:r>
              <a:rPr lang="fr-FR" sz="1600" b="1">
                <a:latin typeface="Calibri" pitchFamily="34" charset="0"/>
              </a:rPr>
              <a:t>Description </a:t>
            </a:r>
          </a:p>
          <a:p>
            <a:pPr algn="ctr"/>
            <a:r>
              <a:rPr lang="fr-FR" sz="1600" b="1">
                <a:latin typeface="Calibri" pitchFamily="34" charset="0"/>
              </a:rPr>
              <a:t>microscopique</a:t>
            </a: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79400" y="279400"/>
            <a:ext cx="8597900" cy="457200"/>
          </a:xfrm>
          <a:prstGeom prst="rect">
            <a:avLst/>
          </a:prstGeom>
          <a:solidFill>
            <a:schemeClr val="hlink"/>
          </a:solidFill>
          <a:ln w="9525">
            <a:noFill/>
            <a:miter lim="800000"/>
            <a:headEnd/>
            <a:tailEnd/>
          </a:ln>
        </p:spPr>
        <p:txBody>
          <a:bodyPr>
            <a:spAutoFit/>
          </a:bodyPr>
          <a:lstStyle/>
          <a:p>
            <a:pPr algn="ctr">
              <a:spcBef>
                <a:spcPct val="50000"/>
              </a:spcBef>
            </a:pPr>
            <a:r>
              <a:rPr lang="fr-FR" b="1">
                <a:latin typeface="Calibri" pitchFamily="34" charset="0"/>
              </a:rPr>
              <a:t>Contrôle qualité - Protocole expérimental possible</a:t>
            </a:r>
          </a:p>
        </p:txBody>
      </p:sp>
      <p:sp>
        <p:nvSpPr>
          <p:cNvPr id="39939" name="Text Box 3"/>
          <p:cNvSpPr txBox="1">
            <a:spLocks noChangeArrowheads="1"/>
          </p:cNvSpPr>
          <p:nvPr/>
        </p:nvSpPr>
        <p:spPr bwMode="auto">
          <a:xfrm>
            <a:off x="1828800" y="1181100"/>
            <a:ext cx="7035800" cy="2647950"/>
          </a:xfrm>
          <a:prstGeom prst="rect">
            <a:avLst/>
          </a:prstGeom>
          <a:noFill/>
          <a:ln w="9525">
            <a:noFill/>
            <a:miter lim="800000"/>
            <a:headEnd/>
            <a:tailEnd/>
          </a:ln>
        </p:spPr>
        <p:txBody>
          <a:bodyPr>
            <a:spAutoFit/>
          </a:bodyPr>
          <a:lstStyle/>
          <a:p>
            <a:pPr algn="just">
              <a:spcBef>
                <a:spcPct val="50000"/>
              </a:spcBef>
              <a:buFontTx/>
              <a:buChar char="•"/>
            </a:pPr>
            <a:r>
              <a:rPr lang="fr-FR">
                <a:latin typeface="Calibri" pitchFamily="34" charset="0"/>
              </a:rPr>
              <a:t> </a:t>
            </a:r>
            <a:r>
              <a:rPr lang="fr-FR">
                <a:solidFill>
                  <a:srgbClr val="000000"/>
                </a:solidFill>
                <a:latin typeface="Calibri" pitchFamily="34" charset="0"/>
              </a:rPr>
              <a:t>Un déboucheur de canalisations est une solution concentrée d’hydroxyde de sodium. L’étiquette porte une indication de son titre massique : "solution de soude à 10% environ". Le titre massique indique la masse d’hydroxyde de sodium contenue dans 100 g de produit. La solution a une densité de 1,2 soit une masse volumique de 1,2 g.mL</a:t>
            </a:r>
            <a:r>
              <a:rPr lang="fr-FR" baseline="30000">
                <a:solidFill>
                  <a:srgbClr val="000000"/>
                </a:solidFill>
                <a:latin typeface="Calibri" pitchFamily="34" charset="0"/>
              </a:rPr>
              <a:t>-1</a:t>
            </a:r>
            <a:r>
              <a:rPr lang="fr-FR">
                <a:solidFill>
                  <a:srgbClr val="000000"/>
                </a:solidFill>
                <a:latin typeface="Calibri" pitchFamily="34" charset="0"/>
              </a:rPr>
              <a:t>. </a:t>
            </a:r>
          </a:p>
        </p:txBody>
      </p:sp>
      <p:pic>
        <p:nvPicPr>
          <p:cNvPr id="39940" name="Picture 4" descr="C:\Documents and Settings\Cedric\Bureau\destop.png"/>
          <p:cNvPicPr>
            <a:picLocks noChangeAspect="1" noChangeArrowheads="1"/>
          </p:cNvPicPr>
          <p:nvPr/>
        </p:nvPicPr>
        <p:blipFill>
          <a:blip r:embed="rId2" cstate="print"/>
          <a:srcRect l="10109" r="14154"/>
          <a:stretch>
            <a:fillRect/>
          </a:stretch>
        </p:blipFill>
        <p:spPr bwMode="auto">
          <a:xfrm>
            <a:off x="349250" y="1165225"/>
            <a:ext cx="1350963" cy="2738438"/>
          </a:xfrm>
          <a:prstGeom prst="rect">
            <a:avLst/>
          </a:prstGeom>
          <a:noFill/>
          <a:ln w="9525">
            <a:noFill/>
            <a:miter lim="800000"/>
            <a:headEnd/>
            <a:tailEnd/>
          </a:ln>
        </p:spPr>
      </p:pic>
      <p:sp>
        <p:nvSpPr>
          <p:cNvPr id="39941" name="Rectangle 5"/>
          <p:cNvSpPr>
            <a:spLocks noChangeArrowheads="1"/>
          </p:cNvSpPr>
          <p:nvPr/>
        </p:nvSpPr>
        <p:spPr bwMode="auto">
          <a:xfrm>
            <a:off x="368300" y="4025900"/>
            <a:ext cx="8382000" cy="1917700"/>
          </a:xfrm>
          <a:prstGeom prst="rect">
            <a:avLst/>
          </a:prstGeom>
          <a:noFill/>
          <a:ln w="9525">
            <a:noFill/>
            <a:miter lim="800000"/>
            <a:headEnd/>
            <a:tailEnd/>
          </a:ln>
        </p:spPr>
        <p:txBody>
          <a:bodyPr>
            <a:spAutoFit/>
          </a:bodyPr>
          <a:lstStyle/>
          <a:p>
            <a:pPr algn="just">
              <a:spcBef>
                <a:spcPct val="50000"/>
              </a:spcBef>
              <a:buFontTx/>
              <a:buChar char="•"/>
            </a:pPr>
            <a:r>
              <a:rPr lang="fr-FR">
                <a:solidFill>
                  <a:srgbClr val="000000"/>
                </a:solidFill>
                <a:latin typeface="Calibri" pitchFamily="34" charset="0"/>
              </a:rPr>
              <a:t> Diluer la solution commerciale 20 fois ;</a:t>
            </a:r>
          </a:p>
          <a:p>
            <a:pPr algn="just">
              <a:spcBef>
                <a:spcPct val="50000"/>
              </a:spcBef>
              <a:buFontTx/>
              <a:buChar char="•"/>
            </a:pPr>
            <a:r>
              <a:rPr lang="fr-FR">
                <a:solidFill>
                  <a:srgbClr val="000000"/>
                </a:solidFill>
                <a:latin typeface="Calibri" pitchFamily="34" charset="0"/>
              </a:rPr>
              <a:t> Doser </a:t>
            </a:r>
            <a:r>
              <a:rPr lang="fr-FR" b="1">
                <a:solidFill>
                  <a:srgbClr val="000000"/>
                </a:solidFill>
                <a:latin typeface="Calibri" pitchFamily="34" charset="0"/>
              </a:rPr>
              <a:t>V</a:t>
            </a:r>
            <a:r>
              <a:rPr lang="fr-FR" b="1" baseline="-25000">
                <a:solidFill>
                  <a:srgbClr val="000000"/>
                </a:solidFill>
                <a:latin typeface="Calibri" pitchFamily="34" charset="0"/>
              </a:rPr>
              <a:t>B</a:t>
            </a:r>
            <a:r>
              <a:rPr lang="fr-FR" b="1">
                <a:solidFill>
                  <a:srgbClr val="000000"/>
                </a:solidFill>
                <a:latin typeface="Calibri" pitchFamily="34" charset="0"/>
              </a:rPr>
              <a:t> = 10,0 mL</a:t>
            </a:r>
            <a:r>
              <a:rPr lang="fr-FR">
                <a:solidFill>
                  <a:srgbClr val="000000"/>
                </a:solidFill>
                <a:latin typeface="Calibri" pitchFamily="34" charset="0"/>
              </a:rPr>
              <a:t> de la solution diluée par une solution aqueuse d’acide chlorhydrique à </a:t>
            </a:r>
            <a:r>
              <a:rPr lang="fr-FR" b="1">
                <a:solidFill>
                  <a:srgbClr val="000000"/>
                </a:solidFill>
                <a:latin typeface="Calibri" pitchFamily="34" charset="0"/>
              </a:rPr>
              <a:t>C</a:t>
            </a:r>
            <a:r>
              <a:rPr lang="fr-FR" b="1" baseline="-25000">
                <a:solidFill>
                  <a:srgbClr val="000000"/>
                </a:solidFill>
                <a:latin typeface="Calibri" pitchFamily="34" charset="0"/>
              </a:rPr>
              <a:t>A</a:t>
            </a:r>
            <a:r>
              <a:rPr lang="fr-FR" b="1">
                <a:solidFill>
                  <a:srgbClr val="000000"/>
                </a:solidFill>
                <a:latin typeface="Calibri" pitchFamily="34" charset="0"/>
              </a:rPr>
              <a:t> = 1,0 x 10</a:t>
            </a:r>
            <a:r>
              <a:rPr lang="fr-FR" b="1" baseline="30000">
                <a:solidFill>
                  <a:srgbClr val="000000"/>
                </a:solidFill>
                <a:latin typeface="Calibri" pitchFamily="34" charset="0"/>
              </a:rPr>
              <a:t>-1</a:t>
            </a:r>
            <a:r>
              <a:rPr lang="fr-FR" b="1">
                <a:solidFill>
                  <a:srgbClr val="000000"/>
                </a:solidFill>
                <a:latin typeface="Calibri" pitchFamily="34" charset="0"/>
              </a:rPr>
              <a:t> mol.L</a:t>
            </a:r>
            <a:r>
              <a:rPr lang="fr-FR" b="1" baseline="30000">
                <a:solidFill>
                  <a:srgbClr val="000000"/>
                </a:solidFill>
                <a:latin typeface="Calibri" pitchFamily="34" charset="0"/>
              </a:rPr>
              <a:t>-1</a:t>
            </a:r>
            <a:r>
              <a:rPr lang="fr-FR">
                <a:solidFill>
                  <a:srgbClr val="000000"/>
                </a:solidFill>
                <a:latin typeface="Calibri" pitchFamily="34" charset="0"/>
              </a:rPr>
              <a:t>;</a:t>
            </a:r>
          </a:p>
          <a:p>
            <a:pPr algn="just">
              <a:spcBef>
                <a:spcPct val="50000"/>
              </a:spcBef>
              <a:buFontTx/>
              <a:buChar char="•"/>
            </a:pPr>
            <a:r>
              <a:rPr lang="fr-FR">
                <a:solidFill>
                  <a:srgbClr val="000000"/>
                </a:solidFill>
                <a:latin typeface="Calibri" pitchFamily="34" charset="0"/>
              </a:rPr>
              <a:t> L’équivalence se situe entre </a:t>
            </a:r>
            <a:r>
              <a:rPr lang="fr-FR" b="1">
                <a:solidFill>
                  <a:srgbClr val="000000"/>
                </a:solidFill>
                <a:latin typeface="Calibri" pitchFamily="34" charset="0"/>
              </a:rPr>
              <a:t>V</a:t>
            </a:r>
            <a:r>
              <a:rPr lang="fr-FR" b="1" baseline="-25000">
                <a:solidFill>
                  <a:srgbClr val="000000"/>
                </a:solidFill>
                <a:latin typeface="Calibri" pitchFamily="34" charset="0"/>
              </a:rPr>
              <a:t>A,E</a:t>
            </a:r>
            <a:r>
              <a:rPr lang="fr-FR" b="1">
                <a:solidFill>
                  <a:srgbClr val="000000"/>
                </a:solidFill>
                <a:latin typeface="Calibri" pitchFamily="34" charset="0"/>
              </a:rPr>
              <a:t> = 13 mL</a:t>
            </a:r>
            <a:r>
              <a:rPr lang="fr-FR">
                <a:solidFill>
                  <a:srgbClr val="000000"/>
                </a:solidFill>
                <a:latin typeface="Calibri" pitchFamily="34" charset="0"/>
              </a:rPr>
              <a:t> et </a:t>
            </a:r>
            <a:r>
              <a:rPr lang="fr-FR" b="1">
                <a:solidFill>
                  <a:srgbClr val="000000"/>
                </a:solidFill>
                <a:latin typeface="Calibri" pitchFamily="34" charset="0"/>
              </a:rPr>
              <a:t>V</a:t>
            </a:r>
            <a:r>
              <a:rPr lang="fr-FR" b="1" baseline="-25000">
                <a:solidFill>
                  <a:srgbClr val="000000"/>
                </a:solidFill>
                <a:latin typeface="Calibri" pitchFamily="34" charset="0"/>
              </a:rPr>
              <a:t>A,E</a:t>
            </a:r>
            <a:r>
              <a:rPr lang="fr-FR" b="1">
                <a:solidFill>
                  <a:srgbClr val="000000"/>
                </a:solidFill>
                <a:latin typeface="Calibri" pitchFamily="34" charset="0"/>
              </a:rPr>
              <a:t> = 16 mL</a:t>
            </a:r>
            <a:r>
              <a:rPr lang="fr-FR">
                <a:solidFill>
                  <a:srgbClr val="000000"/>
                </a:solidFill>
                <a:latin typeface="Calibri" pitchFamily="34" charset="0"/>
              </a:rPr>
              <a:t>.</a:t>
            </a:r>
          </a:p>
        </p:txBody>
      </p:sp>
    </p:spTree>
  </p:cSld>
  <p:clrMapOvr>
    <a:masterClrMapping/>
  </p:clrMapOvr>
  <p:transition spd="slow"/>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1817</Words>
  <Application>Microsoft Office PowerPoint</Application>
  <PresentationFormat>Affichage à l'écran (4:3)</PresentationFormat>
  <Paragraphs>405</Paragraphs>
  <Slides>69</Slides>
  <Notes>4</Notes>
  <HiddenSlides>0</HiddenSlides>
  <MMClips>0</MMClips>
  <ScaleCrop>false</ScaleCrop>
  <HeadingPairs>
    <vt:vector size="6" baseType="variant">
      <vt:variant>
        <vt:lpstr>Thème</vt:lpstr>
      </vt:variant>
      <vt:variant>
        <vt:i4>1</vt:i4>
      </vt:variant>
      <vt:variant>
        <vt:lpstr>Serveurs OLE incorporés</vt:lpstr>
      </vt:variant>
      <vt:variant>
        <vt:i4>4</vt:i4>
      </vt:variant>
      <vt:variant>
        <vt:lpstr>Titres des diapositives</vt:lpstr>
      </vt:variant>
      <vt:variant>
        <vt:i4>69</vt:i4>
      </vt:variant>
    </vt:vector>
  </HeadingPairs>
  <TitlesOfParts>
    <vt:vector size="74" baseType="lpstr">
      <vt:lpstr>Modèle par défaut</vt:lpstr>
      <vt:lpstr>CS ChemDraw Drawing</vt:lpstr>
      <vt:lpstr>Equation</vt:lpstr>
      <vt:lpstr>Image bitmap</vt:lpstr>
      <vt:lpstr>Graphique</vt:lpstr>
      <vt:lpstr>Diapositive 1</vt:lpstr>
      <vt:lpstr>Diapositive 2</vt:lpstr>
      <vt:lpstr>Diapositive 3</vt:lpstr>
      <vt:lpstr>Diapositive 4</vt:lpstr>
      <vt:lpstr>Figure 3.2</vt:lpstr>
      <vt:lpstr>Diapositive 6</vt:lpstr>
      <vt:lpstr>Figure 3.UN01</vt:lpstr>
      <vt:lpstr>Figure 3.10</vt:lpstr>
      <vt:lpstr>Figure 3.7</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vector>
  </TitlesOfParts>
  <Company>Rectorat de Versailles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Titrage animation microscopique</dc:title>
  <dc:creator>Cédric MICHEL</dc:creator>
  <cp:lastModifiedBy>ADMIN1</cp:lastModifiedBy>
  <cp:revision>60</cp:revision>
  <dcterms:created xsi:type="dcterms:W3CDTF">2010-03-27T14:30:39Z</dcterms:created>
  <dcterms:modified xsi:type="dcterms:W3CDTF">2015-11-24T13:20:03Z</dcterms:modified>
</cp:coreProperties>
</file>