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52"/>
  </p:notesMasterIdLst>
  <p:handoutMasterIdLst>
    <p:handoutMasterId r:id="rId53"/>
  </p:handoutMasterIdLst>
  <p:sldIdLst>
    <p:sldId id="405" r:id="rId2"/>
    <p:sldId id="406" r:id="rId3"/>
    <p:sldId id="411" r:id="rId4"/>
    <p:sldId id="407" r:id="rId5"/>
    <p:sldId id="408" r:id="rId6"/>
    <p:sldId id="441" r:id="rId7"/>
    <p:sldId id="412" r:id="rId8"/>
    <p:sldId id="358" r:id="rId9"/>
    <p:sldId id="364" r:id="rId10"/>
    <p:sldId id="453" r:id="rId11"/>
    <p:sldId id="365" r:id="rId12"/>
    <p:sldId id="433" r:id="rId13"/>
    <p:sldId id="455" r:id="rId14"/>
    <p:sldId id="399" r:id="rId15"/>
    <p:sldId id="456" r:id="rId16"/>
    <p:sldId id="426" r:id="rId17"/>
    <p:sldId id="409" r:id="rId18"/>
    <p:sldId id="410" r:id="rId19"/>
    <p:sldId id="416" r:id="rId20"/>
    <p:sldId id="413" r:id="rId21"/>
    <p:sldId id="415" r:id="rId22"/>
    <p:sldId id="422" r:id="rId23"/>
    <p:sldId id="423" r:id="rId24"/>
    <p:sldId id="424" r:id="rId25"/>
    <p:sldId id="454" r:id="rId26"/>
    <p:sldId id="429" r:id="rId27"/>
    <p:sldId id="430" r:id="rId28"/>
    <p:sldId id="427" r:id="rId29"/>
    <p:sldId id="457" r:id="rId30"/>
    <p:sldId id="428" r:id="rId31"/>
    <p:sldId id="431" r:id="rId32"/>
    <p:sldId id="432" r:id="rId33"/>
    <p:sldId id="437" r:id="rId34"/>
    <p:sldId id="394" r:id="rId35"/>
    <p:sldId id="396" r:id="rId36"/>
    <p:sldId id="436" r:id="rId37"/>
    <p:sldId id="376" r:id="rId38"/>
    <p:sldId id="439" r:id="rId39"/>
    <p:sldId id="445" r:id="rId40"/>
    <p:sldId id="440" r:id="rId41"/>
    <p:sldId id="442" r:id="rId42"/>
    <p:sldId id="443" r:id="rId43"/>
    <p:sldId id="444" r:id="rId44"/>
    <p:sldId id="446" r:id="rId45"/>
    <p:sldId id="447" r:id="rId46"/>
    <p:sldId id="448" r:id="rId47"/>
    <p:sldId id="449" r:id="rId48"/>
    <p:sldId id="450" r:id="rId49"/>
    <p:sldId id="451" r:id="rId50"/>
    <p:sldId id="452" r:id="rId51"/>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33CC33"/>
    <a:srgbClr val="009900"/>
    <a:srgbClr val="FA2EC5"/>
    <a:srgbClr val="FF3300"/>
    <a:srgbClr val="63FB2D"/>
    <a:srgbClr val="D355C1"/>
    <a:srgbClr val="66FF33"/>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69" autoAdjust="0"/>
    <p:restoredTop sz="82902" autoAdjust="0"/>
  </p:normalViewPr>
  <p:slideViewPr>
    <p:cSldViewPr snapToGrid="0">
      <p:cViewPr>
        <p:scale>
          <a:sx n="52" d="100"/>
          <a:sy n="52" d="100"/>
        </p:scale>
        <p:origin x="-1692" y="-43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81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2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image" Target="../media/image30.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png"/></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image" Target="../media/image40.png"/></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wmf"/><Relationship Id="rId1" Type="http://schemas.openxmlformats.org/officeDocument/2006/relationships/image" Target="../media/image42.png"/><Relationship Id="rId4" Type="http://schemas.openxmlformats.org/officeDocument/2006/relationships/image" Target="../media/image45.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image" Target="../media/image51.png"/></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image" Target="../media/image53.png"/></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7.wmf"/><Relationship Id="rId7" Type="http://schemas.openxmlformats.org/officeDocument/2006/relationships/image" Target="../media/image61.wmf"/><Relationship Id="rId2" Type="http://schemas.openxmlformats.org/officeDocument/2006/relationships/image" Target="../media/image56.wmf"/><Relationship Id="rId1" Type="http://schemas.openxmlformats.org/officeDocument/2006/relationships/image" Target="../media/image55.wmf"/><Relationship Id="rId6" Type="http://schemas.openxmlformats.org/officeDocument/2006/relationships/image" Target="../media/image60.wmf"/><Relationship Id="rId5" Type="http://schemas.openxmlformats.org/officeDocument/2006/relationships/image" Target="../media/image59.wmf"/><Relationship Id="rId4" Type="http://schemas.openxmlformats.org/officeDocument/2006/relationships/image" Target="../media/image5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txBox="1">
            <a:spLocks noGrp="1"/>
          </p:cNvSpPr>
          <p:nvPr>
            <p:ph type="hdr" sz="quarter"/>
          </p:nvPr>
        </p:nvSpPr>
        <p:spPr>
          <a:xfrm>
            <a:off x="0" y="0"/>
            <a:ext cx="2974975" cy="457200"/>
          </a:xfrm>
          <a:prstGeom prst="rect">
            <a:avLst/>
          </a:prstGeom>
          <a:noFill/>
          <a:ln>
            <a:noFill/>
          </a:ln>
        </p:spPr>
        <p:txBody>
          <a:bodyPr vert="horz" lIns="90000" tIns="45000" rIns="90000" bIns="45000" compatLnSpc="1"/>
          <a:lstStyle>
            <a:defPPr lvl="0">
              <a:buNone/>
            </a:defPPr>
            <a:lvl1pPr lvl="0" fontAlgn="auto">
              <a:spcBef>
                <a:spcPts val="0"/>
              </a:spcBef>
              <a:spcAft>
                <a:spcPts val="0"/>
              </a:spcAft>
              <a:buNone/>
              <a:tabLst>
                <a:tab pos="0" algn="l"/>
                <a:tab pos="914400" algn="l"/>
                <a:tab pos="1828800" algn="l"/>
                <a:tab pos="2743199" algn="l"/>
                <a:tab pos="3657600" algn="l"/>
                <a:tab pos="4571999" algn="l"/>
                <a:tab pos="5486399" algn="l"/>
                <a:tab pos="6400799" algn="l"/>
                <a:tab pos="7315200" algn="l"/>
                <a:tab pos="8229599" algn="l"/>
                <a:tab pos="9143999" algn="l"/>
                <a:tab pos="10058399" algn="l"/>
              </a:tabLst>
              <a:defRPr sz="1400">
                <a:solidFill>
                  <a:srgbClr val="000000"/>
                </a:solidFill>
                <a:latin typeface="Arial" pitchFamily="18"/>
                <a:ea typeface="Arial" pitchFamily="2"/>
                <a:cs typeface="Arial" pitchFamily="2"/>
              </a:defRPr>
            </a:lvl1pPr>
            <a:lvl2pPr lvl="1">
              <a:buClr>
                <a:srgbClr val="000000"/>
              </a:buClr>
              <a:buSzPct val="100000"/>
              <a:buFont typeface="Arial" pitchFamily="34"/>
              <a:buChar char="•"/>
            </a:lvl2pPr>
            <a:lvl3pPr lvl="2">
              <a:buClr>
                <a:srgbClr val="000000"/>
              </a:buClr>
              <a:buSzPct val="100000"/>
              <a:buFont typeface="Arial" pitchFamily="34"/>
              <a:buChar char="•"/>
            </a:lvl3pPr>
            <a:lvl4pPr lvl="3">
              <a:buClr>
                <a:srgbClr val="000000"/>
              </a:buClr>
              <a:buSzPct val="100000"/>
              <a:buFont typeface="Arial" pitchFamily="34"/>
              <a:buChar char="•"/>
            </a:lvl4pPr>
            <a:lvl5pPr lvl="4">
              <a:buClr>
                <a:srgbClr val="000000"/>
              </a:buClr>
              <a:buSzPct val="100000"/>
              <a:buFont typeface="Arial" pitchFamily="34"/>
              <a:buChar char="•"/>
            </a:lvl5pPr>
            <a:lvl6pPr lvl="5">
              <a:buClr>
                <a:srgbClr val="000000"/>
              </a:buClr>
              <a:buSzPct val="100000"/>
              <a:buFont typeface="Arial" pitchFamily="34"/>
              <a:buChar char="•"/>
            </a:lvl6pPr>
            <a:lvl7pPr lvl="6">
              <a:buClr>
                <a:srgbClr val="000000"/>
              </a:buClr>
              <a:buSzPct val="100000"/>
              <a:buFont typeface="Arial" pitchFamily="34"/>
              <a:buChar char="•"/>
            </a:lvl7pPr>
            <a:lvl8pPr lvl="7">
              <a:buClr>
                <a:srgbClr val="000000"/>
              </a:buClr>
              <a:buSzPct val="100000"/>
              <a:buFont typeface="Arial" pitchFamily="34"/>
              <a:buChar char="•"/>
            </a:lvl8pPr>
            <a:lvl9pPr lvl="8">
              <a:buClr>
                <a:srgbClr val="000000"/>
              </a:buClr>
              <a:buSzPct val="100000"/>
              <a:buFont typeface="Arial" pitchFamily="34"/>
              <a:buChar char="•"/>
            </a:lvl9pPr>
          </a:lstStyle>
          <a:p>
            <a:pPr>
              <a:defRPr sz="1400"/>
            </a:pPr>
            <a:endParaRPr lang="fr-FR"/>
          </a:p>
        </p:txBody>
      </p:sp>
      <p:sp>
        <p:nvSpPr>
          <p:cNvPr id="3" name="Espace réservé de la date 2"/>
          <p:cNvSpPr txBox="1">
            <a:spLocks noGrp="1"/>
          </p:cNvSpPr>
          <p:nvPr>
            <p:ph type="dt" sz="quarter" idx="1"/>
          </p:nvPr>
        </p:nvSpPr>
        <p:spPr>
          <a:xfrm>
            <a:off x="3881438" y="0"/>
            <a:ext cx="2976562" cy="457200"/>
          </a:xfrm>
          <a:prstGeom prst="rect">
            <a:avLst/>
          </a:prstGeom>
          <a:noFill/>
          <a:ln>
            <a:noFill/>
          </a:ln>
        </p:spPr>
        <p:txBody>
          <a:bodyPr vert="horz" lIns="90000" tIns="45000" rIns="90000" bIns="45000" compatLnSpc="1"/>
          <a:lstStyle>
            <a:defPPr lvl="0">
              <a:buNone/>
            </a:defPPr>
            <a:lvl1pPr lvl="0" algn="r" fontAlgn="auto">
              <a:spcBef>
                <a:spcPts val="0"/>
              </a:spcBef>
              <a:spcAft>
                <a:spcPts val="0"/>
              </a:spcAft>
              <a:buNone/>
              <a:tabLst>
                <a:tab pos="0" algn="l"/>
                <a:tab pos="914400" algn="l"/>
                <a:tab pos="1828800" algn="l"/>
                <a:tab pos="2743199" algn="l"/>
                <a:tab pos="3657600" algn="l"/>
                <a:tab pos="4571999" algn="l"/>
                <a:tab pos="5486399" algn="l"/>
                <a:tab pos="6400799" algn="l"/>
                <a:tab pos="7315200" algn="l"/>
                <a:tab pos="8229599" algn="l"/>
                <a:tab pos="9143999" algn="l"/>
                <a:tab pos="10058399" algn="l"/>
              </a:tabLst>
              <a:defRPr sz="1400">
                <a:solidFill>
                  <a:srgbClr val="000000"/>
                </a:solidFill>
                <a:latin typeface="Arial" pitchFamily="18"/>
                <a:ea typeface="Arial" pitchFamily="2"/>
                <a:cs typeface="Arial" pitchFamily="2"/>
              </a:defRPr>
            </a:lvl1pPr>
            <a:lvl2pPr lvl="1">
              <a:buClr>
                <a:srgbClr val="000000"/>
              </a:buClr>
              <a:buSzPct val="100000"/>
              <a:buFont typeface="Arial" pitchFamily="34"/>
              <a:buChar char="•"/>
            </a:lvl2pPr>
            <a:lvl3pPr lvl="2">
              <a:buClr>
                <a:srgbClr val="000000"/>
              </a:buClr>
              <a:buSzPct val="100000"/>
              <a:buFont typeface="Arial" pitchFamily="34"/>
              <a:buChar char="•"/>
            </a:lvl3pPr>
            <a:lvl4pPr lvl="3">
              <a:buClr>
                <a:srgbClr val="000000"/>
              </a:buClr>
              <a:buSzPct val="100000"/>
              <a:buFont typeface="Arial" pitchFamily="34"/>
              <a:buChar char="•"/>
            </a:lvl4pPr>
            <a:lvl5pPr lvl="4">
              <a:buClr>
                <a:srgbClr val="000000"/>
              </a:buClr>
              <a:buSzPct val="100000"/>
              <a:buFont typeface="Arial" pitchFamily="34"/>
              <a:buChar char="•"/>
            </a:lvl5pPr>
            <a:lvl6pPr lvl="5">
              <a:buClr>
                <a:srgbClr val="000000"/>
              </a:buClr>
              <a:buSzPct val="100000"/>
              <a:buFont typeface="Arial" pitchFamily="34"/>
              <a:buChar char="•"/>
            </a:lvl6pPr>
            <a:lvl7pPr lvl="6">
              <a:buClr>
                <a:srgbClr val="000000"/>
              </a:buClr>
              <a:buSzPct val="100000"/>
              <a:buFont typeface="Arial" pitchFamily="34"/>
              <a:buChar char="•"/>
            </a:lvl7pPr>
            <a:lvl8pPr lvl="7">
              <a:buClr>
                <a:srgbClr val="000000"/>
              </a:buClr>
              <a:buSzPct val="100000"/>
              <a:buFont typeface="Arial" pitchFamily="34"/>
              <a:buChar char="•"/>
            </a:lvl8pPr>
            <a:lvl9pPr lvl="8">
              <a:buClr>
                <a:srgbClr val="000000"/>
              </a:buClr>
              <a:buSzPct val="100000"/>
              <a:buFont typeface="Arial" pitchFamily="34"/>
              <a:buChar char="•"/>
            </a:lvl9pPr>
          </a:lstStyle>
          <a:p>
            <a:pPr>
              <a:defRPr sz="1400"/>
            </a:pPr>
            <a:endParaRPr lang="fr-FR"/>
          </a:p>
        </p:txBody>
      </p:sp>
      <p:sp>
        <p:nvSpPr>
          <p:cNvPr id="4" name="Espace réservé du pied de page 3"/>
          <p:cNvSpPr txBox="1">
            <a:spLocks noGrp="1"/>
          </p:cNvSpPr>
          <p:nvPr>
            <p:ph type="ftr" sz="quarter" idx="2"/>
          </p:nvPr>
        </p:nvSpPr>
        <p:spPr>
          <a:xfrm>
            <a:off x="0" y="8686800"/>
            <a:ext cx="2974975" cy="457200"/>
          </a:xfrm>
          <a:prstGeom prst="rect">
            <a:avLst/>
          </a:prstGeom>
          <a:noFill/>
          <a:ln>
            <a:noFill/>
          </a:ln>
        </p:spPr>
        <p:txBody>
          <a:bodyPr vert="horz" lIns="90000" tIns="45000" rIns="90000" bIns="45000" anchor="b" compatLnSpc="1"/>
          <a:lstStyle>
            <a:defPPr lvl="0">
              <a:buNone/>
            </a:defPPr>
            <a:lvl1pPr lvl="0" fontAlgn="auto">
              <a:spcBef>
                <a:spcPts val="0"/>
              </a:spcBef>
              <a:spcAft>
                <a:spcPts val="0"/>
              </a:spcAft>
              <a:buNone/>
              <a:tabLst>
                <a:tab pos="0" algn="l"/>
                <a:tab pos="914400" algn="l"/>
                <a:tab pos="1828800" algn="l"/>
                <a:tab pos="2743199" algn="l"/>
                <a:tab pos="3657600" algn="l"/>
                <a:tab pos="4571999" algn="l"/>
                <a:tab pos="5486399" algn="l"/>
                <a:tab pos="6400799" algn="l"/>
                <a:tab pos="7315200" algn="l"/>
                <a:tab pos="8229599" algn="l"/>
                <a:tab pos="9143999" algn="l"/>
                <a:tab pos="10058399" algn="l"/>
              </a:tabLst>
              <a:defRPr sz="1400">
                <a:solidFill>
                  <a:srgbClr val="000000"/>
                </a:solidFill>
                <a:latin typeface="Arial" pitchFamily="18"/>
                <a:ea typeface="Arial" pitchFamily="2"/>
                <a:cs typeface="Arial" pitchFamily="2"/>
              </a:defRPr>
            </a:lvl1pPr>
            <a:lvl2pPr lvl="1">
              <a:buClr>
                <a:srgbClr val="000000"/>
              </a:buClr>
              <a:buSzPct val="100000"/>
              <a:buFont typeface="Arial" pitchFamily="34"/>
              <a:buChar char="•"/>
            </a:lvl2pPr>
            <a:lvl3pPr lvl="2">
              <a:buClr>
                <a:srgbClr val="000000"/>
              </a:buClr>
              <a:buSzPct val="100000"/>
              <a:buFont typeface="Arial" pitchFamily="34"/>
              <a:buChar char="•"/>
            </a:lvl3pPr>
            <a:lvl4pPr lvl="3">
              <a:buClr>
                <a:srgbClr val="000000"/>
              </a:buClr>
              <a:buSzPct val="100000"/>
              <a:buFont typeface="Arial" pitchFamily="34"/>
              <a:buChar char="•"/>
            </a:lvl4pPr>
            <a:lvl5pPr lvl="4">
              <a:buClr>
                <a:srgbClr val="000000"/>
              </a:buClr>
              <a:buSzPct val="100000"/>
              <a:buFont typeface="Arial" pitchFamily="34"/>
              <a:buChar char="•"/>
            </a:lvl5pPr>
            <a:lvl6pPr lvl="5">
              <a:buClr>
                <a:srgbClr val="000000"/>
              </a:buClr>
              <a:buSzPct val="100000"/>
              <a:buFont typeface="Arial" pitchFamily="34"/>
              <a:buChar char="•"/>
            </a:lvl6pPr>
            <a:lvl7pPr lvl="6">
              <a:buClr>
                <a:srgbClr val="000000"/>
              </a:buClr>
              <a:buSzPct val="100000"/>
              <a:buFont typeface="Arial" pitchFamily="34"/>
              <a:buChar char="•"/>
            </a:lvl7pPr>
            <a:lvl8pPr lvl="7">
              <a:buClr>
                <a:srgbClr val="000000"/>
              </a:buClr>
              <a:buSzPct val="100000"/>
              <a:buFont typeface="Arial" pitchFamily="34"/>
              <a:buChar char="•"/>
            </a:lvl8pPr>
            <a:lvl9pPr lvl="8">
              <a:buClr>
                <a:srgbClr val="000000"/>
              </a:buClr>
              <a:buSzPct val="100000"/>
              <a:buFont typeface="Arial" pitchFamily="34"/>
              <a:buChar char="•"/>
            </a:lvl9pPr>
          </a:lstStyle>
          <a:p>
            <a:pPr>
              <a:defRPr sz="1400"/>
            </a:pPr>
            <a:endParaRPr lang="fr-FR"/>
          </a:p>
        </p:txBody>
      </p:sp>
      <p:sp>
        <p:nvSpPr>
          <p:cNvPr id="5" name="Espace réservé du numéro de diapositive 4"/>
          <p:cNvSpPr txBox="1">
            <a:spLocks noGrp="1"/>
          </p:cNvSpPr>
          <p:nvPr>
            <p:ph type="sldNum" sz="quarter" idx="3"/>
          </p:nvPr>
        </p:nvSpPr>
        <p:spPr>
          <a:xfrm>
            <a:off x="3881438" y="8686800"/>
            <a:ext cx="2976562" cy="457200"/>
          </a:xfrm>
          <a:prstGeom prst="rect">
            <a:avLst/>
          </a:prstGeom>
          <a:noFill/>
          <a:ln>
            <a:noFill/>
          </a:ln>
        </p:spPr>
        <p:txBody>
          <a:bodyPr vert="horz" lIns="90000" tIns="45000" rIns="90000" bIns="45000" anchor="b" compatLnSpc="1"/>
          <a:lstStyle>
            <a:defPPr lvl="0">
              <a:buNone/>
            </a:defPPr>
            <a:lvl1pPr lvl="0" algn="r" fontAlgn="auto">
              <a:spcBef>
                <a:spcPts val="0"/>
              </a:spcBef>
              <a:spcAft>
                <a:spcPts val="0"/>
              </a:spcAft>
              <a:buNone/>
              <a:tabLst>
                <a:tab pos="0" algn="l"/>
                <a:tab pos="914400" algn="l"/>
                <a:tab pos="1828800" algn="l"/>
                <a:tab pos="2743199" algn="l"/>
                <a:tab pos="3657600" algn="l"/>
                <a:tab pos="4571999" algn="l"/>
                <a:tab pos="5486399" algn="l"/>
                <a:tab pos="6400799" algn="l"/>
                <a:tab pos="7315200" algn="l"/>
                <a:tab pos="8229599" algn="l"/>
                <a:tab pos="9143999" algn="l"/>
                <a:tab pos="10058399" algn="l"/>
              </a:tabLst>
              <a:defRPr sz="1400">
                <a:latin typeface="+mn-lt"/>
                <a:cs typeface="+mn-cs"/>
              </a:defRPr>
            </a:lvl1pPr>
            <a:lvl2pPr lvl="1">
              <a:buClr>
                <a:srgbClr val="000000"/>
              </a:buClr>
              <a:buSzPct val="100000"/>
              <a:buFont typeface="Arial" pitchFamily="34"/>
              <a:buChar char="•"/>
            </a:lvl2pPr>
            <a:lvl3pPr lvl="2">
              <a:buClr>
                <a:srgbClr val="000000"/>
              </a:buClr>
              <a:buSzPct val="100000"/>
              <a:buFont typeface="Arial" pitchFamily="34"/>
              <a:buChar char="•"/>
            </a:lvl3pPr>
            <a:lvl4pPr lvl="3">
              <a:buClr>
                <a:srgbClr val="000000"/>
              </a:buClr>
              <a:buSzPct val="100000"/>
              <a:buFont typeface="Arial" pitchFamily="34"/>
              <a:buChar char="•"/>
            </a:lvl4pPr>
            <a:lvl5pPr lvl="4">
              <a:buClr>
                <a:srgbClr val="000000"/>
              </a:buClr>
              <a:buSzPct val="100000"/>
              <a:buFont typeface="Arial" pitchFamily="34"/>
              <a:buChar char="•"/>
            </a:lvl5pPr>
            <a:lvl6pPr lvl="5">
              <a:buClr>
                <a:srgbClr val="000000"/>
              </a:buClr>
              <a:buSzPct val="100000"/>
              <a:buFont typeface="Arial" pitchFamily="34"/>
              <a:buChar char="•"/>
            </a:lvl6pPr>
            <a:lvl7pPr lvl="6">
              <a:buClr>
                <a:srgbClr val="000000"/>
              </a:buClr>
              <a:buSzPct val="100000"/>
              <a:buFont typeface="Arial" pitchFamily="34"/>
              <a:buChar char="•"/>
            </a:lvl7pPr>
            <a:lvl8pPr lvl="7">
              <a:buClr>
                <a:srgbClr val="000000"/>
              </a:buClr>
              <a:buSzPct val="100000"/>
              <a:buFont typeface="Arial" pitchFamily="34"/>
              <a:buChar char="•"/>
            </a:lvl8pPr>
            <a:lvl9pPr lvl="8">
              <a:buClr>
                <a:srgbClr val="000000"/>
              </a:buClr>
              <a:buSzPct val="100000"/>
              <a:buFont typeface="Arial" pitchFamily="34"/>
              <a:buChar char="•"/>
            </a:lvl9pPr>
          </a:lstStyle>
          <a:p>
            <a:pPr>
              <a:defRPr sz="1400"/>
            </a:pPr>
            <a:fld id="{BFC8B4FE-8D12-4421-8325-0E00AFC707D7}" type="slidenum">
              <a:rPr/>
              <a:pPr>
                <a:defRPr sz="1400"/>
              </a:pPr>
              <a:t>‹N°›</a:t>
            </a:fld>
            <a:endParaRPr lang="fr-FR">
              <a:solidFill>
                <a:srgbClr val="000000"/>
              </a:solidFill>
              <a:latin typeface="Arial" pitchFamily="18"/>
              <a:ea typeface="Arial" pitchFamily="2"/>
              <a:cs typeface="Arial" pitchFamily="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p:cNvSpPr>
            <a:spLocks noMove="1" noResize="1"/>
          </p:cNvSpPr>
          <p:nvPr/>
        </p:nvSpPr>
        <p:spPr>
          <a:xfrm>
            <a:off x="0" y="0"/>
            <a:ext cx="6858000" cy="9144000"/>
          </a:xfrm>
          <a:prstGeom prst="rect">
            <a:avLst/>
          </a:prstGeom>
          <a:solidFill>
            <a:srgbClr val="FFFFFF"/>
          </a:solidFill>
          <a:ln>
            <a:noFill/>
            <a:prstDash val="solid"/>
          </a:ln>
        </p:spPr>
        <p:txBody>
          <a:bodyPr lIns="0" tIns="0" rIns="0" bIns="0" anchor="ctr" anchorCtr="1" compatLnSpc="0"/>
          <a:lstStyle/>
          <a:p>
            <a:pPr fontAlgn="auto" hangingPunct="0">
              <a:spcBef>
                <a:spcPts val="0"/>
              </a:spcBef>
              <a:spcAft>
                <a:spcPts val="0"/>
              </a:spcAft>
              <a:defRPr/>
            </a:pPr>
            <a:endParaRPr lang="fr-FR" sz="2400">
              <a:latin typeface="Times New Roman" pitchFamily="18"/>
              <a:ea typeface="Arial Unicode MS" pitchFamily="2"/>
              <a:cs typeface="Tahoma" pitchFamily="2"/>
            </a:endParaRPr>
          </a:p>
        </p:txBody>
      </p:sp>
      <p:sp>
        <p:nvSpPr>
          <p:cNvPr id="3" name="Espace réservé de l'en-tête 2"/>
          <p:cNvSpPr txBox="1">
            <a:spLocks noGrp="1"/>
          </p:cNvSpPr>
          <p:nvPr>
            <p:ph type="hdr" sz="quarter"/>
          </p:nvPr>
        </p:nvSpPr>
        <p:spPr>
          <a:xfrm>
            <a:off x="0" y="0"/>
            <a:ext cx="2971800" cy="457200"/>
          </a:xfrm>
          <a:prstGeom prst="rect">
            <a:avLst/>
          </a:prstGeom>
          <a:noFill/>
          <a:ln>
            <a:noFill/>
          </a:ln>
        </p:spPr>
        <p:txBody>
          <a:bodyPr vert="horz" wrap="square" lIns="90000" tIns="46800" rIns="90000" bIns="46800" anchor="t" anchorCtr="0" compatLnSpc="0"/>
          <a:lstStyle>
            <a:lvl1pPr lvl="0" rtl="0" fontAlgn="auto" hangingPunct="0">
              <a:spcBef>
                <a:spcPts val="0"/>
              </a:spcBef>
              <a:spcAft>
                <a:spcPts val="0"/>
              </a:spcAft>
              <a:buNone/>
              <a:tabLst/>
              <a:defRPr lang="de-DE" sz="1200">
                <a:latin typeface="Calibri" pitchFamily="34"/>
                <a:ea typeface="Arial Unicode MS" pitchFamily="2"/>
                <a:cs typeface="Tahoma" pitchFamily="2"/>
              </a:defRPr>
            </a:lvl1pPr>
          </a:lstStyle>
          <a:p>
            <a:pPr>
              <a:defRPr/>
            </a:pPr>
            <a:endParaRPr/>
          </a:p>
        </p:txBody>
      </p:sp>
      <p:sp>
        <p:nvSpPr>
          <p:cNvPr id="4" name="Espace réservé de la date 3"/>
          <p:cNvSpPr txBox="1">
            <a:spLocks noGrp="1"/>
          </p:cNvSpPr>
          <p:nvPr>
            <p:ph type="dt" idx="1"/>
          </p:nvPr>
        </p:nvSpPr>
        <p:spPr>
          <a:xfrm>
            <a:off x="3884613" y="0"/>
            <a:ext cx="2971800" cy="457200"/>
          </a:xfrm>
          <a:prstGeom prst="rect">
            <a:avLst/>
          </a:prstGeom>
          <a:noFill/>
          <a:ln>
            <a:noFill/>
          </a:ln>
        </p:spPr>
        <p:txBody>
          <a:bodyPr vert="horz" wrap="square" lIns="90000" tIns="46800" rIns="90000" bIns="46800" anchor="t" anchorCtr="0" compatLnSpc="0"/>
          <a:lstStyle>
            <a:lvl1pPr marL="0" marR="0" lvl="0" indent="0" algn="r" rtl="0" fontAlgn="auto" hangingPunct="1">
              <a:lnSpc>
                <a:spcPct val="100000"/>
              </a:lnSpc>
              <a:spcBef>
                <a:spcPts val="0"/>
              </a:spcBef>
              <a:spcAft>
                <a:spcPts val="0"/>
              </a:spcAft>
              <a:buNone/>
              <a:tabLst/>
              <a:defRPr lang="de-DE" sz="1200">
                <a:latin typeface="Calibri" pitchFamily="34"/>
                <a:ea typeface="Arial Unicode MS" pitchFamily="2"/>
                <a:cs typeface="Tahoma" pitchFamily="2"/>
              </a:defRPr>
            </a:lvl1pPr>
          </a:lstStyle>
          <a:p>
            <a:pPr>
              <a:defRPr/>
            </a:pPr>
            <a:fld id="{3BC7FEFC-AC8F-41FF-BADB-591E1199347D}" type="datetimeFigureOut">
              <a:rPr/>
              <a:pPr>
                <a:defRPr/>
              </a:pPr>
              <a:t>06.02.2013</a:t>
            </a:fld>
            <a:endParaRPr/>
          </a:p>
        </p:txBody>
      </p:sp>
      <p:sp>
        <p:nvSpPr>
          <p:cNvPr id="62469" name="Espace réservé de l'image des diapositives 4"/>
          <p:cNvSpPr>
            <a:spLocks noGrp="1" noRot="1" noChangeAspect="1"/>
          </p:cNvSpPr>
          <p:nvPr>
            <p:ph type="sldImg" idx="2"/>
          </p:nvPr>
        </p:nvSpPr>
        <p:spPr bwMode="auto">
          <a:xfrm>
            <a:off x="1143000" y="685800"/>
            <a:ext cx="4572000" cy="3429000"/>
          </a:xfrm>
          <a:prstGeom prst="rect">
            <a:avLst/>
          </a:prstGeom>
          <a:noFill/>
          <a:ln w="9525">
            <a:noFill/>
            <a:miter lim="800000"/>
            <a:headEnd/>
            <a:tailEnd/>
          </a:ln>
        </p:spPr>
      </p:sp>
      <p:sp>
        <p:nvSpPr>
          <p:cNvPr id="62470" name="Espace réservé des commentaires 5"/>
          <p:cNvSpPr txBox="1">
            <a:spLocks noGrp="1"/>
          </p:cNvSpPr>
          <p:nvPr>
            <p:ph type="body" sz="quarter" idx="3"/>
          </p:nvPr>
        </p:nvSpPr>
        <p:spPr bwMode="auto">
          <a:xfrm>
            <a:off x="685800" y="4343400"/>
            <a:ext cx="5486400" cy="41148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endParaRPr lang="fr-FR" smtClean="0"/>
          </a:p>
        </p:txBody>
      </p:sp>
      <p:sp>
        <p:nvSpPr>
          <p:cNvPr id="7" name="Espace réservé du pied de page 6"/>
          <p:cNvSpPr txBox="1">
            <a:spLocks noGrp="1"/>
          </p:cNvSpPr>
          <p:nvPr>
            <p:ph type="ftr" sz="quarter" idx="4"/>
          </p:nvPr>
        </p:nvSpPr>
        <p:spPr>
          <a:xfrm>
            <a:off x="0" y="8685213"/>
            <a:ext cx="2971800" cy="457200"/>
          </a:xfrm>
          <a:prstGeom prst="rect">
            <a:avLst/>
          </a:prstGeom>
          <a:noFill/>
          <a:ln>
            <a:noFill/>
          </a:ln>
        </p:spPr>
        <p:txBody>
          <a:bodyPr vert="horz" wrap="square" lIns="90000" tIns="46800" rIns="90000" bIns="46800" anchor="b" anchorCtr="0" compatLnSpc="0"/>
          <a:lstStyle>
            <a:lvl1pPr lvl="0" rtl="0" fontAlgn="auto" hangingPunct="0">
              <a:spcBef>
                <a:spcPts val="0"/>
              </a:spcBef>
              <a:spcAft>
                <a:spcPts val="0"/>
              </a:spcAft>
              <a:buNone/>
              <a:tabLst/>
              <a:defRPr lang="de-DE" sz="1200">
                <a:latin typeface="Calibri" pitchFamily="34"/>
                <a:ea typeface="Arial Unicode MS" pitchFamily="2"/>
                <a:cs typeface="Tahoma" pitchFamily="2"/>
              </a:defRPr>
            </a:lvl1pPr>
          </a:lstStyle>
          <a:p>
            <a:pPr>
              <a:defRPr/>
            </a:pPr>
            <a:endParaRPr/>
          </a:p>
        </p:txBody>
      </p:sp>
      <p:sp>
        <p:nvSpPr>
          <p:cNvPr id="8" name="Espace réservé du numéro de diapositive 7"/>
          <p:cNvSpPr txBox="1">
            <a:spLocks noGrp="1"/>
          </p:cNvSpPr>
          <p:nvPr>
            <p:ph type="sldNum" sz="quarter" idx="5"/>
          </p:nvPr>
        </p:nvSpPr>
        <p:spPr>
          <a:xfrm>
            <a:off x="3884613" y="8685213"/>
            <a:ext cx="2971800" cy="457200"/>
          </a:xfrm>
          <a:prstGeom prst="rect">
            <a:avLst/>
          </a:prstGeom>
          <a:noFill/>
          <a:ln>
            <a:noFill/>
          </a:ln>
        </p:spPr>
        <p:txBody>
          <a:bodyPr vert="horz" wrap="square" lIns="90000" tIns="46800" rIns="90000" bIns="46800" anchor="b" anchorCtr="0" compatLnSpc="0"/>
          <a:lstStyle>
            <a:lvl1pPr marL="0" marR="0" lvl="0" indent="0" algn="r" rtl="0" fontAlgn="auto" hangingPunct="1">
              <a:lnSpc>
                <a:spcPct val="100000"/>
              </a:lnSpc>
              <a:spcBef>
                <a:spcPts val="0"/>
              </a:spcBef>
              <a:spcAft>
                <a:spcPts val="0"/>
              </a:spcAft>
              <a:buNone/>
              <a:tabLst/>
              <a:defRPr lang="de-DE" sz="1200">
                <a:latin typeface="Calibri" pitchFamily="34"/>
                <a:ea typeface="Arial Unicode MS" pitchFamily="2"/>
                <a:cs typeface="Tahoma" pitchFamily="2"/>
              </a:defRPr>
            </a:lvl1pPr>
          </a:lstStyle>
          <a:p>
            <a:pPr>
              <a:defRPr/>
            </a:pPr>
            <a:fld id="{CD5A7376-0AD4-4AEE-AF3F-CE1CE95AA19E}" type="slidenum">
              <a:rPr/>
              <a:pPr>
                <a:defRPr/>
              </a:pPr>
              <a:t>‹N°›</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ts val="45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lang="fr-FR" sz="1200">
        <a:solidFill>
          <a:srgbClr val="000000"/>
        </a:solidFill>
        <a:latin typeface="Calibri" pitchFamily="34"/>
        <a:ea typeface="SimSun" pitchFamily="2"/>
        <a:cs typeface="SimSun" pitchFamily="2" charset="-122"/>
      </a:defRPr>
    </a:lvl1pPr>
    <a:lvl2pPr marL="742950" indent="-285750" algn="l" rtl="0" eaLnBrk="0" fontAlgn="base" hangingPunct="0">
      <a:spcBef>
        <a:spcPct val="30000"/>
      </a:spcBef>
      <a:spcAft>
        <a:spcPct val="0"/>
      </a:spcAft>
      <a:defRPr sz="1200" kern="1200">
        <a:solidFill>
          <a:schemeClr val="tx1"/>
        </a:solidFill>
        <a:latin typeface="+mn-lt"/>
        <a:ea typeface="SimSun" pitchFamily="2" charset="-122"/>
        <a:cs typeface="+mn-cs"/>
      </a:defRPr>
    </a:lvl2pPr>
    <a:lvl3pPr marL="1143000" indent="-228600" algn="l" rtl="0" eaLnBrk="0" fontAlgn="base" hangingPunct="0">
      <a:spcBef>
        <a:spcPct val="30000"/>
      </a:spcBef>
      <a:spcAft>
        <a:spcPct val="0"/>
      </a:spcAft>
      <a:defRPr sz="1200" kern="1200">
        <a:solidFill>
          <a:schemeClr val="tx1"/>
        </a:solidFill>
        <a:latin typeface="+mn-lt"/>
        <a:ea typeface="SimSun" pitchFamily="2" charset="-122"/>
        <a:cs typeface="+mn-cs"/>
      </a:defRPr>
    </a:lvl3pPr>
    <a:lvl4pPr marL="1600200" indent="-228600" algn="l" rtl="0" eaLnBrk="0" fontAlgn="base" hangingPunct="0">
      <a:spcBef>
        <a:spcPct val="30000"/>
      </a:spcBef>
      <a:spcAft>
        <a:spcPct val="0"/>
      </a:spcAft>
      <a:defRPr sz="1200" kern="1200">
        <a:solidFill>
          <a:schemeClr val="tx1"/>
        </a:solidFill>
        <a:latin typeface="+mn-lt"/>
        <a:ea typeface="SimSun" pitchFamily="2" charset="-122"/>
        <a:cs typeface="+mn-cs"/>
      </a:defRPr>
    </a:lvl4pPr>
    <a:lvl5pPr marL="2057400" indent="-228600" algn="l" rtl="0" eaLnBrk="0" fontAlgn="base" hangingPunct="0">
      <a:spcBef>
        <a:spcPct val="30000"/>
      </a:spcBef>
      <a:spcAft>
        <a:spcPct val="0"/>
      </a:spcAft>
      <a:defRPr sz="1200" kern="1200">
        <a:solidFill>
          <a:schemeClr val="tx1"/>
        </a:solidFill>
        <a:latin typeface="+mn-lt"/>
        <a:ea typeface="SimSun"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tyle>
          <a:lnRef idx="2">
            <a:schemeClr val="accent1">
              <a:shade val="50000"/>
            </a:schemeClr>
          </a:lnRef>
          <a:fillRef idx="1">
            <a:schemeClr val="accent1"/>
          </a:fillRef>
          <a:effectRef idx="0">
            <a:schemeClr val="accent1"/>
          </a:effectRef>
          <a:fontRef idx="minor">
            <a:schemeClr val="lt1"/>
          </a:fontRef>
        </p:style>
      </p:sp>
      <p:sp>
        <p:nvSpPr>
          <p:cNvPr id="63491" name="Espace réservé des commentaires 2"/>
          <p:cNvSpPr txBox="1">
            <a:spLocks noGrp="1"/>
          </p:cNvSpPr>
          <p:nvPr>
            <p:ph type="body" sz="quarter" idx="1"/>
          </p:nvPr>
        </p:nvSpPr>
        <p:spPr>
          <a:ln/>
        </p:spPr>
        <p:txBody>
          <a:bodyPr lIns="91440" tIns="45720" rIns="91440" bIns="45720">
            <a:spAutoFit/>
          </a:bodyPr>
          <a:lstStyle/>
          <a:p>
            <a:pPr eaLnBrk="1"/>
            <a:endParaRPr smtClean="0">
              <a:latin typeface="Calibri" pitchFamily="34" charset="0"/>
              <a:ea typeface="SimSun" pitchFamily="2" charset="-122"/>
            </a:endParaRPr>
          </a:p>
        </p:txBody>
      </p:sp>
      <p:sp>
        <p:nvSpPr>
          <p:cNvPr id="4" name="Espace réservé du numéro de diapositive 3"/>
          <p:cNvSpPr/>
          <p:nvPr/>
        </p:nvSpPr>
        <p:spPr>
          <a:xfrm>
            <a:off x="3884613" y="8685213"/>
            <a:ext cx="2971800" cy="45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b" compatLnSpc="0"/>
          <a:lstStyle/>
          <a:p>
            <a:pPr algn="r" fontAlgn="auto">
              <a:spcBef>
                <a:spcPts val="0"/>
              </a:spcBef>
              <a:spcAft>
                <a:spcPts val="0"/>
              </a:spcAft>
              <a:defRPr/>
            </a:pPr>
            <a:fld id="{646296C0-91B8-4EF1-ACD1-E56972DCCD77}" type="slidenum">
              <a:rPr>
                <a:latin typeface="+mn-lt"/>
                <a:cs typeface="+mn-cs"/>
              </a:rPr>
              <a:pPr algn="r" fontAlgn="auto">
                <a:spcBef>
                  <a:spcPts val="0"/>
                </a:spcBef>
                <a:spcAft>
                  <a:spcPts val="0"/>
                </a:spcAft>
                <a:defRPr/>
              </a:pPr>
              <a:t>8</a:t>
            </a:fld>
            <a:endParaRPr lang="de-DE" sz="1200" dirty="0">
              <a:latin typeface="Calibri" pitchFamily="34"/>
              <a:ea typeface="Arial Unicode MS" pitchFamily="2"/>
              <a:cs typeface="Tahoma" pitchFamily="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tyle>
          <a:lnRef idx="2">
            <a:schemeClr val="accent1">
              <a:shade val="50000"/>
            </a:schemeClr>
          </a:lnRef>
          <a:fillRef idx="1">
            <a:schemeClr val="accent1"/>
          </a:fillRef>
          <a:effectRef idx="0">
            <a:schemeClr val="accent1"/>
          </a:effectRef>
          <a:fontRef idx="minor">
            <a:schemeClr val="lt1"/>
          </a:fontRef>
        </p:style>
      </p:sp>
      <p:sp>
        <p:nvSpPr>
          <p:cNvPr id="65539" name="Espace réservé des commentaires 2"/>
          <p:cNvSpPr txBox="1">
            <a:spLocks noGrp="1"/>
          </p:cNvSpPr>
          <p:nvPr>
            <p:ph type="body" sz="quarter" idx="1"/>
          </p:nvPr>
        </p:nvSpPr>
        <p:spPr>
          <a:ln/>
        </p:spPr>
        <p:txBody>
          <a:bodyPr lIns="91440" tIns="45720" rIns="91440" bIns="45720">
            <a:spAutoFit/>
          </a:bodyPr>
          <a:lstStyle/>
          <a:p>
            <a:pPr eaLnBrk="1"/>
            <a:endParaRPr smtClean="0">
              <a:latin typeface="Calibri" pitchFamily="34" charset="0"/>
              <a:ea typeface="SimSun" pitchFamily="2" charset="-122"/>
            </a:endParaRPr>
          </a:p>
        </p:txBody>
      </p:sp>
      <p:sp>
        <p:nvSpPr>
          <p:cNvPr id="4" name="Espace réservé du numéro de diapositive 3"/>
          <p:cNvSpPr/>
          <p:nvPr/>
        </p:nvSpPr>
        <p:spPr>
          <a:xfrm>
            <a:off x="3884613" y="8685213"/>
            <a:ext cx="2971800" cy="45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b" compatLnSpc="0"/>
          <a:lstStyle/>
          <a:p>
            <a:pPr algn="r" fontAlgn="auto">
              <a:spcBef>
                <a:spcPts val="0"/>
              </a:spcBef>
              <a:spcAft>
                <a:spcPts val="0"/>
              </a:spcAft>
              <a:defRPr/>
            </a:pPr>
            <a:fld id="{EFDB7355-4E8C-4DA7-BA76-3D2BBDCB2FB2}" type="slidenum">
              <a:rPr>
                <a:latin typeface="+mn-lt"/>
                <a:cs typeface="+mn-cs"/>
              </a:rPr>
              <a:pPr algn="r" fontAlgn="auto">
                <a:spcBef>
                  <a:spcPts val="0"/>
                </a:spcBef>
                <a:spcAft>
                  <a:spcPts val="0"/>
                </a:spcAft>
                <a:defRPr/>
              </a:pPr>
              <a:t>9</a:t>
            </a:fld>
            <a:endParaRPr lang="de-DE" sz="1200" dirty="0">
              <a:latin typeface="Calibri" pitchFamily="34"/>
              <a:ea typeface="Arial Unicode MS" pitchFamily="2"/>
              <a:cs typeface="Tahoma" pitchFamily="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tyle>
          <a:lnRef idx="2">
            <a:schemeClr val="accent1">
              <a:shade val="50000"/>
            </a:schemeClr>
          </a:lnRef>
          <a:fillRef idx="1">
            <a:schemeClr val="accent1"/>
          </a:fillRef>
          <a:effectRef idx="0">
            <a:schemeClr val="accent1"/>
          </a:effectRef>
          <a:fontRef idx="minor">
            <a:schemeClr val="lt1"/>
          </a:fontRef>
        </p:style>
      </p:sp>
      <p:sp>
        <p:nvSpPr>
          <p:cNvPr id="67587" name="Espace réservé des commentaires 2"/>
          <p:cNvSpPr txBox="1">
            <a:spLocks noGrp="1"/>
          </p:cNvSpPr>
          <p:nvPr>
            <p:ph type="body" sz="quarter" idx="1"/>
          </p:nvPr>
        </p:nvSpPr>
        <p:spPr>
          <a:ln/>
        </p:spPr>
        <p:txBody>
          <a:bodyPr lIns="91440" tIns="45720" rIns="91440" bIns="45720">
            <a:spAutoFit/>
          </a:bodyPr>
          <a:lstStyle/>
          <a:p>
            <a:pPr eaLnBrk="1"/>
            <a:endParaRPr smtClean="0">
              <a:latin typeface="Calibri" pitchFamily="34" charset="0"/>
              <a:ea typeface="SimSun" pitchFamily="2" charset="-122"/>
            </a:endParaRPr>
          </a:p>
        </p:txBody>
      </p:sp>
      <p:sp>
        <p:nvSpPr>
          <p:cNvPr id="4" name="Espace réservé du numéro de diapositive 3"/>
          <p:cNvSpPr/>
          <p:nvPr/>
        </p:nvSpPr>
        <p:spPr>
          <a:xfrm>
            <a:off x="3884613" y="8685213"/>
            <a:ext cx="2971800" cy="45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b" compatLnSpc="0"/>
          <a:lstStyle/>
          <a:p>
            <a:pPr algn="r" fontAlgn="auto">
              <a:spcBef>
                <a:spcPts val="0"/>
              </a:spcBef>
              <a:spcAft>
                <a:spcPts val="0"/>
              </a:spcAft>
              <a:defRPr/>
            </a:pPr>
            <a:fld id="{569050A5-B854-469D-9389-AF739C6AFB75}" type="slidenum">
              <a:rPr>
                <a:latin typeface="+mn-lt"/>
                <a:cs typeface="+mn-cs"/>
              </a:rPr>
              <a:pPr algn="r" fontAlgn="auto">
                <a:spcBef>
                  <a:spcPts val="0"/>
                </a:spcBef>
                <a:spcAft>
                  <a:spcPts val="0"/>
                </a:spcAft>
                <a:defRPr/>
              </a:pPr>
              <a:t>11</a:t>
            </a:fld>
            <a:endParaRPr lang="de-DE" sz="1200" dirty="0">
              <a:latin typeface="Calibri" pitchFamily="34"/>
              <a:ea typeface="Arial Unicode MS" pitchFamily="2"/>
              <a:cs typeface="Tahoma" pitchFamily="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tyle>
          <a:lnRef idx="2">
            <a:schemeClr val="accent1">
              <a:shade val="50000"/>
            </a:schemeClr>
          </a:lnRef>
          <a:fillRef idx="1">
            <a:schemeClr val="accent1"/>
          </a:fillRef>
          <a:effectRef idx="0">
            <a:schemeClr val="accent1"/>
          </a:effectRef>
          <a:fontRef idx="minor">
            <a:schemeClr val="lt1"/>
          </a:fontRef>
        </p:style>
      </p:sp>
      <p:sp>
        <p:nvSpPr>
          <p:cNvPr id="68611" name="Espace réservé des commentaires 2"/>
          <p:cNvSpPr txBox="1">
            <a:spLocks noGrp="1"/>
          </p:cNvSpPr>
          <p:nvPr>
            <p:ph type="body" sz="quarter" idx="1"/>
          </p:nvPr>
        </p:nvSpPr>
        <p:spPr>
          <a:ln/>
        </p:spPr>
        <p:txBody>
          <a:bodyPr lIns="91440" tIns="45720" rIns="91440" bIns="45720">
            <a:spAutoFit/>
          </a:bodyPr>
          <a:lstStyle/>
          <a:p>
            <a:pPr eaLnBrk="1"/>
            <a:endParaRPr smtClean="0">
              <a:latin typeface="Calibri" pitchFamily="34" charset="0"/>
              <a:ea typeface="SimSun" pitchFamily="2" charset="-122"/>
            </a:endParaRPr>
          </a:p>
        </p:txBody>
      </p:sp>
      <p:sp>
        <p:nvSpPr>
          <p:cNvPr id="4" name="Espace réservé du numéro de diapositive 3"/>
          <p:cNvSpPr/>
          <p:nvPr/>
        </p:nvSpPr>
        <p:spPr>
          <a:xfrm>
            <a:off x="3884613" y="8685213"/>
            <a:ext cx="2971800" cy="45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b" compatLnSpc="0"/>
          <a:lstStyle/>
          <a:p>
            <a:pPr algn="r" fontAlgn="auto">
              <a:spcBef>
                <a:spcPts val="0"/>
              </a:spcBef>
              <a:spcAft>
                <a:spcPts val="0"/>
              </a:spcAft>
              <a:defRPr/>
            </a:pPr>
            <a:fld id="{0B6B5442-F639-455D-987D-30D35694E7C1}" type="slidenum">
              <a:rPr>
                <a:latin typeface="+mn-lt"/>
                <a:cs typeface="+mn-cs"/>
              </a:rPr>
              <a:pPr algn="r" fontAlgn="auto">
                <a:spcBef>
                  <a:spcPts val="0"/>
                </a:spcBef>
                <a:spcAft>
                  <a:spcPts val="0"/>
                </a:spcAft>
                <a:defRPr/>
              </a:pPr>
              <a:t>14</a:t>
            </a:fld>
            <a:endParaRPr lang="de-DE" sz="1200" dirty="0">
              <a:latin typeface="Calibri" pitchFamily="34"/>
              <a:ea typeface="Arial Unicode MS" pitchFamily="2"/>
              <a:cs typeface="Tahoma" pitchFamily="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tyle>
          <a:lnRef idx="2">
            <a:schemeClr val="accent1">
              <a:shade val="50000"/>
            </a:schemeClr>
          </a:lnRef>
          <a:fillRef idx="1">
            <a:schemeClr val="accent1"/>
          </a:fillRef>
          <a:effectRef idx="0">
            <a:schemeClr val="accent1"/>
          </a:effectRef>
          <a:fontRef idx="minor">
            <a:schemeClr val="lt1"/>
          </a:fontRef>
        </p:style>
      </p:sp>
      <p:sp>
        <p:nvSpPr>
          <p:cNvPr id="69635" name="Espace réservé des commentaires 2"/>
          <p:cNvSpPr txBox="1">
            <a:spLocks noGrp="1"/>
          </p:cNvSpPr>
          <p:nvPr>
            <p:ph type="body" sz="quarter" idx="1"/>
          </p:nvPr>
        </p:nvSpPr>
        <p:spPr>
          <a:ln/>
        </p:spPr>
        <p:txBody>
          <a:bodyPr lIns="91440" tIns="45720" rIns="91440" bIns="45720">
            <a:spAutoFit/>
          </a:bodyPr>
          <a:lstStyle/>
          <a:p>
            <a:pPr eaLnBrk="1"/>
            <a:endParaRPr smtClean="0">
              <a:latin typeface="Calibri" pitchFamily="34" charset="0"/>
              <a:ea typeface="SimSun" pitchFamily="2" charset="-122"/>
            </a:endParaRPr>
          </a:p>
        </p:txBody>
      </p:sp>
      <p:sp>
        <p:nvSpPr>
          <p:cNvPr id="4" name="Espace réservé du numéro de diapositive 3"/>
          <p:cNvSpPr/>
          <p:nvPr/>
        </p:nvSpPr>
        <p:spPr>
          <a:xfrm>
            <a:off x="3884613" y="8685213"/>
            <a:ext cx="2971800" cy="45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b" compatLnSpc="0"/>
          <a:lstStyle/>
          <a:p>
            <a:pPr algn="r" fontAlgn="auto">
              <a:spcBef>
                <a:spcPts val="0"/>
              </a:spcBef>
              <a:spcAft>
                <a:spcPts val="0"/>
              </a:spcAft>
              <a:defRPr/>
            </a:pPr>
            <a:fld id="{9A44D44B-F785-4EC0-901D-5270EAF159B0}" type="slidenum">
              <a:rPr>
                <a:latin typeface="+mn-lt"/>
                <a:cs typeface="+mn-cs"/>
              </a:rPr>
              <a:pPr algn="r" fontAlgn="auto">
                <a:spcBef>
                  <a:spcPts val="0"/>
                </a:spcBef>
                <a:spcAft>
                  <a:spcPts val="0"/>
                </a:spcAft>
                <a:defRPr/>
              </a:pPr>
              <a:t>17</a:t>
            </a:fld>
            <a:endParaRPr lang="de-DE" sz="1200" dirty="0">
              <a:latin typeface="Calibri" pitchFamily="34"/>
              <a:ea typeface="Arial Unicode MS" pitchFamily="2"/>
              <a:cs typeface="Tahoma" pitchFamily="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tyle>
          <a:lnRef idx="2">
            <a:schemeClr val="accent1">
              <a:shade val="50000"/>
            </a:schemeClr>
          </a:lnRef>
          <a:fillRef idx="1">
            <a:schemeClr val="accent1"/>
          </a:fillRef>
          <a:effectRef idx="0">
            <a:schemeClr val="accent1"/>
          </a:effectRef>
          <a:fontRef idx="minor">
            <a:schemeClr val="lt1"/>
          </a:fontRef>
        </p:style>
      </p:sp>
      <p:sp>
        <p:nvSpPr>
          <p:cNvPr id="79875" name="Espace réservé des commentaires 2"/>
          <p:cNvSpPr txBox="1">
            <a:spLocks noGrp="1"/>
          </p:cNvSpPr>
          <p:nvPr>
            <p:ph type="body" sz="quarter" idx="1"/>
          </p:nvPr>
        </p:nvSpPr>
        <p:spPr>
          <a:ln/>
        </p:spPr>
        <p:txBody>
          <a:bodyPr lIns="91440" tIns="45720" rIns="91440" bIns="45720">
            <a:spAutoFit/>
          </a:bodyPr>
          <a:lstStyle/>
          <a:p>
            <a:pPr eaLnBrk="1"/>
            <a:endParaRPr smtClean="0">
              <a:latin typeface="Calibri" pitchFamily="34" charset="0"/>
              <a:ea typeface="SimSun" pitchFamily="2" charset="-122"/>
            </a:endParaRPr>
          </a:p>
        </p:txBody>
      </p:sp>
      <p:sp>
        <p:nvSpPr>
          <p:cNvPr id="4" name="Espace réservé du numéro de diapositive 3"/>
          <p:cNvSpPr/>
          <p:nvPr/>
        </p:nvSpPr>
        <p:spPr>
          <a:xfrm>
            <a:off x="3884613" y="8685213"/>
            <a:ext cx="2971800" cy="45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b" compatLnSpc="0"/>
          <a:lstStyle/>
          <a:p>
            <a:pPr algn="r" fontAlgn="auto">
              <a:spcBef>
                <a:spcPts val="0"/>
              </a:spcBef>
              <a:spcAft>
                <a:spcPts val="0"/>
              </a:spcAft>
              <a:defRPr/>
            </a:pPr>
            <a:fld id="{EE1AE606-0FD6-4887-9708-B18A263BFA1C}" type="slidenum">
              <a:rPr>
                <a:latin typeface="+mn-lt"/>
                <a:cs typeface="+mn-cs"/>
              </a:rPr>
              <a:pPr algn="r" fontAlgn="auto">
                <a:spcBef>
                  <a:spcPts val="0"/>
                </a:spcBef>
                <a:spcAft>
                  <a:spcPts val="0"/>
                </a:spcAft>
                <a:defRPr/>
              </a:pPr>
              <a:t>34</a:t>
            </a:fld>
            <a:endParaRPr lang="de-DE" sz="1200" dirty="0">
              <a:latin typeface="Calibri" pitchFamily="34"/>
              <a:ea typeface="Arial Unicode MS" pitchFamily="2"/>
              <a:cs typeface="Tahoma" pitchFamily="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tyle>
          <a:lnRef idx="2">
            <a:schemeClr val="accent1">
              <a:shade val="50000"/>
            </a:schemeClr>
          </a:lnRef>
          <a:fillRef idx="1">
            <a:schemeClr val="accent1"/>
          </a:fillRef>
          <a:effectRef idx="0">
            <a:schemeClr val="accent1"/>
          </a:effectRef>
          <a:fontRef idx="minor">
            <a:schemeClr val="lt1"/>
          </a:fontRef>
        </p:style>
      </p:sp>
      <p:sp>
        <p:nvSpPr>
          <p:cNvPr id="73731" name="Espace réservé des commentaires 2"/>
          <p:cNvSpPr txBox="1">
            <a:spLocks noGrp="1"/>
          </p:cNvSpPr>
          <p:nvPr>
            <p:ph type="body" sz="quarter" idx="1"/>
          </p:nvPr>
        </p:nvSpPr>
        <p:spPr>
          <a:ln/>
        </p:spPr>
        <p:txBody>
          <a:bodyPr lIns="91440" tIns="45720" rIns="91440" bIns="45720">
            <a:spAutoFit/>
          </a:bodyPr>
          <a:lstStyle/>
          <a:p>
            <a:pPr eaLnBrk="1"/>
            <a:endParaRPr smtClean="0">
              <a:latin typeface="Calibri" pitchFamily="34" charset="0"/>
              <a:ea typeface="SimSun" pitchFamily="2" charset="-122"/>
            </a:endParaRPr>
          </a:p>
        </p:txBody>
      </p:sp>
      <p:sp>
        <p:nvSpPr>
          <p:cNvPr id="4" name="Espace réservé du numéro de diapositive 3"/>
          <p:cNvSpPr/>
          <p:nvPr/>
        </p:nvSpPr>
        <p:spPr>
          <a:xfrm>
            <a:off x="3884613" y="8685213"/>
            <a:ext cx="2971800" cy="45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b" compatLnSpc="0"/>
          <a:lstStyle/>
          <a:p>
            <a:pPr algn="r" fontAlgn="auto">
              <a:spcBef>
                <a:spcPts val="0"/>
              </a:spcBef>
              <a:spcAft>
                <a:spcPts val="0"/>
              </a:spcAft>
              <a:defRPr/>
            </a:pPr>
            <a:fld id="{7CF66B93-A1EC-45AC-B19B-C4561132117F}" type="slidenum">
              <a:rPr>
                <a:latin typeface="+mn-lt"/>
                <a:cs typeface="+mn-cs"/>
              </a:rPr>
              <a:pPr algn="r" fontAlgn="auto">
                <a:spcBef>
                  <a:spcPts val="0"/>
                </a:spcBef>
                <a:spcAft>
                  <a:spcPts val="0"/>
                </a:spcAft>
                <a:defRPr/>
              </a:pPr>
              <a:t>35</a:t>
            </a:fld>
            <a:endParaRPr lang="de-DE" sz="1200" dirty="0">
              <a:latin typeface="Calibri" pitchFamily="34"/>
              <a:ea typeface="Arial Unicode MS" pitchFamily="2"/>
              <a:cs typeface="Tahoma" pitchFamily="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tyle>
          <a:lnRef idx="2">
            <a:schemeClr val="accent1">
              <a:shade val="50000"/>
            </a:schemeClr>
          </a:lnRef>
          <a:fillRef idx="1">
            <a:schemeClr val="accent1"/>
          </a:fillRef>
          <a:effectRef idx="0">
            <a:schemeClr val="accent1"/>
          </a:effectRef>
          <a:fontRef idx="minor">
            <a:schemeClr val="lt1"/>
          </a:fontRef>
        </p:style>
      </p:sp>
      <p:sp>
        <p:nvSpPr>
          <p:cNvPr id="95235" name="Espace réservé des commentaires 2"/>
          <p:cNvSpPr txBox="1">
            <a:spLocks noGrp="1"/>
          </p:cNvSpPr>
          <p:nvPr>
            <p:ph type="body" sz="quarter" idx="1"/>
          </p:nvPr>
        </p:nvSpPr>
        <p:spPr>
          <a:ln/>
        </p:spPr>
        <p:txBody>
          <a:bodyPr lIns="91440" tIns="45720" rIns="91440" bIns="45720">
            <a:spAutoFit/>
          </a:bodyPr>
          <a:lstStyle/>
          <a:p>
            <a:pPr eaLnBrk="1"/>
            <a:endParaRPr smtClean="0">
              <a:latin typeface="Calibri" pitchFamily="34" charset="0"/>
              <a:ea typeface="SimSun" pitchFamily="2" charset="-122"/>
            </a:endParaRPr>
          </a:p>
        </p:txBody>
      </p:sp>
      <p:sp>
        <p:nvSpPr>
          <p:cNvPr id="4" name="Espace réservé du numéro de diapositive 3"/>
          <p:cNvSpPr/>
          <p:nvPr/>
        </p:nvSpPr>
        <p:spPr>
          <a:xfrm>
            <a:off x="3884613" y="8685213"/>
            <a:ext cx="2971800" cy="45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b" compatLnSpc="0"/>
          <a:lstStyle/>
          <a:p>
            <a:pPr algn="r" fontAlgn="auto">
              <a:spcBef>
                <a:spcPts val="0"/>
              </a:spcBef>
              <a:spcAft>
                <a:spcPts val="0"/>
              </a:spcAft>
              <a:defRPr/>
            </a:pPr>
            <a:fld id="{28BAC0E7-B7D1-4154-804B-6599DD45D4B7}" type="slidenum">
              <a:rPr>
                <a:latin typeface="+mn-lt"/>
                <a:cs typeface="+mn-cs"/>
              </a:rPr>
              <a:pPr algn="r" fontAlgn="auto">
                <a:spcBef>
                  <a:spcPts val="0"/>
                </a:spcBef>
                <a:spcAft>
                  <a:spcPts val="0"/>
                </a:spcAft>
                <a:defRPr/>
              </a:pPr>
              <a:t>37</a:t>
            </a:fld>
            <a:endParaRPr lang="de-DE" sz="1200" dirty="0">
              <a:latin typeface="Calibri" pitchFamily="34"/>
              <a:ea typeface="Arial Unicode MS" pitchFamily="2"/>
              <a:cs typeface="Tahoma" pitchFamily="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4_Diapositive de titre">
    <p:spTree>
      <p:nvGrpSpPr>
        <p:cNvPr id="1" name=""/>
        <p:cNvGrpSpPr/>
        <p:nvPr/>
      </p:nvGrpSpPr>
      <p:grpSpPr>
        <a:xfrm>
          <a:off x="0" y="0"/>
          <a:ext cx="0" cy="0"/>
          <a:chOff x="0" y="0"/>
          <a:chExt cx="0" cy="0"/>
        </a:xfrm>
      </p:grpSpPr>
      <p:sp>
        <p:nvSpPr>
          <p:cNvPr id="2" name="Text Box 2"/>
          <p:cNvSpPr txBox="1">
            <a:spLocks noGrp="1"/>
          </p:cNvSpPr>
          <p:nvPr/>
        </p:nvSpPr>
        <p:spPr bwMode="auto">
          <a:xfrm>
            <a:off x="457200" y="128588"/>
            <a:ext cx="8229600" cy="1435100"/>
          </a:xfrm>
          <a:prstGeom prst="rect">
            <a:avLst/>
          </a:prstGeom>
          <a:noFill/>
          <a:ln>
            <a:noFill/>
          </a:ln>
          <a:extLst>
            <a:ext uri="{909E8E84-426E-40DD-AFC4-6F175D3DCCD1}"/>
            <a:ext uri="{91240B29-F687-4F45-9708-019B960494DF}"/>
          </a:extLst>
        </p:spPr>
        <p:txBody>
          <a:bodyPr lIns="90000" tIns="46800" rIns="90000" bIns="46800" anchor="ctr"/>
          <a:lstStyle>
            <a:lvl1pPr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1pPr>
            <a:lvl2pPr marL="742950" indent="-285750"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2pPr>
            <a:lvl3pPr marL="1143000" indent="-228600"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3pPr>
            <a:lvl4pPr marL="1600200" indent="-228600"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4pPr>
            <a:lvl5pPr marL="2057400" indent="-228600"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9pPr>
          </a:lstStyle>
          <a:p>
            <a:pPr algn="ctr">
              <a:defRPr/>
            </a:pPr>
            <a:endParaRPr lang="fr-FR" sz="4400" smtClean="0">
              <a:solidFill>
                <a:srgbClr val="000000"/>
              </a:solidFill>
              <a:latin typeface="Calibri" pitchFamily="34" charset="0"/>
              <a:ea typeface="SimSun" pitchFamily="2" charset="-122"/>
            </a:endParaRPr>
          </a:p>
        </p:txBody>
      </p:sp>
      <p:sp>
        <p:nvSpPr>
          <p:cNvPr id="3" name="Text Box 3"/>
          <p:cNvSpPr txBox="1">
            <a:spLocks noGrp="1"/>
          </p:cNvSpPr>
          <p:nvPr/>
        </p:nvSpPr>
        <p:spPr bwMode="auto">
          <a:xfrm>
            <a:off x="457200" y="1600200"/>
            <a:ext cx="8229600" cy="4525963"/>
          </a:xfrm>
          <a:prstGeom prst="rect">
            <a:avLst/>
          </a:prstGeom>
          <a:noFill/>
          <a:ln>
            <a:noFill/>
          </a:ln>
          <a:extLst>
            <a:ext uri="{909E8E84-426E-40DD-AFC4-6F175D3DCCD1}"/>
            <a:ext uri="{91240B29-F687-4F45-9708-019B960494DF}"/>
          </a:extLst>
        </p:spPr>
        <p:txBody>
          <a:bodyPr lIns="90000" tIns="46800" rIns="90000" bIns="46800"/>
          <a:lstStyle>
            <a:lvl1pPr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1pPr>
            <a:lvl2pPr marL="742950" indent="-285750"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2pPr>
            <a:lvl3pPr marL="1143000" indent="-228600"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3pPr>
            <a:lvl4pPr marL="1600200" indent="-228600"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4pPr>
            <a:lvl5pPr marL="2057400" indent="-228600"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9pPr>
          </a:lstStyle>
          <a:p>
            <a:pPr>
              <a:spcBef>
                <a:spcPts val="800"/>
              </a:spcBef>
              <a:defRPr/>
            </a:pPr>
            <a:endParaRPr lang="fr-FR" sz="3200" smtClean="0">
              <a:solidFill>
                <a:srgbClr val="000000"/>
              </a:solidFill>
              <a:latin typeface="Calibri" pitchFamily="34" charset="0"/>
              <a:ea typeface="SimSun" pitchFamily="2" charset="-122"/>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Diapositive de titre">
    <p:spTree>
      <p:nvGrpSpPr>
        <p:cNvPr id="1" name=""/>
        <p:cNvGrpSpPr/>
        <p:nvPr/>
      </p:nvGrpSpPr>
      <p:grpSpPr>
        <a:xfrm>
          <a:off x="0" y="0"/>
          <a:ext cx="0" cy="0"/>
          <a:chOff x="0" y="0"/>
          <a:chExt cx="0" cy="0"/>
        </a:xfrm>
      </p:grpSpPr>
      <p:sp>
        <p:nvSpPr>
          <p:cNvPr id="2" name="Text Box 2"/>
          <p:cNvSpPr txBox="1">
            <a:spLocks noGrp="1"/>
          </p:cNvSpPr>
          <p:nvPr/>
        </p:nvSpPr>
        <p:spPr bwMode="auto">
          <a:xfrm>
            <a:off x="457200" y="128588"/>
            <a:ext cx="8229600" cy="1435100"/>
          </a:xfrm>
          <a:prstGeom prst="rect">
            <a:avLst/>
          </a:prstGeom>
          <a:noFill/>
          <a:ln>
            <a:noFill/>
          </a:ln>
          <a:extLst>
            <a:ext uri="{909E8E84-426E-40DD-AFC4-6F175D3DCCD1}"/>
            <a:ext uri="{91240B29-F687-4F45-9708-019B960494DF}"/>
          </a:extLst>
        </p:spPr>
        <p:txBody>
          <a:bodyPr lIns="90000" tIns="46800" rIns="90000" bIns="46800" anchor="ctr"/>
          <a:lstStyle>
            <a:lvl1pPr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1pPr>
            <a:lvl2pPr marL="742950" indent="-285750"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2pPr>
            <a:lvl3pPr marL="1143000" indent="-228600"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3pPr>
            <a:lvl4pPr marL="1600200" indent="-228600"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4pPr>
            <a:lvl5pPr marL="2057400" indent="-228600"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9pPr>
          </a:lstStyle>
          <a:p>
            <a:pPr algn="ctr">
              <a:defRPr/>
            </a:pPr>
            <a:endParaRPr lang="fr-FR" sz="4400" smtClean="0">
              <a:solidFill>
                <a:srgbClr val="000000"/>
              </a:solidFill>
              <a:latin typeface="Calibri" pitchFamily="34" charset="0"/>
              <a:ea typeface="SimSun" pitchFamily="2" charset="-122"/>
            </a:endParaRPr>
          </a:p>
        </p:txBody>
      </p:sp>
      <p:sp>
        <p:nvSpPr>
          <p:cNvPr id="3" name="Text Box 3"/>
          <p:cNvSpPr txBox="1">
            <a:spLocks noGrp="1"/>
          </p:cNvSpPr>
          <p:nvPr/>
        </p:nvSpPr>
        <p:spPr bwMode="auto">
          <a:xfrm>
            <a:off x="457200" y="1600200"/>
            <a:ext cx="8229600" cy="4525963"/>
          </a:xfrm>
          <a:prstGeom prst="rect">
            <a:avLst/>
          </a:prstGeom>
          <a:noFill/>
          <a:ln>
            <a:noFill/>
          </a:ln>
          <a:extLst>
            <a:ext uri="{909E8E84-426E-40DD-AFC4-6F175D3DCCD1}"/>
            <a:ext uri="{91240B29-F687-4F45-9708-019B960494DF}"/>
          </a:extLst>
        </p:spPr>
        <p:txBody>
          <a:bodyPr lIns="90000" tIns="46800" rIns="90000" bIns="46800"/>
          <a:lstStyle>
            <a:lvl1pPr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1pPr>
            <a:lvl2pPr marL="742950" indent="-285750"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2pPr>
            <a:lvl3pPr marL="1143000" indent="-228600"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3pPr>
            <a:lvl4pPr marL="1600200" indent="-228600"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4pPr>
            <a:lvl5pPr marL="2057400" indent="-228600"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9pPr>
          </a:lstStyle>
          <a:p>
            <a:pPr>
              <a:spcBef>
                <a:spcPts val="800"/>
              </a:spcBef>
              <a:defRPr/>
            </a:pPr>
            <a:endParaRPr lang="fr-FR" sz="3200" smtClean="0">
              <a:solidFill>
                <a:srgbClr val="000000"/>
              </a:solidFill>
              <a:latin typeface="Calibri" pitchFamily="34" charset="0"/>
              <a:ea typeface="SimSun" pitchFamily="2" charset="-122"/>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sp>
        <p:nvSpPr>
          <p:cNvPr id="2" name="Text Box 2"/>
          <p:cNvSpPr txBox="1">
            <a:spLocks noGrp="1"/>
          </p:cNvSpPr>
          <p:nvPr/>
        </p:nvSpPr>
        <p:spPr bwMode="auto">
          <a:xfrm>
            <a:off x="457200" y="128588"/>
            <a:ext cx="8229600" cy="1435100"/>
          </a:xfrm>
          <a:prstGeom prst="rect">
            <a:avLst/>
          </a:prstGeom>
          <a:noFill/>
          <a:ln>
            <a:noFill/>
          </a:ln>
          <a:extLst>
            <a:ext uri="{909E8E84-426E-40DD-AFC4-6F175D3DCCD1}"/>
            <a:ext uri="{91240B29-F687-4F45-9708-019B960494DF}"/>
          </a:extLst>
        </p:spPr>
        <p:txBody>
          <a:bodyPr lIns="90000" tIns="46800" rIns="90000" bIns="46800" anchor="ctr"/>
          <a:lstStyle>
            <a:lvl1pPr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1pPr>
            <a:lvl2pPr marL="742950" indent="-285750"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2pPr>
            <a:lvl3pPr marL="1143000" indent="-228600"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3pPr>
            <a:lvl4pPr marL="1600200" indent="-228600"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4pPr>
            <a:lvl5pPr marL="2057400" indent="-228600"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9pPr>
          </a:lstStyle>
          <a:p>
            <a:pPr algn="ctr">
              <a:defRPr/>
            </a:pPr>
            <a:endParaRPr lang="fr-FR" sz="4400" smtClean="0">
              <a:solidFill>
                <a:srgbClr val="000000"/>
              </a:solidFill>
              <a:latin typeface="Calibri" pitchFamily="34" charset="0"/>
              <a:ea typeface="SimSun" pitchFamily="2" charset="-122"/>
            </a:endParaRPr>
          </a:p>
        </p:txBody>
      </p:sp>
      <p:sp>
        <p:nvSpPr>
          <p:cNvPr id="3" name="Text Box 3"/>
          <p:cNvSpPr txBox="1">
            <a:spLocks noGrp="1"/>
          </p:cNvSpPr>
          <p:nvPr/>
        </p:nvSpPr>
        <p:spPr bwMode="auto">
          <a:xfrm>
            <a:off x="457200" y="1600200"/>
            <a:ext cx="8229600" cy="4525963"/>
          </a:xfrm>
          <a:prstGeom prst="rect">
            <a:avLst/>
          </a:prstGeom>
          <a:noFill/>
          <a:ln>
            <a:noFill/>
          </a:ln>
          <a:extLst>
            <a:ext uri="{909E8E84-426E-40DD-AFC4-6F175D3DCCD1}"/>
            <a:ext uri="{91240B29-F687-4F45-9708-019B960494DF}"/>
          </a:extLst>
        </p:spPr>
        <p:txBody>
          <a:bodyPr lIns="90000" tIns="46800" rIns="90000" bIns="46800"/>
          <a:lstStyle>
            <a:lvl1pPr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1pPr>
            <a:lvl2pPr marL="742950" indent="-285750"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2pPr>
            <a:lvl3pPr marL="1143000" indent="-228600"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3pPr>
            <a:lvl4pPr marL="1600200" indent="-228600"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4pPr>
            <a:lvl5pPr marL="2057400" indent="-228600"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9pPr>
          </a:lstStyle>
          <a:p>
            <a:pPr>
              <a:spcBef>
                <a:spcPts val="800"/>
              </a:spcBef>
              <a:defRPr/>
            </a:pPr>
            <a:endParaRPr lang="fr-FR" sz="3200" smtClean="0">
              <a:solidFill>
                <a:srgbClr val="000000"/>
              </a:solidFill>
              <a:latin typeface="Calibri" pitchFamily="34" charset="0"/>
              <a:ea typeface="SimSun" pitchFamily="2" charset="-122"/>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Diapositive de titre">
    <p:spTree>
      <p:nvGrpSpPr>
        <p:cNvPr id="1" name=""/>
        <p:cNvGrpSpPr/>
        <p:nvPr/>
      </p:nvGrpSpPr>
      <p:grpSpPr>
        <a:xfrm>
          <a:off x="0" y="0"/>
          <a:ext cx="0" cy="0"/>
          <a:chOff x="0" y="0"/>
          <a:chExt cx="0" cy="0"/>
        </a:xfrm>
      </p:grpSpPr>
      <p:sp>
        <p:nvSpPr>
          <p:cNvPr id="2" name="Text Box 2"/>
          <p:cNvSpPr txBox="1">
            <a:spLocks noGrp="1"/>
          </p:cNvSpPr>
          <p:nvPr/>
        </p:nvSpPr>
        <p:spPr bwMode="auto">
          <a:xfrm>
            <a:off x="457200" y="128588"/>
            <a:ext cx="8229600" cy="1435100"/>
          </a:xfrm>
          <a:prstGeom prst="rect">
            <a:avLst/>
          </a:prstGeom>
          <a:noFill/>
          <a:ln>
            <a:noFill/>
          </a:ln>
          <a:extLst>
            <a:ext uri="{909E8E84-426E-40DD-AFC4-6F175D3DCCD1}"/>
            <a:ext uri="{91240B29-F687-4F45-9708-019B960494DF}"/>
          </a:extLst>
        </p:spPr>
        <p:txBody>
          <a:bodyPr lIns="90000" tIns="46800" rIns="90000" bIns="46800" anchor="ctr"/>
          <a:lstStyle>
            <a:lvl1pPr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1pPr>
            <a:lvl2pPr marL="742950" indent="-285750"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2pPr>
            <a:lvl3pPr marL="1143000" indent="-228600"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3pPr>
            <a:lvl4pPr marL="1600200" indent="-228600"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4pPr>
            <a:lvl5pPr marL="2057400" indent="-228600" eaLnBrk="0" hangingPunct="0">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a:solidFill>
                  <a:schemeClr val="tx1"/>
                </a:solidFill>
                <a:latin typeface="Arial" charset="0"/>
                <a:cs typeface="Arial" charset="0"/>
              </a:defRPr>
            </a:lvl9pPr>
          </a:lstStyle>
          <a:p>
            <a:pPr algn="ctr">
              <a:defRPr/>
            </a:pPr>
            <a:endParaRPr lang="fr-FR" sz="4400" smtClean="0">
              <a:solidFill>
                <a:srgbClr val="000000"/>
              </a:solidFill>
              <a:latin typeface="Calibri" pitchFamily="34" charset="0"/>
              <a:ea typeface="SimSun" pitchFamily="2" charset="-122"/>
            </a:endParaRPr>
          </a:p>
        </p:txBody>
      </p:sp>
      <p:sp>
        <p:nvSpPr>
          <p:cNvPr id="3" name="Text Box 3"/>
          <p:cNvSpPr txBox="1">
            <a:spLocks noGrp="1"/>
          </p:cNvSpPr>
          <p:nvPr/>
        </p:nvSpPr>
        <p:spPr bwMode="auto">
          <a:xfrm>
            <a:off x="457200" y="1600200"/>
            <a:ext cx="8229600" cy="4525963"/>
          </a:xfrm>
          <a:prstGeom prst="rect">
            <a:avLst/>
          </a:prstGeom>
          <a:noFill/>
          <a:ln>
            <a:noFill/>
          </a:ln>
          <a:extLst>
            <a:ext uri="{909E8E84-426E-40DD-AFC4-6F175D3DCCD1}"/>
            <a:ext uri="{91240B29-F687-4F45-9708-019B960494DF}"/>
          </a:extLst>
        </p:spPr>
        <p:txBody>
          <a:bodyPr lIns="90000" tIns="46800" rIns="90000" bIns="46800"/>
          <a:lstStyle>
            <a:lvl1pPr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1pPr>
            <a:lvl2pPr marL="742950" indent="-285750"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2pPr>
            <a:lvl3pPr marL="1143000" indent="-228600"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3pPr>
            <a:lvl4pPr marL="1600200" indent="-228600"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4pPr>
            <a:lvl5pPr marL="2057400" indent="-228600" eaLnBrk="0" hangingPunct="0">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a:solidFill>
                  <a:schemeClr val="tx1"/>
                </a:solidFill>
                <a:latin typeface="Arial" charset="0"/>
                <a:cs typeface="Arial" charset="0"/>
              </a:defRPr>
            </a:lvl9pPr>
          </a:lstStyle>
          <a:p>
            <a:pPr>
              <a:spcBef>
                <a:spcPts val="800"/>
              </a:spcBef>
              <a:defRPr/>
            </a:pPr>
            <a:endParaRPr lang="fr-FR" sz="3200" smtClean="0">
              <a:solidFill>
                <a:srgbClr val="000000"/>
              </a:solidFill>
              <a:latin typeface="Calibri" pitchFamily="34" charset="0"/>
              <a:ea typeface="SimSun" pitchFamily="2" charset="-122"/>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txBox="1">
            <a:spLocks noGrp="1"/>
          </p:cNvSpPr>
          <p:nvPr>
            <p:ph type="dt" sz="half" idx="10"/>
          </p:nvPr>
        </p:nvSpPr>
        <p:spPr>
          <a:ln/>
        </p:spPr>
        <p:txBody>
          <a:bodyPr/>
          <a:lstStyle>
            <a:lvl1pPr>
              <a:defRPr/>
            </a:lvl1pPr>
          </a:lstStyle>
          <a:p>
            <a:pPr>
              <a:defRPr/>
            </a:pPr>
            <a:endParaRPr/>
          </a:p>
        </p:txBody>
      </p:sp>
      <p:sp>
        <p:nvSpPr>
          <p:cNvPr id="5" name="Espace réservé du pied de page 4"/>
          <p:cNvSpPr txBox="1">
            <a:spLocks noGrp="1"/>
          </p:cNvSpPr>
          <p:nvPr>
            <p:ph type="ftr" sz="quarter" idx="11"/>
          </p:nvPr>
        </p:nvSpPr>
        <p:spPr>
          <a:ln/>
        </p:spPr>
        <p:txBody>
          <a:bodyPr/>
          <a:lstStyle>
            <a:lvl1pPr>
              <a:defRPr/>
            </a:lvl1pPr>
          </a:lstStyle>
          <a:p>
            <a:pPr>
              <a:defRPr/>
            </a:pPr>
            <a:r>
              <a:t>ACADEMIE DE BESANCON   Bores - Morey - Maylié</a:t>
            </a:r>
            <a:endParaRPr dirty="0"/>
          </a:p>
        </p:txBody>
      </p:sp>
      <p:sp>
        <p:nvSpPr>
          <p:cNvPr id="6" name="Espace réservé du numéro de diapositive 5"/>
          <p:cNvSpPr txBox="1">
            <a:spLocks noGrp="1"/>
          </p:cNvSpPr>
          <p:nvPr>
            <p:ph type="sldNum" sz="quarter" idx="12"/>
          </p:nvPr>
        </p:nvSpPr>
        <p:spPr>
          <a:ln/>
        </p:spPr>
        <p:txBody>
          <a:bodyPr/>
          <a:lstStyle>
            <a:lvl1pPr>
              <a:defRPr/>
            </a:lvl1pPr>
          </a:lstStyle>
          <a:p>
            <a:pPr>
              <a:defRPr/>
            </a:pPr>
            <a:fld id="{F65A9409-743E-4941-A881-29A65614425C}" type="slidenum">
              <a:rPr/>
              <a:pPr>
                <a:defRPr/>
              </a:pPr>
              <a:t>‹N°›</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txBox="1">
            <a:spLocks noGrp="1"/>
          </p:cNvSpPr>
          <p:nvPr>
            <p:ph type="dt" sz="half" idx="10"/>
          </p:nvPr>
        </p:nvSpPr>
        <p:spPr>
          <a:ln/>
        </p:spPr>
        <p:txBody>
          <a:bodyPr/>
          <a:lstStyle>
            <a:lvl1pPr>
              <a:defRPr/>
            </a:lvl1pPr>
          </a:lstStyle>
          <a:p>
            <a:pPr>
              <a:defRPr/>
            </a:pPr>
            <a:endParaRPr/>
          </a:p>
        </p:txBody>
      </p:sp>
      <p:sp>
        <p:nvSpPr>
          <p:cNvPr id="5" name="Espace réservé du pied de page 4"/>
          <p:cNvSpPr txBox="1">
            <a:spLocks noGrp="1"/>
          </p:cNvSpPr>
          <p:nvPr>
            <p:ph type="ftr" sz="quarter" idx="11"/>
          </p:nvPr>
        </p:nvSpPr>
        <p:spPr>
          <a:ln/>
        </p:spPr>
        <p:txBody>
          <a:bodyPr/>
          <a:lstStyle>
            <a:lvl1pPr>
              <a:defRPr/>
            </a:lvl1pPr>
          </a:lstStyle>
          <a:p>
            <a:pPr>
              <a:defRPr/>
            </a:pPr>
            <a:r>
              <a:t>ACADEMIE DE BESANCON   Bores - Morey - Maylié</a:t>
            </a:r>
            <a:endParaRPr dirty="0"/>
          </a:p>
        </p:txBody>
      </p:sp>
      <p:sp>
        <p:nvSpPr>
          <p:cNvPr id="6" name="Espace réservé du numéro de diapositive 5"/>
          <p:cNvSpPr txBox="1">
            <a:spLocks noGrp="1"/>
          </p:cNvSpPr>
          <p:nvPr>
            <p:ph type="sldNum" sz="quarter" idx="12"/>
          </p:nvPr>
        </p:nvSpPr>
        <p:spPr>
          <a:ln/>
        </p:spPr>
        <p:txBody>
          <a:bodyPr/>
          <a:lstStyle>
            <a:lvl1pPr>
              <a:defRPr/>
            </a:lvl1pPr>
          </a:lstStyle>
          <a:p>
            <a:pPr>
              <a:defRPr/>
            </a:pPr>
            <a:fld id="{B7B4791A-CD76-4D7A-8391-B549E0EB3C64}" type="slidenum">
              <a:rPr/>
              <a:pPr>
                <a:defRPr/>
              </a:pPr>
              <a:t>‹N°›</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txBox="1">
            <a:spLocks noGrp="1"/>
          </p:cNvSpPr>
          <p:nvPr>
            <p:ph type="dt" sz="half" idx="10"/>
          </p:nvPr>
        </p:nvSpPr>
        <p:spPr>
          <a:ln/>
        </p:spPr>
        <p:txBody>
          <a:bodyPr/>
          <a:lstStyle>
            <a:lvl1pPr>
              <a:defRPr/>
            </a:lvl1pPr>
          </a:lstStyle>
          <a:p>
            <a:pPr>
              <a:defRPr/>
            </a:pPr>
            <a:endParaRPr/>
          </a:p>
        </p:txBody>
      </p:sp>
      <p:sp>
        <p:nvSpPr>
          <p:cNvPr id="5" name="Espace réservé du pied de page 4"/>
          <p:cNvSpPr txBox="1">
            <a:spLocks noGrp="1"/>
          </p:cNvSpPr>
          <p:nvPr>
            <p:ph type="ftr" sz="quarter" idx="11"/>
          </p:nvPr>
        </p:nvSpPr>
        <p:spPr>
          <a:ln/>
        </p:spPr>
        <p:txBody>
          <a:bodyPr/>
          <a:lstStyle>
            <a:lvl1pPr>
              <a:defRPr/>
            </a:lvl1pPr>
          </a:lstStyle>
          <a:p>
            <a:pPr>
              <a:defRPr/>
            </a:pPr>
            <a:r>
              <a:t>ACADEMIE DE BESANCON   Bores - Morey - Maylié</a:t>
            </a:r>
            <a:endParaRPr dirty="0"/>
          </a:p>
        </p:txBody>
      </p:sp>
      <p:sp>
        <p:nvSpPr>
          <p:cNvPr id="6" name="Espace réservé du numéro de diapositive 5"/>
          <p:cNvSpPr txBox="1">
            <a:spLocks noGrp="1"/>
          </p:cNvSpPr>
          <p:nvPr>
            <p:ph type="sldNum" sz="quarter" idx="12"/>
          </p:nvPr>
        </p:nvSpPr>
        <p:spPr>
          <a:ln/>
        </p:spPr>
        <p:txBody>
          <a:bodyPr/>
          <a:lstStyle>
            <a:lvl1pPr>
              <a:defRPr/>
            </a:lvl1pPr>
          </a:lstStyle>
          <a:p>
            <a:pPr>
              <a:defRPr/>
            </a:pPr>
            <a:fld id="{9DBCF004-421B-4323-A489-1A292C3964B2}" type="slidenum">
              <a:rPr/>
              <a:pPr>
                <a:defRPr/>
              </a:pPr>
              <a:t>‹N°›</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txBox="1">
            <a:spLocks noGrp="1"/>
          </p:cNvSpPr>
          <p:nvPr>
            <p:ph type="dt" sz="half" idx="10"/>
          </p:nvPr>
        </p:nvSpPr>
        <p:spPr>
          <a:ln/>
        </p:spPr>
        <p:txBody>
          <a:bodyPr/>
          <a:lstStyle>
            <a:lvl1pPr>
              <a:defRPr/>
            </a:lvl1pPr>
          </a:lstStyle>
          <a:p>
            <a:pPr>
              <a:defRPr/>
            </a:pPr>
            <a:endParaRPr/>
          </a:p>
        </p:txBody>
      </p:sp>
      <p:sp>
        <p:nvSpPr>
          <p:cNvPr id="6" name="Espace réservé du pied de page 4"/>
          <p:cNvSpPr txBox="1">
            <a:spLocks noGrp="1"/>
          </p:cNvSpPr>
          <p:nvPr>
            <p:ph type="ftr" sz="quarter" idx="11"/>
          </p:nvPr>
        </p:nvSpPr>
        <p:spPr>
          <a:ln/>
        </p:spPr>
        <p:txBody>
          <a:bodyPr/>
          <a:lstStyle>
            <a:lvl1pPr>
              <a:defRPr/>
            </a:lvl1pPr>
          </a:lstStyle>
          <a:p>
            <a:pPr>
              <a:defRPr/>
            </a:pPr>
            <a:r>
              <a:t>ACADEMIE DE BESANCON   Bores - Morey - Maylié</a:t>
            </a:r>
            <a:endParaRPr dirty="0"/>
          </a:p>
        </p:txBody>
      </p:sp>
      <p:sp>
        <p:nvSpPr>
          <p:cNvPr id="7" name="Espace réservé du numéro de diapositive 5"/>
          <p:cNvSpPr txBox="1">
            <a:spLocks noGrp="1"/>
          </p:cNvSpPr>
          <p:nvPr>
            <p:ph type="sldNum" sz="quarter" idx="12"/>
          </p:nvPr>
        </p:nvSpPr>
        <p:spPr>
          <a:ln/>
        </p:spPr>
        <p:txBody>
          <a:bodyPr/>
          <a:lstStyle>
            <a:lvl1pPr>
              <a:defRPr/>
            </a:lvl1pPr>
          </a:lstStyle>
          <a:p>
            <a:pPr>
              <a:defRPr/>
            </a:pPr>
            <a:fld id="{6C396650-B006-4613-8AB4-BC7A2F011AC4}" type="slidenum">
              <a:rPr/>
              <a:pPr>
                <a:defRPr/>
              </a:pPr>
              <a:t>‹N°›</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txBox="1">
            <a:spLocks noGrp="1"/>
          </p:cNvSpPr>
          <p:nvPr>
            <p:ph type="dt" sz="half" idx="10"/>
          </p:nvPr>
        </p:nvSpPr>
        <p:spPr>
          <a:ln/>
        </p:spPr>
        <p:txBody>
          <a:bodyPr/>
          <a:lstStyle>
            <a:lvl1pPr>
              <a:defRPr/>
            </a:lvl1pPr>
          </a:lstStyle>
          <a:p>
            <a:pPr>
              <a:defRPr/>
            </a:pPr>
            <a:endParaRPr/>
          </a:p>
        </p:txBody>
      </p:sp>
      <p:sp>
        <p:nvSpPr>
          <p:cNvPr id="8" name="Espace réservé du pied de page 4"/>
          <p:cNvSpPr txBox="1">
            <a:spLocks noGrp="1"/>
          </p:cNvSpPr>
          <p:nvPr>
            <p:ph type="ftr" sz="quarter" idx="11"/>
          </p:nvPr>
        </p:nvSpPr>
        <p:spPr>
          <a:ln/>
        </p:spPr>
        <p:txBody>
          <a:bodyPr/>
          <a:lstStyle>
            <a:lvl1pPr>
              <a:defRPr/>
            </a:lvl1pPr>
          </a:lstStyle>
          <a:p>
            <a:pPr>
              <a:defRPr/>
            </a:pPr>
            <a:r>
              <a:t>ACADEMIE DE BESANCON   Bores - Morey - Maylié</a:t>
            </a:r>
            <a:endParaRPr dirty="0"/>
          </a:p>
        </p:txBody>
      </p:sp>
      <p:sp>
        <p:nvSpPr>
          <p:cNvPr id="9" name="Espace réservé du numéro de diapositive 5"/>
          <p:cNvSpPr txBox="1">
            <a:spLocks noGrp="1"/>
          </p:cNvSpPr>
          <p:nvPr>
            <p:ph type="sldNum" sz="quarter" idx="12"/>
          </p:nvPr>
        </p:nvSpPr>
        <p:spPr>
          <a:ln/>
        </p:spPr>
        <p:txBody>
          <a:bodyPr/>
          <a:lstStyle>
            <a:lvl1pPr>
              <a:defRPr/>
            </a:lvl1pPr>
          </a:lstStyle>
          <a:p>
            <a:pPr>
              <a:defRPr/>
            </a:pPr>
            <a:fld id="{B9A51AEA-A008-4A51-AE18-447E5245B5F9}" type="slidenum">
              <a:rPr/>
              <a:pPr>
                <a:defRPr/>
              </a:pPr>
              <a:t>‹N°›</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3"/>
          <p:cNvSpPr txBox="1">
            <a:spLocks noGrp="1"/>
          </p:cNvSpPr>
          <p:nvPr>
            <p:ph type="dt" sz="half" idx="10"/>
          </p:nvPr>
        </p:nvSpPr>
        <p:spPr>
          <a:ln/>
        </p:spPr>
        <p:txBody>
          <a:bodyPr/>
          <a:lstStyle>
            <a:lvl1pPr>
              <a:defRPr/>
            </a:lvl1pPr>
          </a:lstStyle>
          <a:p>
            <a:pPr>
              <a:defRPr/>
            </a:pPr>
            <a:endParaRPr/>
          </a:p>
        </p:txBody>
      </p:sp>
      <p:sp>
        <p:nvSpPr>
          <p:cNvPr id="4" name="Espace réservé du pied de page 4"/>
          <p:cNvSpPr txBox="1">
            <a:spLocks noGrp="1"/>
          </p:cNvSpPr>
          <p:nvPr>
            <p:ph type="ftr" sz="quarter" idx="11"/>
          </p:nvPr>
        </p:nvSpPr>
        <p:spPr>
          <a:ln/>
        </p:spPr>
        <p:txBody>
          <a:bodyPr/>
          <a:lstStyle>
            <a:lvl1pPr>
              <a:defRPr/>
            </a:lvl1pPr>
          </a:lstStyle>
          <a:p>
            <a:pPr>
              <a:defRPr/>
            </a:pPr>
            <a:r>
              <a:t>ACADEMIE DE BESANCON   Bores - Morey - Maylié</a:t>
            </a:r>
            <a:endParaRPr dirty="0"/>
          </a:p>
        </p:txBody>
      </p:sp>
      <p:sp>
        <p:nvSpPr>
          <p:cNvPr id="5" name="Espace réservé du numéro de diapositive 5"/>
          <p:cNvSpPr txBox="1">
            <a:spLocks noGrp="1"/>
          </p:cNvSpPr>
          <p:nvPr>
            <p:ph type="sldNum" sz="quarter" idx="12"/>
          </p:nvPr>
        </p:nvSpPr>
        <p:spPr>
          <a:ln/>
        </p:spPr>
        <p:txBody>
          <a:bodyPr/>
          <a:lstStyle>
            <a:lvl1pPr>
              <a:defRPr/>
            </a:lvl1pPr>
          </a:lstStyle>
          <a:p>
            <a:pPr>
              <a:defRPr/>
            </a:pPr>
            <a:fld id="{9F850E1F-468A-473C-842A-E411A13BE7D6}" type="slidenum">
              <a:rPr/>
              <a:pPr>
                <a:defRPr/>
              </a:pPr>
              <a:t>‹N°›</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txBox="1">
            <a:spLocks noGrp="1"/>
          </p:cNvSpPr>
          <p:nvPr>
            <p:ph type="dt" sz="half" idx="10"/>
          </p:nvPr>
        </p:nvSpPr>
        <p:spPr>
          <a:ln/>
        </p:spPr>
        <p:txBody>
          <a:bodyPr/>
          <a:lstStyle>
            <a:lvl1pPr>
              <a:defRPr/>
            </a:lvl1pPr>
          </a:lstStyle>
          <a:p>
            <a:pPr>
              <a:defRPr/>
            </a:pPr>
            <a:endParaRPr/>
          </a:p>
        </p:txBody>
      </p:sp>
      <p:sp>
        <p:nvSpPr>
          <p:cNvPr id="6" name="Espace réservé du pied de page 4"/>
          <p:cNvSpPr txBox="1">
            <a:spLocks noGrp="1"/>
          </p:cNvSpPr>
          <p:nvPr>
            <p:ph type="ftr" sz="quarter" idx="11"/>
          </p:nvPr>
        </p:nvSpPr>
        <p:spPr>
          <a:ln/>
        </p:spPr>
        <p:txBody>
          <a:bodyPr/>
          <a:lstStyle>
            <a:lvl1pPr>
              <a:defRPr/>
            </a:lvl1pPr>
          </a:lstStyle>
          <a:p>
            <a:pPr>
              <a:defRPr/>
            </a:pPr>
            <a:r>
              <a:t>ACADEMIE DE BESANCON   Bores - Morey - Maylié</a:t>
            </a:r>
            <a:endParaRPr dirty="0"/>
          </a:p>
        </p:txBody>
      </p:sp>
      <p:sp>
        <p:nvSpPr>
          <p:cNvPr id="7" name="Espace réservé du numéro de diapositive 5"/>
          <p:cNvSpPr txBox="1">
            <a:spLocks noGrp="1"/>
          </p:cNvSpPr>
          <p:nvPr>
            <p:ph type="sldNum" sz="quarter" idx="12"/>
          </p:nvPr>
        </p:nvSpPr>
        <p:spPr>
          <a:ln/>
        </p:spPr>
        <p:txBody>
          <a:bodyPr/>
          <a:lstStyle>
            <a:lvl1pPr>
              <a:defRPr/>
            </a:lvl1pPr>
          </a:lstStyle>
          <a:p>
            <a:pPr>
              <a:defRPr/>
            </a:pPr>
            <a:fld id="{1DB27C4D-4662-4D65-B596-A6AB0DFB2565}" type="slidenum">
              <a:rPr/>
              <a:pPr>
                <a:defRPr/>
              </a:pPr>
              <a:t>‹N°›</a:t>
            </a:fld>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txBox="1">
            <a:spLocks noGrp="1"/>
          </p:cNvSpPr>
          <p:nvPr>
            <p:ph type="dt" sz="half" idx="10"/>
          </p:nvPr>
        </p:nvSpPr>
        <p:spPr>
          <a:ln/>
        </p:spPr>
        <p:txBody>
          <a:bodyPr/>
          <a:lstStyle>
            <a:lvl1pPr>
              <a:defRPr/>
            </a:lvl1pPr>
          </a:lstStyle>
          <a:p>
            <a:pPr>
              <a:defRPr/>
            </a:pPr>
            <a:endParaRPr/>
          </a:p>
        </p:txBody>
      </p:sp>
      <p:sp>
        <p:nvSpPr>
          <p:cNvPr id="6" name="Espace réservé du pied de page 4"/>
          <p:cNvSpPr txBox="1">
            <a:spLocks noGrp="1"/>
          </p:cNvSpPr>
          <p:nvPr>
            <p:ph type="ftr" sz="quarter" idx="11"/>
          </p:nvPr>
        </p:nvSpPr>
        <p:spPr>
          <a:ln/>
        </p:spPr>
        <p:txBody>
          <a:bodyPr/>
          <a:lstStyle>
            <a:lvl1pPr>
              <a:defRPr/>
            </a:lvl1pPr>
          </a:lstStyle>
          <a:p>
            <a:pPr>
              <a:defRPr/>
            </a:pPr>
            <a:r>
              <a:t>ACADEMIE DE BESANCON   Bores - Morey - Maylié</a:t>
            </a:r>
            <a:endParaRPr dirty="0"/>
          </a:p>
        </p:txBody>
      </p:sp>
      <p:sp>
        <p:nvSpPr>
          <p:cNvPr id="7" name="Espace réservé du numéro de diapositive 5"/>
          <p:cNvSpPr txBox="1">
            <a:spLocks noGrp="1"/>
          </p:cNvSpPr>
          <p:nvPr>
            <p:ph type="sldNum" sz="quarter" idx="12"/>
          </p:nvPr>
        </p:nvSpPr>
        <p:spPr>
          <a:ln/>
        </p:spPr>
        <p:txBody>
          <a:bodyPr/>
          <a:lstStyle>
            <a:lvl1pPr>
              <a:defRPr/>
            </a:lvl1pPr>
          </a:lstStyle>
          <a:p>
            <a:pPr>
              <a:defRPr/>
            </a:pPr>
            <a:fld id="{17505FC4-7BE1-42E4-ACE3-80FA3B239BE8}" type="slidenum">
              <a:rPr/>
              <a:pPr>
                <a:defRPr/>
              </a:pPr>
              <a:t>‹N°›</a:t>
            </a:fld>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txBox="1">
            <a:spLocks noGrp="1"/>
          </p:cNvSpPr>
          <p:nvPr>
            <p:ph type="dt" sz="half" idx="10"/>
          </p:nvPr>
        </p:nvSpPr>
        <p:spPr>
          <a:ln/>
        </p:spPr>
        <p:txBody>
          <a:bodyPr/>
          <a:lstStyle>
            <a:lvl1pPr>
              <a:defRPr/>
            </a:lvl1pPr>
          </a:lstStyle>
          <a:p>
            <a:pPr>
              <a:defRPr/>
            </a:pPr>
            <a:endParaRPr/>
          </a:p>
        </p:txBody>
      </p:sp>
      <p:sp>
        <p:nvSpPr>
          <p:cNvPr id="5" name="Espace réservé du pied de page 4"/>
          <p:cNvSpPr txBox="1">
            <a:spLocks noGrp="1"/>
          </p:cNvSpPr>
          <p:nvPr>
            <p:ph type="ftr" sz="quarter" idx="11"/>
          </p:nvPr>
        </p:nvSpPr>
        <p:spPr>
          <a:ln/>
        </p:spPr>
        <p:txBody>
          <a:bodyPr/>
          <a:lstStyle>
            <a:lvl1pPr>
              <a:defRPr/>
            </a:lvl1pPr>
          </a:lstStyle>
          <a:p>
            <a:pPr>
              <a:defRPr/>
            </a:pPr>
            <a:r>
              <a:t>ACADEMIE DE BESANCON   Bores - Morey - Maylié</a:t>
            </a:r>
            <a:endParaRPr dirty="0"/>
          </a:p>
        </p:txBody>
      </p:sp>
      <p:sp>
        <p:nvSpPr>
          <p:cNvPr id="6" name="Espace réservé du numéro de diapositive 5"/>
          <p:cNvSpPr txBox="1">
            <a:spLocks noGrp="1"/>
          </p:cNvSpPr>
          <p:nvPr>
            <p:ph type="sldNum" sz="quarter" idx="12"/>
          </p:nvPr>
        </p:nvSpPr>
        <p:spPr>
          <a:ln/>
        </p:spPr>
        <p:txBody>
          <a:bodyPr/>
          <a:lstStyle>
            <a:lvl1pPr>
              <a:defRPr/>
            </a:lvl1pPr>
          </a:lstStyle>
          <a:p>
            <a:pPr>
              <a:defRPr/>
            </a:pPr>
            <a:fld id="{AA9E3518-357A-446D-BADA-94E2A7AF41CA}" type="slidenum">
              <a:rPr/>
              <a:pPr>
                <a:defRPr/>
              </a:pPr>
              <a:t>‹N°›</a:t>
            </a:fld>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128588"/>
            <a:ext cx="2057400" cy="599757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128588"/>
            <a:ext cx="6019800" cy="599757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txBox="1">
            <a:spLocks noGrp="1"/>
          </p:cNvSpPr>
          <p:nvPr>
            <p:ph type="dt" sz="half" idx="10"/>
          </p:nvPr>
        </p:nvSpPr>
        <p:spPr>
          <a:ln/>
        </p:spPr>
        <p:txBody>
          <a:bodyPr/>
          <a:lstStyle>
            <a:lvl1pPr>
              <a:defRPr/>
            </a:lvl1pPr>
          </a:lstStyle>
          <a:p>
            <a:pPr>
              <a:defRPr/>
            </a:pPr>
            <a:endParaRPr/>
          </a:p>
        </p:txBody>
      </p:sp>
      <p:sp>
        <p:nvSpPr>
          <p:cNvPr id="5" name="Espace réservé du pied de page 4"/>
          <p:cNvSpPr txBox="1">
            <a:spLocks noGrp="1"/>
          </p:cNvSpPr>
          <p:nvPr>
            <p:ph type="ftr" sz="quarter" idx="11"/>
          </p:nvPr>
        </p:nvSpPr>
        <p:spPr>
          <a:ln/>
        </p:spPr>
        <p:txBody>
          <a:bodyPr/>
          <a:lstStyle>
            <a:lvl1pPr>
              <a:defRPr/>
            </a:lvl1pPr>
          </a:lstStyle>
          <a:p>
            <a:pPr>
              <a:defRPr/>
            </a:pPr>
            <a:r>
              <a:t>ACADEMIE DE BESANCON   Bores - Morey - Maylié</a:t>
            </a:r>
            <a:endParaRPr dirty="0"/>
          </a:p>
        </p:txBody>
      </p:sp>
      <p:sp>
        <p:nvSpPr>
          <p:cNvPr id="6" name="Espace réservé du numéro de diapositive 5"/>
          <p:cNvSpPr txBox="1">
            <a:spLocks noGrp="1"/>
          </p:cNvSpPr>
          <p:nvPr>
            <p:ph type="sldNum" sz="quarter" idx="12"/>
          </p:nvPr>
        </p:nvSpPr>
        <p:spPr>
          <a:ln/>
        </p:spPr>
        <p:txBody>
          <a:bodyPr/>
          <a:lstStyle>
            <a:lvl1pPr>
              <a:defRPr/>
            </a:lvl1pPr>
          </a:lstStyle>
          <a:p>
            <a:pPr>
              <a:defRPr/>
            </a:pPr>
            <a:fld id="{FE78C244-B9CE-4F2C-969F-08C20F37368F}" type="slidenum">
              <a:rPr/>
              <a:pPr>
                <a:defRPr/>
              </a:pPr>
              <a:t>‹N°›</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Espace réservé du titre 1"/>
          <p:cNvSpPr txBox="1">
            <a:spLocks noGrp="1"/>
          </p:cNvSpPr>
          <p:nvPr>
            <p:ph type="title"/>
          </p:nvPr>
        </p:nvSpPr>
        <p:spPr bwMode="auto">
          <a:xfrm>
            <a:off x="457200" y="128588"/>
            <a:ext cx="8229600" cy="1435100"/>
          </a:xfrm>
          <a:prstGeom prst="rect">
            <a:avLst/>
          </a:prstGeom>
          <a:noFill/>
          <a:ln w="9525">
            <a:noFill/>
            <a:miter lim="800000"/>
            <a:headEnd/>
            <a:tailEnd/>
          </a:ln>
        </p:spPr>
        <p:txBody>
          <a:bodyPr vert="horz" wrap="square" lIns="90000" tIns="46800" rIns="90000" bIns="46800" numCol="1" anchor="ctr" anchorCtr="0" compatLnSpc="1">
            <a:prstTxWarp prst="textNoShape">
              <a:avLst/>
            </a:prstTxWarp>
          </a:bodyPr>
          <a:lstStyle/>
          <a:p>
            <a:pPr lvl="0"/>
            <a:endParaRPr lang="fr-FR" smtClean="0"/>
          </a:p>
        </p:txBody>
      </p:sp>
      <p:sp>
        <p:nvSpPr>
          <p:cNvPr id="6147" name="Espace réservé du texte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0000" tIns="46800" rIns="90000" bIns="4680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txBox="1">
            <a:spLocks noGrp="1"/>
          </p:cNvSpPr>
          <p:nvPr>
            <p:ph type="dt" sz="half" idx="2"/>
          </p:nvPr>
        </p:nvSpPr>
        <p:spPr>
          <a:xfrm>
            <a:off x="457200" y="6354763"/>
            <a:ext cx="2133600" cy="368300"/>
          </a:xfrm>
          <a:prstGeom prst="rect">
            <a:avLst/>
          </a:prstGeom>
          <a:noFill/>
          <a:ln>
            <a:noFill/>
          </a:ln>
        </p:spPr>
        <p:txBody>
          <a:bodyPr vert="horz" wrap="square" lIns="90000" tIns="46800" rIns="90000" bIns="46800" anchor="ctr" anchorCtr="0" compatLnSpc="1"/>
          <a:lstStyle>
            <a:lvl1pPr marL="0" marR="0" lvl="0" indent="0" algn="l" rtl="0" fontAlgn="auto" hangingPunct="1">
              <a:lnSpc>
                <a:spcPct val="100000"/>
              </a:lnSpc>
              <a:spcBef>
                <a:spcPts val="0"/>
              </a:spcBef>
              <a:spcAft>
                <a:spcPts val="0"/>
              </a:spcAft>
              <a:buNone/>
              <a:tabLst>
                <a:tab pos="0" algn="l"/>
                <a:tab pos="914400" algn="l"/>
                <a:tab pos="1828800" algn="l"/>
                <a:tab pos="2743199" algn="l"/>
                <a:tab pos="3657600" algn="l"/>
                <a:tab pos="4571999" algn="l"/>
                <a:tab pos="5486399" algn="l"/>
                <a:tab pos="6400799" algn="l"/>
                <a:tab pos="7315200" algn="l"/>
                <a:tab pos="8229599" algn="l"/>
                <a:tab pos="9143999" algn="l"/>
                <a:tab pos="10058399" algn="l"/>
              </a:tabLst>
              <a:defRPr lang="fr-FR" sz="1800" b="0" i="0" u="none" strike="noStrike" baseline="0">
                <a:solidFill>
                  <a:srgbClr val="000000"/>
                </a:solidFill>
                <a:latin typeface="Arial" pitchFamily="18"/>
                <a:ea typeface="Arial" pitchFamily="2"/>
                <a:cs typeface="Arial" pitchFamily="2"/>
              </a:defRPr>
            </a:lvl1pPr>
          </a:lstStyle>
          <a:p>
            <a:pPr>
              <a:defRPr/>
            </a:pPr>
            <a:endParaRPr/>
          </a:p>
        </p:txBody>
      </p:sp>
      <p:sp>
        <p:nvSpPr>
          <p:cNvPr id="5" name="Espace réservé du pied de page 4"/>
          <p:cNvSpPr txBox="1">
            <a:spLocks noGrp="1"/>
          </p:cNvSpPr>
          <p:nvPr>
            <p:ph type="ftr" sz="quarter" idx="3"/>
          </p:nvPr>
        </p:nvSpPr>
        <p:spPr>
          <a:xfrm>
            <a:off x="3124200" y="6354763"/>
            <a:ext cx="3805238" cy="368300"/>
          </a:xfrm>
          <a:prstGeom prst="rect">
            <a:avLst/>
          </a:prstGeom>
          <a:noFill/>
          <a:ln>
            <a:noFill/>
          </a:ln>
        </p:spPr>
        <p:txBody>
          <a:bodyPr vert="horz" wrap="square" lIns="90000" tIns="46800" rIns="90000" bIns="46800" anchor="ctr" anchorCtr="0" compatLnSpc="1"/>
          <a:lstStyle>
            <a:lvl1pPr marL="0" marR="0" lvl="0" indent="0" algn="l" rtl="0" fontAlgn="auto" hangingPunct="1">
              <a:lnSpc>
                <a:spcPct val="100000"/>
              </a:lnSpc>
              <a:spcBef>
                <a:spcPts val="0"/>
              </a:spcBef>
              <a:spcAft>
                <a:spcPts val="0"/>
              </a:spcAft>
              <a:buNone/>
              <a:tabLst>
                <a:tab pos="0" algn="l"/>
                <a:tab pos="914400" algn="l"/>
                <a:tab pos="1828800" algn="l"/>
                <a:tab pos="2743199" algn="l"/>
                <a:tab pos="3657600" algn="l"/>
                <a:tab pos="4571999" algn="l"/>
                <a:tab pos="5486399" algn="l"/>
                <a:tab pos="6400799" algn="l"/>
                <a:tab pos="7315200" algn="l"/>
                <a:tab pos="8229599" algn="l"/>
                <a:tab pos="9143999" algn="l"/>
                <a:tab pos="10058399" algn="l"/>
              </a:tabLst>
              <a:defRPr lang="fr-FR" sz="1800" b="0" i="0" u="none" strike="noStrike" baseline="0">
                <a:solidFill>
                  <a:srgbClr val="000000"/>
                </a:solidFill>
                <a:latin typeface="Arial" pitchFamily="18"/>
                <a:ea typeface="Arial" pitchFamily="2"/>
                <a:cs typeface="Arial" pitchFamily="2"/>
              </a:defRPr>
            </a:lvl1pPr>
          </a:lstStyle>
          <a:p>
            <a:pPr>
              <a:defRPr/>
            </a:pPr>
            <a:r>
              <a:t>ACADEMIE DE BESANCON   Bores - Morey - Maylié</a:t>
            </a:r>
            <a:endParaRPr dirty="0"/>
          </a:p>
        </p:txBody>
      </p:sp>
      <p:sp>
        <p:nvSpPr>
          <p:cNvPr id="6" name="Espace réservé du numéro de diapositive 5"/>
          <p:cNvSpPr txBox="1">
            <a:spLocks noGrp="1"/>
          </p:cNvSpPr>
          <p:nvPr>
            <p:ph type="sldNum" sz="quarter" idx="4"/>
          </p:nvPr>
        </p:nvSpPr>
        <p:spPr>
          <a:xfrm>
            <a:off x="6553200" y="6354763"/>
            <a:ext cx="2133600" cy="368300"/>
          </a:xfrm>
          <a:prstGeom prst="rect">
            <a:avLst/>
          </a:prstGeom>
          <a:noFill/>
          <a:ln>
            <a:noFill/>
          </a:ln>
        </p:spPr>
        <p:txBody>
          <a:bodyPr vert="horz" wrap="square" lIns="90000" tIns="46800" rIns="90000" bIns="46800" anchor="ctr" anchorCtr="0" compatLnSpc="1"/>
          <a:lstStyle>
            <a:lvl1pPr marL="0" marR="0" lvl="0" indent="0" algn="l" rtl="0" fontAlgn="auto" hangingPunct="1">
              <a:lnSpc>
                <a:spcPct val="100000"/>
              </a:lnSpc>
              <a:spcBef>
                <a:spcPts val="0"/>
              </a:spcBef>
              <a:spcAft>
                <a:spcPts val="0"/>
              </a:spcAft>
              <a:buNone/>
              <a:tabLst>
                <a:tab pos="0" algn="l"/>
                <a:tab pos="914400" algn="l"/>
                <a:tab pos="1828800" algn="l"/>
                <a:tab pos="2743199" algn="l"/>
                <a:tab pos="3657600" algn="l"/>
                <a:tab pos="4571999" algn="l"/>
                <a:tab pos="5486399" algn="l"/>
                <a:tab pos="6400799" algn="l"/>
                <a:tab pos="7315200" algn="l"/>
                <a:tab pos="8229599" algn="l"/>
                <a:tab pos="9143999" algn="l"/>
                <a:tab pos="10058399" algn="l"/>
              </a:tabLst>
              <a:defRPr lang="fr-FR" sz="1800" b="0" i="0" u="none" strike="noStrike" baseline="0">
                <a:solidFill>
                  <a:srgbClr val="000000"/>
                </a:solidFill>
                <a:latin typeface="Arial" pitchFamily="18"/>
                <a:ea typeface="Arial" pitchFamily="2"/>
                <a:cs typeface="Arial" pitchFamily="2"/>
              </a:defRPr>
            </a:lvl1pPr>
          </a:lstStyle>
          <a:p>
            <a:pPr>
              <a:defRPr/>
            </a:pPr>
            <a:fld id="{308E0244-7DCF-4FF1-81EF-7EB0D91AB623}" type="slidenum">
              <a:rPr/>
              <a:pPr>
                <a:defRPr/>
              </a:pPr>
              <a:t>‹N°›</a:t>
            </a:fld>
            <a:endParaRPr/>
          </a:p>
        </p:txBody>
      </p:sp>
    </p:spTree>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Lst>
  <p:transition/>
  <p:hf sldNum="0" hdr="0" dt="0"/>
  <p:txStyles>
    <p:titleStyle>
      <a:lvl1pPr algn="ctr" rtl="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lang="fr-FR" sz="4400">
          <a:solidFill>
            <a:srgbClr val="000000"/>
          </a:solidFill>
          <a:latin typeface="Calibri" pitchFamily="34"/>
          <a:ea typeface="SimSun" pitchFamily="2"/>
          <a:cs typeface="SimSun" pitchFamily="2" charset="-122"/>
        </a:defRPr>
      </a:lvl1pPr>
      <a:lvl2pPr algn="ctr" rtl="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sz="4400">
          <a:solidFill>
            <a:srgbClr val="000000"/>
          </a:solidFill>
          <a:latin typeface="Calibri" pitchFamily="34" charset="0"/>
          <a:ea typeface="SimSun" pitchFamily="2" charset="-122"/>
          <a:cs typeface="SimSun" pitchFamily="2" charset="-122"/>
        </a:defRPr>
      </a:lvl2pPr>
      <a:lvl3pPr algn="ctr" rtl="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sz="4400">
          <a:solidFill>
            <a:srgbClr val="000000"/>
          </a:solidFill>
          <a:latin typeface="Calibri" pitchFamily="34" charset="0"/>
          <a:ea typeface="SimSun" pitchFamily="2" charset="-122"/>
          <a:cs typeface="SimSun" pitchFamily="2" charset="-122"/>
        </a:defRPr>
      </a:lvl3pPr>
      <a:lvl4pPr algn="ctr" rtl="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sz="4400">
          <a:solidFill>
            <a:srgbClr val="000000"/>
          </a:solidFill>
          <a:latin typeface="Calibri" pitchFamily="34" charset="0"/>
          <a:ea typeface="SimSun" pitchFamily="2" charset="-122"/>
          <a:cs typeface="SimSun" pitchFamily="2" charset="-122"/>
        </a:defRPr>
      </a:lvl4pPr>
      <a:lvl5pPr algn="ctr" rtl="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sz="4400">
          <a:solidFill>
            <a:srgbClr val="000000"/>
          </a:solidFill>
          <a:latin typeface="Calibri" pitchFamily="34" charset="0"/>
          <a:ea typeface="SimSun" pitchFamily="2" charset="-122"/>
          <a:cs typeface="SimSun" pitchFamily="2" charset="-122"/>
        </a:defRPr>
      </a:lvl5pPr>
      <a:lvl6pPr marL="457200" algn="ctr" rtl="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sz="4400">
          <a:solidFill>
            <a:srgbClr val="000000"/>
          </a:solidFill>
          <a:latin typeface="Calibri" pitchFamily="34" charset="0"/>
          <a:ea typeface="SimSun" pitchFamily="2" charset="-122"/>
          <a:cs typeface="SimSun" pitchFamily="2" charset="-122"/>
        </a:defRPr>
      </a:lvl6pPr>
      <a:lvl7pPr marL="914400" algn="ctr" rtl="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sz="4400">
          <a:solidFill>
            <a:srgbClr val="000000"/>
          </a:solidFill>
          <a:latin typeface="Calibri" pitchFamily="34" charset="0"/>
          <a:ea typeface="SimSun" pitchFamily="2" charset="-122"/>
          <a:cs typeface="SimSun" pitchFamily="2" charset="-122"/>
        </a:defRPr>
      </a:lvl7pPr>
      <a:lvl8pPr marL="1371600" algn="ctr" rtl="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sz="4400">
          <a:solidFill>
            <a:srgbClr val="000000"/>
          </a:solidFill>
          <a:latin typeface="Calibri" pitchFamily="34" charset="0"/>
          <a:ea typeface="SimSun" pitchFamily="2" charset="-122"/>
          <a:cs typeface="SimSun" pitchFamily="2" charset="-122"/>
        </a:defRPr>
      </a:lvl8pPr>
      <a:lvl9pPr marL="1828800" algn="ctr" rtl="0" eaLnBrk="0" fontAlgn="base" hangingPunct="0">
        <a:spcBef>
          <a:spcPct val="0"/>
        </a:spcBef>
        <a:spcAft>
          <a:spcPct val="0"/>
        </a:spcAft>
        <a:tabLst>
          <a:tab pos="0" algn="l"/>
          <a:tab pos="914400" algn="l"/>
          <a:tab pos="1828800" algn="l"/>
          <a:tab pos="2741613" algn="l"/>
          <a:tab pos="3657600" algn="l"/>
          <a:tab pos="4570413" algn="l"/>
          <a:tab pos="5484813" algn="l"/>
          <a:tab pos="6399213" algn="l"/>
          <a:tab pos="7315200" algn="l"/>
          <a:tab pos="8228013" algn="l"/>
          <a:tab pos="9142413" algn="l"/>
          <a:tab pos="10056813" algn="l"/>
        </a:tabLst>
        <a:defRPr sz="4400">
          <a:solidFill>
            <a:srgbClr val="000000"/>
          </a:solidFill>
          <a:latin typeface="Calibri" pitchFamily="34" charset="0"/>
          <a:ea typeface="SimSun" pitchFamily="2" charset="-122"/>
          <a:cs typeface="SimSun" pitchFamily="2" charset="-122"/>
        </a:defRPr>
      </a:lvl9pPr>
    </p:titleStyle>
    <p:bodyStyle>
      <a:lvl1pPr marL="342900" indent="-342900" algn="l" rtl="0" eaLnBrk="0" fontAlgn="base" hangingPunct="0">
        <a:spcBef>
          <a:spcPts val="80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lang="fr-FR" sz="3200">
          <a:solidFill>
            <a:srgbClr val="000000"/>
          </a:solidFill>
          <a:latin typeface="Calibri" pitchFamily="34"/>
          <a:ea typeface="SimSun" pitchFamily="2"/>
          <a:cs typeface="SimSun" pitchFamily="2" charset="-122"/>
        </a:defRPr>
      </a:lvl1pPr>
      <a:lvl2pPr marL="742950" indent="-285750" algn="l" rtl="0" eaLnBrk="0" fontAlgn="base" hangingPunct="0">
        <a:spcBef>
          <a:spcPct val="20000"/>
        </a:spcBef>
        <a:spcAft>
          <a:spcPct val="0"/>
        </a:spcAft>
        <a:buChar char="–"/>
        <a:defRPr sz="2800">
          <a:solidFill>
            <a:schemeClr val="tx1"/>
          </a:solidFill>
          <a:latin typeface="Arial" charset="0"/>
          <a:ea typeface="SimSun" pitchFamily="2" charset="-122"/>
        </a:defRPr>
      </a:lvl2pPr>
      <a:lvl3pPr marL="1143000" indent="-228600" algn="l" rtl="0" eaLnBrk="0" fontAlgn="base" hangingPunct="0">
        <a:spcBef>
          <a:spcPct val="20000"/>
        </a:spcBef>
        <a:spcAft>
          <a:spcPct val="0"/>
        </a:spcAft>
        <a:buChar char="•"/>
        <a:defRPr sz="2400">
          <a:solidFill>
            <a:schemeClr val="tx1"/>
          </a:solidFill>
          <a:latin typeface="Arial" charset="0"/>
          <a:ea typeface="SimSun" pitchFamily="2" charset="-122"/>
        </a:defRPr>
      </a:lvl3pPr>
      <a:lvl4pPr marL="1600200" indent="-228600" algn="l" rtl="0" eaLnBrk="0" fontAlgn="base" hangingPunct="0">
        <a:spcBef>
          <a:spcPct val="20000"/>
        </a:spcBef>
        <a:spcAft>
          <a:spcPct val="0"/>
        </a:spcAft>
        <a:buChar char="–"/>
        <a:defRPr sz="2000">
          <a:solidFill>
            <a:schemeClr val="tx1"/>
          </a:solidFill>
          <a:latin typeface="Arial" charset="0"/>
          <a:ea typeface="SimSun" pitchFamily="2" charset="-122"/>
        </a:defRPr>
      </a:lvl4pPr>
      <a:lvl5pPr marL="2057400" indent="-228600" algn="l" rtl="0" eaLnBrk="0" fontAlgn="base" hangingPunct="0">
        <a:spcBef>
          <a:spcPct val="20000"/>
        </a:spcBef>
        <a:spcAft>
          <a:spcPct val="0"/>
        </a:spcAft>
        <a:buChar char="»"/>
        <a:defRPr sz="2000">
          <a:solidFill>
            <a:schemeClr val="tx1"/>
          </a:solidFill>
          <a:latin typeface="Arial" charset="0"/>
          <a:ea typeface="SimSun" pitchFamily="2" charset="-122"/>
        </a:defRPr>
      </a:lvl5pPr>
      <a:lvl6pPr marL="2514600" indent="-228600" algn="l" rtl="0" eaLnBrk="0" fontAlgn="base" hangingPunct="0">
        <a:spcBef>
          <a:spcPct val="20000"/>
        </a:spcBef>
        <a:spcAft>
          <a:spcPct val="0"/>
        </a:spcAft>
        <a:buChar char="»"/>
        <a:defRPr sz="2000">
          <a:solidFill>
            <a:schemeClr val="tx1"/>
          </a:solidFill>
          <a:latin typeface="Arial" charset="0"/>
          <a:ea typeface="SimSun" pitchFamily="2" charset="-122"/>
        </a:defRPr>
      </a:lvl6pPr>
      <a:lvl7pPr marL="2971800" indent="-228600" algn="l" rtl="0" eaLnBrk="0" fontAlgn="base" hangingPunct="0">
        <a:spcBef>
          <a:spcPct val="20000"/>
        </a:spcBef>
        <a:spcAft>
          <a:spcPct val="0"/>
        </a:spcAft>
        <a:buChar char="»"/>
        <a:defRPr sz="2000">
          <a:solidFill>
            <a:schemeClr val="tx1"/>
          </a:solidFill>
          <a:latin typeface="Arial" charset="0"/>
          <a:ea typeface="SimSun" pitchFamily="2" charset="-122"/>
        </a:defRPr>
      </a:lvl7pPr>
      <a:lvl8pPr marL="3429000" indent="-228600" algn="l" rtl="0" eaLnBrk="0" fontAlgn="base" hangingPunct="0">
        <a:spcBef>
          <a:spcPct val="20000"/>
        </a:spcBef>
        <a:spcAft>
          <a:spcPct val="0"/>
        </a:spcAft>
        <a:buChar char="»"/>
        <a:defRPr sz="2000">
          <a:solidFill>
            <a:schemeClr val="tx1"/>
          </a:solidFill>
          <a:latin typeface="Arial" charset="0"/>
          <a:ea typeface="SimSun" pitchFamily="2" charset="-122"/>
        </a:defRPr>
      </a:lvl8pPr>
      <a:lvl9pPr marL="3886200" indent="-228600" algn="l" rtl="0" eaLnBrk="0" fontAlgn="base" hangingPunct="0">
        <a:spcBef>
          <a:spcPct val="20000"/>
        </a:spcBef>
        <a:spcAft>
          <a:spcPct val="0"/>
        </a:spcAft>
        <a:buChar char="»"/>
        <a:defRPr sz="2000">
          <a:solidFill>
            <a:schemeClr val="tx1"/>
          </a:solidFill>
          <a:latin typeface="Arial" charset="0"/>
          <a:ea typeface="SimSun" pitchFamily="2" charset="-122"/>
        </a:defRPr>
      </a:lvl9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fr.wikipedia.org/wiki/Grec_ancien"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7.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1.bin"/><Relationship Id="rId5" Type="http://schemas.openxmlformats.org/officeDocument/2006/relationships/oleObject" Target="../embeddings/oleObject10.bin"/><Relationship Id="rId4" Type="http://schemas.openxmlformats.org/officeDocument/2006/relationships/oleObject" Target="../embeddings/oleObject9.bin"/></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larecherche.fr/content/recherche/article?id=7936"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hyperlink" Target="http://www.ostralo.net/3_animations/swf/conformation.swf"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5.bin"/></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7.bin"/></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21.bin"/><Relationship Id="rId5" Type="http://schemas.openxmlformats.org/officeDocument/2006/relationships/oleObject" Target="../embeddings/oleObject20.bin"/><Relationship Id="rId4" Type="http://schemas.openxmlformats.org/officeDocument/2006/relationships/oleObject" Target="../embeddings/oleObject19.bin"/></Relationships>
</file>

<file path=ppt/slides/_rels/slide46.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slideLayout" Target="../slideLayouts/slideLayout2.xml"/><Relationship Id="rId6" Type="http://schemas.openxmlformats.org/officeDocument/2006/relationships/image" Target="../media/image50.wmf"/><Relationship Id="rId5" Type="http://schemas.openxmlformats.org/officeDocument/2006/relationships/image" Target="../media/image49.wmf"/><Relationship Id="rId4" Type="http://schemas.openxmlformats.org/officeDocument/2006/relationships/image" Target="../media/image48.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23.bin"/></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25.bin"/></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31.bin"/><Relationship Id="rId3" Type="http://schemas.openxmlformats.org/officeDocument/2006/relationships/oleObject" Target="../embeddings/oleObject26.bin"/><Relationship Id="rId7"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29.bin"/><Relationship Id="rId5" Type="http://schemas.openxmlformats.org/officeDocument/2006/relationships/oleObject" Target="../embeddings/oleObject28.bin"/><Relationship Id="rId4" Type="http://schemas.openxmlformats.org/officeDocument/2006/relationships/oleObject" Target="../embeddings/oleObject27.bin"/><Relationship Id="rId9" Type="http://schemas.openxmlformats.org/officeDocument/2006/relationships/oleObject" Target="../embeddings/oleObject3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ZoneTexte 1"/>
          <p:cNvSpPr txBox="1">
            <a:spLocks noChangeArrowheads="1"/>
          </p:cNvSpPr>
          <p:nvPr/>
        </p:nvSpPr>
        <p:spPr bwMode="auto">
          <a:xfrm>
            <a:off x="1060450" y="1006475"/>
            <a:ext cx="6821488" cy="368300"/>
          </a:xfrm>
          <a:prstGeom prst="rect">
            <a:avLst/>
          </a:prstGeom>
          <a:noFill/>
          <a:ln w="9525">
            <a:noFill/>
            <a:miter lim="800000"/>
            <a:headEnd/>
            <a:tailEnd/>
          </a:ln>
        </p:spPr>
        <p:txBody>
          <a:bodyPr>
            <a:spAutoFit/>
          </a:bodyPr>
          <a:lstStyle/>
          <a:p>
            <a:r>
              <a:rPr lang="fr-FR" dirty="0"/>
              <a:t>Rappel: Représentation de CRAM</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3249613" y="1035050"/>
            <a:ext cx="2352675" cy="2190750"/>
          </a:xfrm>
          <a:prstGeom prst="rect">
            <a:avLst/>
          </a:prstGeom>
          <a:noFill/>
          <a:ln w="9525">
            <a:noFill/>
            <a:miter lim="800000"/>
            <a:headEnd/>
            <a:tailEnd/>
          </a:ln>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2684463" y="1804988"/>
            <a:ext cx="3021012" cy="3241675"/>
          </a:xfrm>
          <a:prstGeom prst="rect">
            <a:avLst/>
          </a:prstGeom>
          <a:noFill/>
          <a:ln w="9525">
            <a:noFill/>
            <a:miter lim="800000"/>
            <a:headEnd/>
            <a:tailEnd/>
          </a:ln>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Image 1" descr="ethanol.gif"/>
          <p:cNvPicPr>
            <a:picLocks noChangeAspect="1"/>
          </p:cNvPicPr>
          <p:nvPr/>
        </p:nvPicPr>
        <p:blipFill>
          <a:blip r:embed="rId2" cstate="print"/>
          <a:srcRect/>
          <a:stretch>
            <a:fillRect/>
          </a:stretch>
        </p:blipFill>
        <p:spPr bwMode="auto">
          <a:xfrm>
            <a:off x="3468688" y="1011238"/>
            <a:ext cx="2133600" cy="2276475"/>
          </a:xfrm>
          <a:prstGeom prst="rect">
            <a:avLst/>
          </a:prstGeom>
          <a:noFill/>
          <a:ln w="9525">
            <a:noFill/>
            <a:miter lim="800000"/>
            <a:headEnd/>
            <a:tailEnd/>
          </a:ln>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p:cNvPicPr>
            <a:picLocks noChangeAspect="1" noChangeArrowheads="1"/>
          </p:cNvPicPr>
          <p:nvPr/>
        </p:nvPicPr>
        <p:blipFill>
          <a:blip r:embed="rId2" cstate="print"/>
          <a:srcRect/>
          <a:stretch>
            <a:fillRect/>
          </a:stretch>
        </p:blipFill>
        <p:spPr bwMode="auto">
          <a:xfrm>
            <a:off x="2430463" y="2098675"/>
            <a:ext cx="4446587" cy="2660650"/>
          </a:xfrm>
          <a:prstGeom prst="rect">
            <a:avLst/>
          </a:prstGeom>
          <a:noFill/>
          <a:ln w="9525">
            <a:noFill/>
            <a:miter lim="800000"/>
            <a:headEnd/>
            <a:tailEnd/>
          </a:ln>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0" y="1975104"/>
          <a:ext cx="8887967" cy="2468880"/>
        </p:xfrm>
        <a:graphic>
          <a:graphicData uri="http://schemas.openxmlformats.org/drawingml/2006/table">
            <a:tbl>
              <a:tblPr/>
              <a:tblGrid>
                <a:gridCol w="900089"/>
                <a:gridCol w="2568244"/>
                <a:gridCol w="166067"/>
                <a:gridCol w="5253567"/>
              </a:tblGrid>
              <a:tr h="2468880">
                <a:tc>
                  <a:txBody>
                    <a:bodyPr/>
                    <a:lstStyle/>
                    <a:p>
                      <a:pPr algn="ctr">
                        <a:spcAft>
                          <a:spcPts val="0"/>
                        </a:spcAft>
                      </a:pPr>
                      <a:r>
                        <a:rPr lang="fr-FR" sz="1400" b="1" kern="0" dirty="0">
                          <a:solidFill>
                            <a:srgbClr val="FF0000"/>
                          </a:solidFill>
                          <a:latin typeface="Cambria"/>
                        </a:rPr>
                        <a:t>T6S</a:t>
                      </a:r>
                      <a:endParaRPr lang="fr-FR" sz="1200" b="1" kern="0" dirty="0">
                        <a:latin typeface="Cambria"/>
                      </a:endParaRPr>
                    </a:p>
                    <a:p>
                      <a:pPr algn="ctr">
                        <a:spcAft>
                          <a:spcPts val="0"/>
                        </a:spcAft>
                      </a:pPr>
                      <a:r>
                        <a:rPr lang="fr-FR" sz="1400" b="1" kern="0" dirty="0">
                          <a:solidFill>
                            <a:srgbClr val="FF0000"/>
                          </a:solidFill>
                          <a:latin typeface="Cambria"/>
                        </a:rPr>
                        <a:t>2012</a:t>
                      </a:r>
                      <a:endParaRPr lang="fr-FR" sz="1200" b="1" kern="0" dirty="0">
                        <a:latin typeface="Cambria"/>
                      </a:endParaRPr>
                    </a:p>
                  </a:txBody>
                  <a:tcPr marL="39843" marR="39843"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2C5"/>
                    </a:solidFill>
                  </a:tcPr>
                </a:tc>
                <a:tc>
                  <a:txBody>
                    <a:bodyPr/>
                    <a:lstStyle/>
                    <a:p>
                      <a:pPr marL="114300" algn="ctr">
                        <a:spcAft>
                          <a:spcPts val="0"/>
                        </a:spcAft>
                      </a:pPr>
                      <a:r>
                        <a:rPr lang="fr-FR" sz="2000" b="1">
                          <a:solidFill>
                            <a:srgbClr val="FF0000"/>
                          </a:solidFill>
                          <a:latin typeface="Cambria"/>
                        </a:rPr>
                        <a:t>Thème B : Comprendre</a:t>
                      </a:r>
                      <a:endParaRPr lang="fr-FR" sz="1200" b="1">
                        <a:latin typeface="Cambria"/>
                      </a:endParaRPr>
                    </a:p>
                  </a:txBody>
                  <a:tcPr marL="39843" marR="398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4300" algn="just">
                        <a:spcAft>
                          <a:spcPts val="0"/>
                        </a:spcAft>
                      </a:pPr>
                      <a:endParaRPr lang="fr-FR" sz="1200" b="1">
                        <a:latin typeface="Cambria"/>
                      </a:endParaRPr>
                    </a:p>
                  </a:txBody>
                  <a:tcPr marL="39843" marR="398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800" b="1" i="1" dirty="0">
                          <a:solidFill>
                            <a:srgbClr val="FF0000"/>
                          </a:solidFill>
                          <a:latin typeface="Cambria"/>
                          <a:ea typeface="Times New Roman"/>
                        </a:rPr>
                        <a:t>TP </a:t>
                      </a:r>
                      <a:r>
                        <a:rPr lang="fr-FR" sz="2800" b="1" i="1" dirty="0" smtClean="0">
                          <a:solidFill>
                            <a:srgbClr val="FF0000"/>
                          </a:solidFill>
                          <a:latin typeface="Cambria"/>
                          <a:ea typeface="Times New Roman"/>
                        </a:rPr>
                        <a:t>B7</a:t>
                      </a:r>
                      <a:r>
                        <a:rPr lang="fr-FR" sz="2800" b="1" i="1" dirty="0">
                          <a:solidFill>
                            <a:srgbClr val="FF0000"/>
                          </a:solidFill>
                          <a:latin typeface="Cambria"/>
                          <a:ea typeface="Times New Roman"/>
                        </a:rPr>
                        <a:t> : </a:t>
                      </a:r>
                      <a:endParaRPr lang="fr-FR" sz="1400" dirty="0">
                        <a:latin typeface="Times New Roman"/>
                        <a:ea typeface="Times New Roman"/>
                      </a:endParaRPr>
                    </a:p>
                    <a:p>
                      <a:pPr algn="ctr">
                        <a:spcAft>
                          <a:spcPts val="0"/>
                        </a:spcAft>
                      </a:pPr>
                      <a:r>
                        <a:rPr lang="fr-FR" sz="2800" b="1" i="1" dirty="0">
                          <a:solidFill>
                            <a:srgbClr val="FF0000"/>
                          </a:solidFill>
                          <a:latin typeface="Cambria"/>
                          <a:ea typeface="Times New Roman"/>
                        </a:rPr>
                        <a:t>Arrangement spatial des molécules du vivant</a:t>
                      </a:r>
                      <a:endParaRPr lang="fr-FR" sz="1400" dirty="0">
                        <a:latin typeface="Times New Roman"/>
                        <a:ea typeface="Times New Roman"/>
                      </a:endParaRPr>
                    </a:p>
                  </a:txBody>
                  <a:tcPr marL="39843" marR="398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ZoneTexte 1"/>
          <p:cNvSpPr txBox="1">
            <a:spLocks noChangeArrowheads="1"/>
          </p:cNvSpPr>
          <p:nvPr/>
        </p:nvSpPr>
        <p:spPr bwMode="auto">
          <a:xfrm>
            <a:off x="1719263" y="1884363"/>
            <a:ext cx="5522912" cy="584200"/>
          </a:xfrm>
          <a:prstGeom prst="rect">
            <a:avLst/>
          </a:prstGeom>
          <a:noFill/>
          <a:ln w="9525">
            <a:noFill/>
            <a:miter lim="800000"/>
            <a:headEnd/>
            <a:tailEnd/>
          </a:ln>
        </p:spPr>
        <p:txBody>
          <a:bodyPr>
            <a:spAutoFit/>
          </a:bodyPr>
          <a:lstStyle/>
          <a:p>
            <a:r>
              <a:rPr lang="fr-FR" sz="3200">
                <a:solidFill>
                  <a:srgbClr val="009900"/>
                </a:solidFill>
              </a:rPr>
              <a:t>1.1 Notion de Chiralité</a:t>
            </a:r>
          </a:p>
        </p:txBody>
      </p:sp>
      <p:sp>
        <p:nvSpPr>
          <p:cNvPr id="17411" name="Rectangle 2"/>
          <p:cNvSpPr>
            <a:spLocks noChangeArrowheads="1"/>
          </p:cNvSpPr>
          <p:nvPr/>
        </p:nvSpPr>
        <p:spPr bwMode="auto">
          <a:xfrm>
            <a:off x="1006475" y="2876550"/>
            <a:ext cx="6126163" cy="830263"/>
          </a:xfrm>
          <a:prstGeom prst="rect">
            <a:avLst/>
          </a:prstGeom>
          <a:noFill/>
          <a:ln w="9525">
            <a:noFill/>
            <a:miter lim="800000"/>
            <a:headEnd/>
            <a:tailEnd/>
          </a:ln>
        </p:spPr>
        <p:txBody>
          <a:bodyPr>
            <a:spAutoFit/>
          </a:bodyPr>
          <a:lstStyle/>
          <a:p>
            <a:r>
              <a:rPr lang="fr-FR" sz="2400" dirty="0"/>
              <a:t>La </a:t>
            </a:r>
            <a:r>
              <a:rPr lang="fr-FR" sz="2400" b="1" dirty="0"/>
              <a:t>chiralité</a:t>
            </a:r>
            <a:r>
              <a:rPr lang="fr-FR" sz="2400" dirty="0"/>
              <a:t> (du </a:t>
            </a:r>
            <a:r>
              <a:rPr lang="fr-FR" sz="2400" dirty="0">
                <a:hlinkClick r:id="rId2" tooltip="Grec ancien"/>
              </a:rPr>
              <a:t>grec</a:t>
            </a:r>
            <a:r>
              <a:rPr lang="fr-FR" sz="2400" dirty="0"/>
              <a:t> </a:t>
            </a:r>
            <a:r>
              <a:rPr lang="fr-FR" sz="2400" i="1" dirty="0" err="1"/>
              <a:t>ch</a:t>
            </a:r>
            <a:r>
              <a:rPr lang="fr-FR" sz="2400" i="1" dirty="0"/>
              <a:t>[e]</a:t>
            </a:r>
            <a:r>
              <a:rPr lang="fr-FR" sz="2400" i="1" dirty="0" err="1"/>
              <a:t>ir</a:t>
            </a:r>
            <a:r>
              <a:rPr lang="fr-FR" sz="2400" dirty="0"/>
              <a:t> : main) est une propriété d’asymétrie .</a:t>
            </a:r>
          </a:p>
        </p:txBody>
      </p:sp>
      <p:sp>
        <p:nvSpPr>
          <p:cNvPr id="17412" name="ZoneTexte 3"/>
          <p:cNvSpPr txBox="1">
            <a:spLocks noChangeArrowheads="1"/>
          </p:cNvSpPr>
          <p:nvPr/>
        </p:nvSpPr>
        <p:spPr bwMode="auto">
          <a:xfrm>
            <a:off x="731838" y="914400"/>
            <a:ext cx="8412162" cy="646113"/>
          </a:xfrm>
          <a:prstGeom prst="rect">
            <a:avLst/>
          </a:prstGeom>
          <a:noFill/>
          <a:ln w="9525">
            <a:noFill/>
            <a:miter lim="800000"/>
            <a:headEnd/>
            <a:tailEnd/>
          </a:ln>
        </p:spPr>
        <p:txBody>
          <a:bodyPr>
            <a:spAutoFit/>
          </a:bodyPr>
          <a:lstStyle/>
          <a:p>
            <a:r>
              <a:rPr lang="fr-FR" sz="3600" b="1" dirty="0" smtClean="0">
                <a:solidFill>
                  <a:srgbClr val="FF0000"/>
                </a:solidFill>
              </a:rPr>
              <a:t>I</a:t>
            </a:r>
            <a:r>
              <a:rPr lang="fr-FR" sz="3600" b="1" dirty="0">
                <a:solidFill>
                  <a:srgbClr val="FF0000"/>
                </a:solidFill>
              </a:rPr>
              <a:t>. </a:t>
            </a:r>
            <a:r>
              <a:rPr lang="fr-FR" sz="3600" b="1" dirty="0" err="1">
                <a:solidFill>
                  <a:srgbClr val="FF0000"/>
                </a:solidFill>
              </a:rPr>
              <a:t>Stétéoisomèrie</a:t>
            </a:r>
            <a:r>
              <a:rPr lang="fr-FR" sz="3600" b="1" dirty="0">
                <a:solidFill>
                  <a:srgbClr val="FF0000"/>
                </a:solidFill>
              </a:rPr>
              <a:t> de configuration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2"/>
          <p:cNvSpPr txBox="1">
            <a:spLocks/>
          </p:cNvSpPr>
          <p:nvPr/>
        </p:nvSpPr>
        <p:spPr>
          <a:xfrm>
            <a:off x="365125" y="1282700"/>
            <a:ext cx="8229600" cy="2605088"/>
          </a:xfrm>
          <a:prstGeom prst="rect">
            <a:avLst/>
          </a:prstGeom>
          <a:noFill/>
          <a:ln>
            <a:noFill/>
          </a:ln>
        </p:spPr>
        <p:txBody>
          <a:bodyPr>
            <a:spAutoFit/>
          </a:bodyPr>
          <a:lstStyle>
            <a:defPPr marL="342720" marR="0" lvl="0" indent="-342720" algn="l" rtl="0" hangingPunct="0">
              <a:lnSpc>
                <a:spcPct val="100000"/>
              </a:lnSpc>
              <a:spcBef>
                <a:spcPts val="799"/>
              </a:spcBef>
              <a:spcAft>
                <a:spcPts val="0"/>
              </a:spcAft>
              <a:buClr>
                <a:srgbClr val="000000"/>
              </a:buClr>
              <a:buSzPct val="100000"/>
              <a:buFont typeface="Arial" pitchFamily="34"/>
              <a:buNone/>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defPPr>
            <a:lvl1pPr marL="342720" marR="0" lvl="0" indent="-342720" algn="l" rtl="0" hangingPunct="0">
              <a:lnSpc>
                <a:spcPct val="100000"/>
              </a:lnSpc>
              <a:spcBef>
                <a:spcPts val="799"/>
              </a:spcBef>
              <a:spcAft>
                <a:spcPts val="0"/>
              </a:spcAft>
              <a:buClr>
                <a:srgbClr val="000000"/>
              </a:buClr>
              <a:buSzPct val="100000"/>
              <a:buFont typeface="Arial" pitchFamily="34"/>
              <a:buChar char="•"/>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lvl1pPr>
            <a:lvl2pPr marL="742680" marR="0" lvl="1" indent="-285480" algn="l" rtl="0" hangingPunct="0">
              <a:lnSpc>
                <a:spcPct val="100000"/>
              </a:lnSpc>
              <a:spcBef>
                <a:spcPts val="697"/>
              </a:spcBef>
              <a:spcAft>
                <a:spcPts val="0"/>
              </a:spcAft>
              <a:buClr>
                <a:srgbClr val="000000"/>
              </a:buClr>
              <a:buSzPct val="100000"/>
              <a:buFont typeface="Arial" pitchFamily="34"/>
              <a:buChar char="–"/>
              <a:tabLst>
                <a:tab pos="171360" algn="l"/>
                <a:tab pos="1085759" algn="l"/>
                <a:tab pos="2000160" algn="l"/>
                <a:tab pos="2914560" algn="l"/>
                <a:tab pos="3828959" algn="l"/>
                <a:tab pos="4743360" algn="l"/>
                <a:tab pos="5657759" algn="l"/>
                <a:tab pos="6572160" algn="l"/>
                <a:tab pos="7486559" algn="l"/>
                <a:tab pos="8400960" algn="l"/>
                <a:tab pos="9315360" algn="l"/>
              </a:tabLst>
              <a:defRPr lang="fr-FR" sz="2800" b="0" i="0" u="none" strike="noStrike" baseline="0">
                <a:ln>
                  <a:noFill/>
                </a:ln>
                <a:solidFill>
                  <a:srgbClr val="000000"/>
                </a:solidFill>
                <a:latin typeface="Calibri" pitchFamily="34"/>
                <a:ea typeface="SimSun" pitchFamily="2"/>
                <a:cs typeface="Mangal" pitchFamily="2"/>
              </a:defRPr>
            </a:lvl2pPr>
            <a:lvl3pPr marL="1143000" marR="0" lvl="2" indent="-228600" algn="l" rtl="0" hangingPunct="0">
              <a:lnSpc>
                <a:spcPct val="100000"/>
              </a:lnSpc>
              <a:spcBef>
                <a:spcPts val="598"/>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 pos="8915399" algn="l"/>
              </a:tabLst>
              <a:defRPr lang="fr-FR" sz="2400" b="0" i="0" u="none" strike="noStrike" baseline="0">
                <a:ln>
                  <a:noFill/>
                </a:ln>
                <a:solidFill>
                  <a:srgbClr val="000000"/>
                </a:solidFill>
                <a:latin typeface="Calibri" pitchFamily="34"/>
                <a:ea typeface="SimSun" pitchFamily="2"/>
                <a:cs typeface="Mangal" pitchFamily="2"/>
              </a:defRPr>
            </a:lvl3pPr>
            <a:lvl4pPr marL="1600199" marR="0" lvl="3" indent="-228600" algn="l" rtl="0" hangingPunct="0">
              <a:lnSpc>
                <a:spcPct val="100000"/>
              </a:lnSpc>
              <a:spcBef>
                <a:spcPts val="499"/>
              </a:spcBef>
              <a:spcAft>
                <a:spcPts val="0"/>
              </a:spcAft>
              <a:buClr>
                <a:srgbClr val="000000"/>
              </a:buClr>
              <a:buSzPct val="100000"/>
              <a:buFont typeface="Arial" pitchFamily="34"/>
              <a:buChar char="–"/>
              <a:tabLst>
                <a:tab pos="228600" algn="l"/>
                <a:tab pos="1142999" algn="l"/>
                <a:tab pos="2057399" algn="l"/>
                <a:tab pos="2971800" algn="l"/>
                <a:tab pos="3886199" algn="l"/>
                <a:tab pos="4800600" algn="l"/>
                <a:tab pos="5715000" algn="l"/>
                <a:tab pos="6629399" algn="l"/>
                <a:tab pos="7543799" algn="l"/>
                <a:tab pos="8458199" algn="l"/>
              </a:tabLst>
              <a:defRPr lang="fr-FR" sz="2000" b="0" i="0" u="none" strike="noStrike" baseline="0">
                <a:ln>
                  <a:noFill/>
                </a:ln>
                <a:solidFill>
                  <a:srgbClr val="000000"/>
                </a:solidFill>
                <a:latin typeface="Calibri" pitchFamily="34"/>
                <a:ea typeface="SimSun" pitchFamily="2"/>
                <a:cs typeface="Mangal" pitchFamily="2"/>
              </a:defRPr>
            </a:lvl4pPr>
            <a:lvl5pPr marL="2057400" marR="0" lvl="4"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5pPr>
            <a:lvl6pPr marL="2057400" marR="0" lvl="5"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6pPr>
            <a:lvl7pPr marL="2057400" marR="0" lvl="6"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7pPr>
            <a:lvl8pPr marL="2057400" marR="0" lvl="7"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8pPr>
            <a:lvl9pPr marL="2057400" marR="0" lvl="8"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9pPr>
          </a:lstStyle>
          <a:p>
            <a:pPr marL="0" indent="0" fontAlgn="auto" hangingPunct="1">
              <a:spcBef>
                <a:spcPts val="697"/>
              </a:spcBef>
              <a:buFont typeface="Arial" pitchFamily="34"/>
              <a:buNone/>
              <a:defRPr/>
            </a:pPr>
            <a:endParaRPr sz="2800" kern="0" dirty="0" smtClean="0"/>
          </a:p>
          <a:p>
            <a:pPr marL="0" indent="0" fontAlgn="auto" hangingPunct="1">
              <a:spcBef>
                <a:spcPts val="697"/>
              </a:spcBef>
              <a:buFont typeface="Arial" pitchFamily="34"/>
              <a:buNone/>
              <a:defRPr/>
            </a:pPr>
            <a:r>
              <a:rPr sz="2800" kern="0" dirty="0" smtClean="0">
                <a:solidFill>
                  <a:srgbClr val="009900"/>
                </a:solidFill>
              </a:rPr>
              <a:t>Casseroles</a:t>
            </a:r>
          </a:p>
          <a:p>
            <a:pPr marL="0" indent="0" fontAlgn="auto" hangingPunct="1">
              <a:spcBef>
                <a:spcPts val="697"/>
              </a:spcBef>
              <a:buFont typeface="Arial" pitchFamily="34"/>
              <a:buNone/>
              <a:defRPr/>
            </a:pPr>
            <a:r>
              <a:rPr sz="2800" kern="0" dirty="0" smtClean="0">
                <a:solidFill>
                  <a:srgbClr val="009900"/>
                </a:solidFill>
              </a:rPr>
              <a:t>Gants et mains</a:t>
            </a:r>
          </a:p>
          <a:p>
            <a:pPr marL="0" indent="0" fontAlgn="auto" hangingPunct="1">
              <a:spcBef>
                <a:spcPts val="697"/>
              </a:spcBef>
              <a:buFont typeface="Arial" pitchFamily="34"/>
              <a:buNone/>
              <a:defRPr/>
            </a:pPr>
            <a:r>
              <a:rPr sz="2800" kern="0" dirty="0" smtClean="0">
                <a:solidFill>
                  <a:srgbClr val="009900"/>
                </a:solidFill>
              </a:rPr>
              <a:t>Chaussures, pied</a:t>
            </a:r>
            <a:endParaRPr sz="2800" kern="0" dirty="0">
              <a:solidFill>
                <a:srgbClr val="009900"/>
              </a:solidFill>
            </a:endParaRPr>
          </a:p>
          <a:p>
            <a:pPr marL="0" indent="0" fontAlgn="auto" hangingPunct="1">
              <a:spcBef>
                <a:spcPts val="697"/>
              </a:spcBef>
              <a:buFont typeface="Arial" pitchFamily="34"/>
              <a:buNone/>
              <a:defRPr/>
            </a:pPr>
            <a:endParaRPr sz="2800" kern="0" dirty="0" smtClean="0">
              <a:solidFill>
                <a:srgbClr val="009900"/>
              </a:solidFill>
            </a:endParaRPr>
          </a:p>
        </p:txBody>
      </p:sp>
      <p:pic>
        <p:nvPicPr>
          <p:cNvPr id="18435" name="Picture 2"/>
          <p:cNvPicPr>
            <a:picLocks noChangeAspect="1" noChangeArrowheads="1"/>
          </p:cNvPicPr>
          <p:nvPr/>
        </p:nvPicPr>
        <p:blipFill>
          <a:blip r:embed="rId3" cstate="print"/>
          <a:srcRect/>
          <a:stretch>
            <a:fillRect/>
          </a:stretch>
        </p:blipFill>
        <p:spPr bwMode="auto">
          <a:xfrm>
            <a:off x="3663950" y="1657350"/>
            <a:ext cx="3406775" cy="2776538"/>
          </a:xfrm>
          <a:prstGeom prst="rect">
            <a:avLst/>
          </a:prstGeom>
          <a:noFill/>
          <a:ln w="9525">
            <a:noFill/>
            <a:miter lim="800000"/>
            <a:headEnd/>
            <a:tailEnd/>
          </a:ln>
        </p:spPr>
      </p:pic>
      <p:pic>
        <p:nvPicPr>
          <p:cNvPr id="18436" name="Picture 2" descr="C:\Users\marie\Desktop\main florine\IMG_2574.JPG"/>
          <p:cNvPicPr>
            <a:picLocks noChangeAspect="1" noChangeArrowheads="1"/>
          </p:cNvPicPr>
          <p:nvPr/>
        </p:nvPicPr>
        <p:blipFill>
          <a:blip r:embed="rId4" cstate="print"/>
          <a:srcRect/>
          <a:stretch>
            <a:fillRect/>
          </a:stretch>
        </p:blipFill>
        <p:spPr bwMode="auto">
          <a:xfrm>
            <a:off x="490538" y="4117975"/>
            <a:ext cx="2862262" cy="2144713"/>
          </a:xfrm>
          <a:prstGeom prst="rect">
            <a:avLst/>
          </a:prstGeom>
          <a:noFill/>
          <a:ln w="9525">
            <a:noFill/>
            <a:miter lim="800000"/>
            <a:headEnd/>
            <a:tailEnd/>
          </a:ln>
        </p:spPr>
      </p:pic>
      <p:pic>
        <p:nvPicPr>
          <p:cNvPr id="18437" name="Picture 3" descr="C:\Users\marie\travail\Term S 2011\Groupe de travail\DSC01643.JPG"/>
          <p:cNvPicPr>
            <a:picLocks noChangeAspect="1" noChangeArrowheads="1"/>
          </p:cNvPicPr>
          <p:nvPr/>
        </p:nvPicPr>
        <p:blipFill>
          <a:blip r:embed="rId5" cstate="print"/>
          <a:srcRect/>
          <a:stretch>
            <a:fillRect/>
          </a:stretch>
        </p:blipFill>
        <p:spPr bwMode="auto">
          <a:xfrm>
            <a:off x="6178550" y="4305300"/>
            <a:ext cx="2763838" cy="2073275"/>
          </a:xfrm>
          <a:prstGeom prst="rect">
            <a:avLst/>
          </a:prstGeom>
          <a:noFill/>
          <a:ln w="9525">
            <a:noFill/>
            <a:miter lim="800000"/>
            <a:headEnd/>
            <a:tailEnd/>
          </a:ln>
        </p:spPr>
      </p:pic>
      <p:grpSp>
        <p:nvGrpSpPr>
          <p:cNvPr id="2" name="Groupe 12"/>
          <p:cNvGrpSpPr/>
          <p:nvPr/>
        </p:nvGrpSpPr>
        <p:grpSpPr>
          <a:xfrm>
            <a:off x="365679" y="251398"/>
            <a:ext cx="8640960" cy="1316146"/>
            <a:chOff x="0" y="635"/>
            <a:chExt cx="8640960" cy="863460"/>
          </a:xfrm>
          <a:solidFill>
            <a:srgbClr val="009900"/>
          </a:solidFill>
        </p:grpSpPr>
        <p:sp>
          <p:nvSpPr>
            <p:cNvPr id="14" name="Rectangle à coins arrondis 13"/>
            <p:cNvSpPr/>
            <p:nvPr/>
          </p:nvSpPr>
          <p:spPr>
            <a:xfrm>
              <a:off x="0" y="635"/>
              <a:ext cx="8640960" cy="863460"/>
            </a:xfrm>
            <a:prstGeom prst="roundRect">
              <a:avLst/>
            </a:prstGeom>
            <a:grp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15" name="Rectangle 14"/>
            <p:cNvSpPr/>
            <p:nvPr/>
          </p:nvSpPr>
          <p:spPr>
            <a:xfrm>
              <a:off x="42151" y="42786"/>
              <a:ext cx="8556658" cy="695758"/>
            </a:xfrm>
            <a:prstGeom prst="rect">
              <a:avLst/>
            </a:prstGeom>
            <a:grpFill/>
          </p:spPr>
          <p:style>
            <a:lnRef idx="0">
              <a:scrgbClr r="0" g="0" b="0"/>
            </a:lnRef>
            <a:fillRef idx="0">
              <a:scrgbClr r="0" g="0" b="0"/>
            </a:fillRef>
            <a:effectRef idx="0">
              <a:scrgbClr r="0" g="0" b="0"/>
            </a:effectRef>
            <a:fontRef idx="minor">
              <a:schemeClr val="lt1"/>
            </a:fontRef>
          </p:style>
          <p:txBody>
            <a:bodyPr lIns="137160" tIns="137160" rIns="137160" bIns="137160" spcCol="1270" anchor="ctr"/>
            <a:lstStyle/>
            <a:p>
              <a:pPr algn="ctr" defTabSz="1600200" fontAlgn="auto">
                <a:lnSpc>
                  <a:spcPct val="90000"/>
                </a:lnSpc>
                <a:spcAft>
                  <a:spcPct val="35000"/>
                </a:spcAft>
                <a:defRPr/>
              </a:pPr>
              <a:r>
                <a:rPr lang="fr-FR" sz="3600" b="1" dirty="0"/>
                <a:t>La chiralité : Exemples d'objets chiraux dans la vie quotidienne</a:t>
              </a:r>
              <a:endParaRPr lang="fr-FR" sz="3600" dirty="0"/>
            </a:p>
          </p:txBody>
        </p:sp>
      </p:grpSp>
      <p:sp>
        <p:nvSpPr>
          <p:cNvPr id="11" name="ZoneTexte 10"/>
          <p:cNvSpPr txBox="1"/>
          <p:nvPr/>
        </p:nvSpPr>
        <p:spPr>
          <a:xfrm>
            <a:off x="6515100" y="3840163"/>
            <a:ext cx="2628900" cy="277812"/>
          </a:xfrm>
          <a:prstGeom prst="rect">
            <a:avLst/>
          </a:prstGeom>
          <a:noFill/>
        </p:spPr>
        <p:txBody>
          <a:bodyPr>
            <a:spAutoFit/>
          </a:bodyPr>
          <a:lstStyle/>
          <a:p>
            <a:pPr fontAlgn="auto">
              <a:spcBef>
                <a:spcPts val="600"/>
              </a:spcBef>
              <a:buFont typeface="Arial" pitchFamily="34"/>
              <a:buNone/>
              <a:defRPr/>
            </a:pPr>
            <a:r>
              <a:rPr lang="fr-FR" sz="1200" kern="0" dirty="0">
                <a:solidFill>
                  <a:srgbClr val="FF0000"/>
                </a:solidFill>
                <a:latin typeface="+mn-lt"/>
              </a:rPr>
              <a:t>« Phil le chimiste et la chiralité »</a:t>
            </a:r>
            <a:r>
              <a:rPr lang="fr-FR" sz="1200" kern="0" dirty="0">
                <a:solidFill>
                  <a:srgbClr val="FF0000"/>
                </a:solidFill>
              </a:rPr>
              <a:t> </a:t>
            </a:r>
            <a:endParaRPr lang="fr-FR" sz="1200" kern="0" dirty="0">
              <a:solidFill>
                <a:srgbClr val="009900"/>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2"/>
          <p:cNvSpPr txBox="1">
            <a:spLocks/>
          </p:cNvSpPr>
          <p:nvPr/>
        </p:nvSpPr>
        <p:spPr>
          <a:xfrm>
            <a:off x="355600" y="1631950"/>
            <a:ext cx="8556625" cy="954088"/>
          </a:xfrm>
          <a:prstGeom prst="rect">
            <a:avLst/>
          </a:prstGeom>
          <a:noFill/>
          <a:ln>
            <a:noFill/>
          </a:ln>
        </p:spPr>
        <p:txBody>
          <a:bodyPr>
            <a:spAutoFit/>
          </a:bodyPr>
          <a:lstStyle>
            <a:defPPr marL="342720" marR="0" lvl="0" indent="-342720" algn="l" rtl="0" hangingPunct="0">
              <a:lnSpc>
                <a:spcPct val="100000"/>
              </a:lnSpc>
              <a:spcBef>
                <a:spcPts val="799"/>
              </a:spcBef>
              <a:spcAft>
                <a:spcPts val="0"/>
              </a:spcAft>
              <a:buClr>
                <a:srgbClr val="000000"/>
              </a:buClr>
              <a:buSzPct val="100000"/>
              <a:buFont typeface="Arial" pitchFamily="34"/>
              <a:buNone/>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defPPr>
            <a:lvl1pPr marL="342720" marR="0" lvl="0" indent="-342720" algn="l" rtl="0" hangingPunct="0">
              <a:lnSpc>
                <a:spcPct val="100000"/>
              </a:lnSpc>
              <a:spcBef>
                <a:spcPts val="799"/>
              </a:spcBef>
              <a:spcAft>
                <a:spcPts val="0"/>
              </a:spcAft>
              <a:buClr>
                <a:srgbClr val="000000"/>
              </a:buClr>
              <a:buSzPct val="100000"/>
              <a:buFont typeface="Arial" pitchFamily="34"/>
              <a:buChar char="•"/>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lvl1pPr>
            <a:lvl2pPr marL="742680" marR="0" lvl="1" indent="-285480" algn="l" rtl="0" hangingPunct="0">
              <a:lnSpc>
                <a:spcPct val="100000"/>
              </a:lnSpc>
              <a:spcBef>
                <a:spcPts val="697"/>
              </a:spcBef>
              <a:spcAft>
                <a:spcPts val="0"/>
              </a:spcAft>
              <a:buClr>
                <a:srgbClr val="000000"/>
              </a:buClr>
              <a:buSzPct val="100000"/>
              <a:buFont typeface="Arial" pitchFamily="34"/>
              <a:buChar char="–"/>
              <a:tabLst>
                <a:tab pos="171360" algn="l"/>
                <a:tab pos="1085759" algn="l"/>
                <a:tab pos="2000160" algn="l"/>
                <a:tab pos="2914560" algn="l"/>
                <a:tab pos="3828959" algn="l"/>
                <a:tab pos="4743360" algn="l"/>
                <a:tab pos="5657759" algn="l"/>
                <a:tab pos="6572160" algn="l"/>
                <a:tab pos="7486559" algn="l"/>
                <a:tab pos="8400960" algn="l"/>
                <a:tab pos="9315360" algn="l"/>
              </a:tabLst>
              <a:defRPr lang="fr-FR" sz="2800" b="0" i="0" u="none" strike="noStrike" baseline="0">
                <a:ln>
                  <a:noFill/>
                </a:ln>
                <a:solidFill>
                  <a:srgbClr val="000000"/>
                </a:solidFill>
                <a:latin typeface="Calibri" pitchFamily="34"/>
                <a:ea typeface="SimSun" pitchFamily="2"/>
                <a:cs typeface="Mangal" pitchFamily="2"/>
              </a:defRPr>
            </a:lvl2pPr>
            <a:lvl3pPr marL="1143000" marR="0" lvl="2" indent="-228600" algn="l" rtl="0" hangingPunct="0">
              <a:lnSpc>
                <a:spcPct val="100000"/>
              </a:lnSpc>
              <a:spcBef>
                <a:spcPts val="598"/>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 pos="8915399" algn="l"/>
              </a:tabLst>
              <a:defRPr lang="fr-FR" sz="2400" b="0" i="0" u="none" strike="noStrike" baseline="0">
                <a:ln>
                  <a:noFill/>
                </a:ln>
                <a:solidFill>
                  <a:srgbClr val="000000"/>
                </a:solidFill>
                <a:latin typeface="Calibri" pitchFamily="34"/>
                <a:ea typeface="SimSun" pitchFamily="2"/>
                <a:cs typeface="Mangal" pitchFamily="2"/>
              </a:defRPr>
            </a:lvl3pPr>
            <a:lvl4pPr marL="1600199" marR="0" lvl="3" indent="-228600" algn="l" rtl="0" hangingPunct="0">
              <a:lnSpc>
                <a:spcPct val="100000"/>
              </a:lnSpc>
              <a:spcBef>
                <a:spcPts val="499"/>
              </a:spcBef>
              <a:spcAft>
                <a:spcPts val="0"/>
              </a:spcAft>
              <a:buClr>
                <a:srgbClr val="000000"/>
              </a:buClr>
              <a:buSzPct val="100000"/>
              <a:buFont typeface="Arial" pitchFamily="34"/>
              <a:buChar char="–"/>
              <a:tabLst>
                <a:tab pos="228600" algn="l"/>
                <a:tab pos="1142999" algn="l"/>
                <a:tab pos="2057399" algn="l"/>
                <a:tab pos="2971800" algn="l"/>
                <a:tab pos="3886199" algn="l"/>
                <a:tab pos="4800600" algn="l"/>
                <a:tab pos="5715000" algn="l"/>
                <a:tab pos="6629399" algn="l"/>
                <a:tab pos="7543799" algn="l"/>
                <a:tab pos="8458199" algn="l"/>
              </a:tabLst>
              <a:defRPr lang="fr-FR" sz="2000" b="0" i="0" u="none" strike="noStrike" baseline="0">
                <a:ln>
                  <a:noFill/>
                </a:ln>
                <a:solidFill>
                  <a:srgbClr val="000000"/>
                </a:solidFill>
                <a:latin typeface="Calibri" pitchFamily="34"/>
                <a:ea typeface="SimSun" pitchFamily="2"/>
                <a:cs typeface="Mangal" pitchFamily="2"/>
              </a:defRPr>
            </a:lvl4pPr>
            <a:lvl5pPr marL="2057400" marR="0" lvl="4"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5pPr>
            <a:lvl6pPr marL="2057400" marR="0" lvl="5"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6pPr>
            <a:lvl7pPr marL="2057400" marR="0" lvl="6"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7pPr>
            <a:lvl8pPr marL="2057400" marR="0" lvl="7"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8pPr>
            <a:lvl9pPr marL="2057400" marR="0" lvl="8"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9pPr>
          </a:lstStyle>
          <a:p>
            <a:pPr marL="0" indent="0" fontAlgn="auto" hangingPunct="1">
              <a:spcBef>
                <a:spcPts val="697"/>
              </a:spcBef>
              <a:buFont typeface="Arial" pitchFamily="34"/>
              <a:buNone/>
              <a:defRPr/>
            </a:pPr>
            <a:r>
              <a:rPr sz="2800" kern="0" dirty="0" smtClean="0">
                <a:solidFill>
                  <a:srgbClr val="009900"/>
                </a:solidFill>
              </a:rPr>
              <a:t>Hélice droite de la glycine ou haricot et hélice gauche du houblon</a:t>
            </a:r>
            <a:endParaRPr sz="2800" kern="0" dirty="0">
              <a:solidFill>
                <a:srgbClr val="009900"/>
              </a:solidFill>
            </a:endParaRPr>
          </a:p>
        </p:txBody>
      </p:sp>
      <p:pic>
        <p:nvPicPr>
          <p:cNvPr id="20483" name="Picture 2"/>
          <p:cNvPicPr>
            <a:picLocks noChangeAspect="1" noChangeArrowheads="1"/>
          </p:cNvPicPr>
          <p:nvPr/>
        </p:nvPicPr>
        <p:blipFill>
          <a:blip r:embed="rId3" cstate="print"/>
          <a:srcRect/>
          <a:stretch>
            <a:fillRect/>
          </a:stretch>
        </p:blipFill>
        <p:spPr bwMode="auto">
          <a:xfrm>
            <a:off x="2260600" y="2259013"/>
            <a:ext cx="4767263" cy="4033837"/>
          </a:xfrm>
          <a:prstGeom prst="rect">
            <a:avLst/>
          </a:prstGeom>
          <a:noFill/>
          <a:ln w="9525">
            <a:noFill/>
            <a:miter lim="800000"/>
            <a:headEnd/>
            <a:tailEnd/>
          </a:ln>
        </p:spPr>
      </p:pic>
      <p:grpSp>
        <p:nvGrpSpPr>
          <p:cNvPr id="2" name="Groupe 8"/>
          <p:cNvGrpSpPr/>
          <p:nvPr/>
        </p:nvGrpSpPr>
        <p:grpSpPr>
          <a:xfrm>
            <a:off x="365679" y="251398"/>
            <a:ext cx="8640960" cy="1316146"/>
            <a:chOff x="0" y="635"/>
            <a:chExt cx="8640960" cy="863460"/>
          </a:xfrm>
          <a:solidFill>
            <a:srgbClr val="009900"/>
          </a:solidFill>
        </p:grpSpPr>
        <p:sp>
          <p:nvSpPr>
            <p:cNvPr id="10" name="Rectangle à coins arrondis 9"/>
            <p:cNvSpPr/>
            <p:nvPr/>
          </p:nvSpPr>
          <p:spPr>
            <a:xfrm>
              <a:off x="0" y="635"/>
              <a:ext cx="8640960" cy="863460"/>
            </a:xfrm>
            <a:prstGeom prst="roundRect">
              <a:avLst/>
            </a:prstGeom>
            <a:grp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11" name="Rectangle 10"/>
            <p:cNvSpPr/>
            <p:nvPr/>
          </p:nvSpPr>
          <p:spPr>
            <a:xfrm>
              <a:off x="42151" y="42786"/>
              <a:ext cx="8556658" cy="695758"/>
            </a:xfrm>
            <a:prstGeom prst="rect">
              <a:avLst/>
            </a:prstGeom>
            <a:grpFill/>
          </p:spPr>
          <p:style>
            <a:lnRef idx="0">
              <a:scrgbClr r="0" g="0" b="0"/>
            </a:lnRef>
            <a:fillRef idx="0">
              <a:scrgbClr r="0" g="0" b="0"/>
            </a:fillRef>
            <a:effectRef idx="0">
              <a:scrgbClr r="0" g="0" b="0"/>
            </a:effectRef>
            <a:fontRef idx="minor">
              <a:schemeClr val="lt1"/>
            </a:fontRef>
          </p:style>
          <p:txBody>
            <a:bodyPr lIns="137160" tIns="137160" rIns="137160" bIns="137160" spcCol="1270" anchor="ctr"/>
            <a:lstStyle/>
            <a:p>
              <a:pPr algn="ctr" defTabSz="1600200" fontAlgn="auto">
                <a:lnSpc>
                  <a:spcPct val="90000"/>
                </a:lnSpc>
                <a:spcAft>
                  <a:spcPct val="35000"/>
                </a:spcAft>
                <a:defRPr/>
              </a:pPr>
              <a:r>
                <a:rPr lang="fr-FR" sz="3600" b="1" dirty="0"/>
                <a:t>La chiralité : Exemples d'objets chiraux dans la nature -</a:t>
              </a:r>
              <a:endParaRPr lang="fr-FR" sz="3600" dirty="0"/>
            </a:p>
          </p:txBody>
        </p:sp>
      </p:grpSp>
      <p:sp>
        <p:nvSpPr>
          <p:cNvPr id="12" name="ZoneTexte 11"/>
          <p:cNvSpPr txBox="1"/>
          <p:nvPr/>
        </p:nvSpPr>
        <p:spPr>
          <a:xfrm>
            <a:off x="6983413" y="4672013"/>
            <a:ext cx="1854200" cy="538162"/>
          </a:xfrm>
          <a:prstGeom prst="rect">
            <a:avLst/>
          </a:prstGeom>
          <a:noFill/>
        </p:spPr>
        <p:txBody>
          <a:bodyPr>
            <a:spAutoFit/>
          </a:bodyPr>
          <a:lstStyle/>
          <a:p>
            <a:pPr fontAlgn="auto">
              <a:spcBef>
                <a:spcPts val="600"/>
              </a:spcBef>
              <a:buFont typeface="Arial" pitchFamily="34"/>
              <a:buNone/>
              <a:defRPr/>
            </a:pPr>
            <a:r>
              <a:rPr lang="fr-FR" sz="1200" kern="0" dirty="0">
                <a:solidFill>
                  <a:srgbClr val="FF0000"/>
                </a:solidFill>
              </a:rPr>
              <a:t>« Phil le chimiste et</a:t>
            </a:r>
          </a:p>
          <a:p>
            <a:pPr fontAlgn="auto">
              <a:spcBef>
                <a:spcPts val="600"/>
              </a:spcBef>
              <a:buFont typeface="Arial" pitchFamily="34"/>
              <a:buNone/>
              <a:defRPr/>
            </a:pPr>
            <a:r>
              <a:rPr lang="fr-FR" sz="1200" kern="0" dirty="0">
                <a:solidFill>
                  <a:srgbClr val="FF0000"/>
                </a:solidFill>
              </a:rPr>
              <a:t> la chiralité » </a:t>
            </a:r>
            <a:endParaRPr lang="fr-FR" sz="1200" kern="0" dirty="0">
              <a:solidFill>
                <a:srgbClr val="009900"/>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2013-02-07 11.23.46.jpg"/>
          <p:cNvPicPr>
            <a:picLocks noChangeAspect="1"/>
          </p:cNvPicPr>
          <p:nvPr/>
        </p:nvPicPr>
        <p:blipFill>
          <a:blip r:embed="rId2" cstate="print"/>
          <a:stretch>
            <a:fillRect/>
          </a:stretch>
        </p:blipFill>
        <p:spPr>
          <a:xfrm>
            <a:off x="0" y="0"/>
            <a:ext cx="9144000" cy="6858000"/>
          </a:xfrm>
          <a:prstGeom prst="rect">
            <a:avLst/>
          </a:prstGeom>
        </p:spPr>
      </p:pic>
      <p:grpSp>
        <p:nvGrpSpPr>
          <p:cNvPr id="3" name="Groupe 4"/>
          <p:cNvGrpSpPr/>
          <p:nvPr/>
        </p:nvGrpSpPr>
        <p:grpSpPr>
          <a:xfrm>
            <a:off x="365679" y="251398"/>
            <a:ext cx="8640960" cy="1316146"/>
            <a:chOff x="0" y="635"/>
            <a:chExt cx="8640960" cy="863460"/>
          </a:xfrm>
          <a:solidFill>
            <a:srgbClr val="009900"/>
          </a:solidFill>
        </p:grpSpPr>
        <p:sp>
          <p:nvSpPr>
            <p:cNvPr id="4" name="Rectangle à coins arrondis 3"/>
            <p:cNvSpPr/>
            <p:nvPr/>
          </p:nvSpPr>
          <p:spPr>
            <a:xfrm>
              <a:off x="0" y="635"/>
              <a:ext cx="8640960" cy="863460"/>
            </a:xfrm>
            <a:prstGeom prst="roundRect">
              <a:avLst/>
            </a:prstGeom>
            <a:grp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5" name="Rectangle 4"/>
            <p:cNvSpPr/>
            <p:nvPr/>
          </p:nvSpPr>
          <p:spPr>
            <a:xfrm>
              <a:off x="42151" y="42786"/>
              <a:ext cx="8556658" cy="695758"/>
            </a:xfrm>
            <a:prstGeom prst="rect">
              <a:avLst/>
            </a:prstGeom>
            <a:grpFill/>
          </p:spPr>
          <p:style>
            <a:lnRef idx="0">
              <a:scrgbClr r="0" g="0" b="0"/>
            </a:lnRef>
            <a:fillRef idx="0">
              <a:scrgbClr r="0" g="0" b="0"/>
            </a:fillRef>
            <a:effectRef idx="0">
              <a:scrgbClr r="0" g="0" b="0"/>
            </a:effectRef>
            <a:fontRef idx="minor">
              <a:schemeClr val="lt1"/>
            </a:fontRef>
          </p:style>
          <p:txBody>
            <a:bodyPr lIns="137160" tIns="137160" rIns="137160" bIns="137160" spcCol="1270" anchor="ctr"/>
            <a:lstStyle/>
            <a:p>
              <a:pPr algn="ctr" defTabSz="1600200" fontAlgn="auto">
                <a:lnSpc>
                  <a:spcPct val="90000"/>
                </a:lnSpc>
                <a:spcAft>
                  <a:spcPct val="35000"/>
                </a:spcAft>
                <a:defRPr/>
              </a:pPr>
              <a:r>
                <a:rPr lang="fr-FR" sz="3600" b="1" dirty="0"/>
                <a:t>La chiralité : Exemples d'objets </a:t>
              </a:r>
              <a:r>
                <a:rPr lang="fr-FR" sz="3600" b="1" dirty="0" smtClean="0"/>
                <a:t>chiraux</a:t>
              </a:r>
              <a:endParaRPr lang="fr-FR" sz="3600" dirty="0"/>
            </a:p>
          </p:txBody>
        </p:sp>
      </p:gr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2"/>
          <p:cNvSpPr txBox="1">
            <a:spLocks/>
          </p:cNvSpPr>
          <p:nvPr/>
        </p:nvSpPr>
        <p:spPr>
          <a:xfrm>
            <a:off x="365125" y="1319213"/>
            <a:ext cx="8556625" cy="3352800"/>
          </a:xfrm>
          <a:prstGeom prst="rect">
            <a:avLst/>
          </a:prstGeom>
          <a:noFill/>
          <a:ln>
            <a:noFill/>
          </a:ln>
        </p:spPr>
        <p:txBody>
          <a:bodyPr>
            <a:spAutoFit/>
          </a:bodyPr>
          <a:lstStyle>
            <a:defPPr marL="342720" marR="0" lvl="0" indent="-342720" algn="l" rtl="0" hangingPunct="0">
              <a:lnSpc>
                <a:spcPct val="100000"/>
              </a:lnSpc>
              <a:spcBef>
                <a:spcPts val="799"/>
              </a:spcBef>
              <a:spcAft>
                <a:spcPts val="0"/>
              </a:spcAft>
              <a:buClr>
                <a:srgbClr val="000000"/>
              </a:buClr>
              <a:buSzPct val="100000"/>
              <a:buFont typeface="Arial" pitchFamily="34"/>
              <a:buNone/>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defPPr>
            <a:lvl1pPr marL="342720" marR="0" lvl="0" indent="-342720" algn="l" rtl="0" hangingPunct="0">
              <a:lnSpc>
                <a:spcPct val="100000"/>
              </a:lnSpc>
              <a:spcBef>
                <a:spcPts val="799"/>
              </a:spcBef>
              <a:spcAft>
                <a:spcPts val="0"/>
              </a:spcAft>
              <a:buClr>
                <a:srgbClr val="000000"/>
              </a:buClr>
              <a:buSzPct val="100000"/>
              <a:buFont typeface="Arial" pitchFamily="34"/>
              <a:buChar char="•"/>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lvl1pPr>
            <a:lvl2pPr marL="742680" marR="0" lvl="1" indent="-285480" algn="l" rtl="0" hangingPunct="0">
              <a:lnSpc>
                <a:spcPct val="100000"/>
              </a:lnSpc>
              <a:spcBef>
                <a:spcPts val="697"/>
              </a:spcBef>
              <a:spcAft>
                <a:spcPts val="0"/>
              </a:spcAft>
              <a:buClr>
                <a:srgbClr val="000000"/>
              </a:buClr>
              <a:buSzPct val="100000"/>
              <a:buFont typeface="Arial" pitchFamily="34"/>
              <a:buChar char="–"/>
              <a:tabLst>
                <a:tab pos="171360" algn="l"/>
                <a:tab pos="1085759" algn="l"/>
                <a:tab pos="2000160" algn="l"/>
                <a:tab pos="2914560" algn="l"/>
                <a:tab pos="3828959" algn="l"/>
                <a:tab pos="4743360" algn="l"/>
                <a:tab pos="5657759" algn="l"/>
                <a:tab pos="6572160" algn="l"/>
                <a:tab pos="7486559" algn="l"/>
                <a:tab pos="8400960" algn="l"/>
                <a:tab pos="9315360" algn="l"/>
              </a:tabLst>
              <a:defRPr lang="fr-FR" sz="2800" b="0" i="0" u="none" strike="noStrike" baseline="0">
                <a:ln>
                  <a:noFill/>
                </a:ln>
                <a:solidFill>
                  <a:srgbClr val="000000"/>
                </a:solidFill>
                <a:latin typeface="Calibri" pitchFamily="34"/>
                <a:ea typeface="SimSun" pitchFamily="2"/>
                <a:cs typeface="Mangal" pitchFamily="2"/>
              </a:defRPr>
            </a:lvl2pPr>
            <a:lvl3pPr marL="1143000" marR="0" lvl="2" indent="-228600" algn="l" rtl="0" hangingPunct="0">
              <a:lnSpc>
                <a:spcPct val="100000"/>
              </a:lnSpc>
              <a:spcBef>
                <a:spcPts val="598"/>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 pos="8915399" algn="l"/>
              </a:tabLst>
              <a:defRPr lang="fr-FR" sz="2400" b="0" i="0" u="none" strike="noStrike" baseline="0">
                <a:ln>
                  <a:noFill/>
                </a:ln>
                <a:solidFill>
                  <a:srgbClr val="000000"/>
                </a:solidFill>
                <a:latin typeface="Calibri" pitchFamily="34"/>
                <a:ea typeface="SimSun" pitchFamily="2"/>
                <a:cs typeface="Mangal" pitchFamily="2"/>
              </a:defRPr>
            </a:lvl3pPr>
            <a:lvl4pPr marL="1600199" marR="0" lvl="3" indent="-228600" algn="l" rtl="0" hangingPunct="0">
              <a:lnSpc>
                <a:spcPct val="100000"/>
              </a:lnSpc>
              <a:spcBef>
                <a:spcPts val="499"/>
              </a:spcBef>
              <a:spcAft>
                <a:spcPts val="0"/>
              </a:spcAft>
              <a:buClr>
                <a:srgbClr val="000000"/>
              </a:buClr>
              <a:buSzPct val="100000"/>
              <a:buFont typeface="Arial" pitchFamily="34"/>
              <a:buChar char="–"/>
              <a:tabLst>
                <a:tab pos="228600" algn="l"/>
                <a:tab pos="1142999" algn="l"/>
                <a:tab pos="2057399" algn="l"/>
                <a:tab pos="2971800" algn="l"/>
                <a:tab pos="3886199" algn="l"/>
                <a:tab pos="4800600" algn="l"/>
                <a:tab pos="5715000" algn="l"/>
                <a:tab pos="6629399" algn="l"/>
                <a:tab pos="7543799" algn="l"/>
                <a:tab pos="8458199" algn="l"/>
              </a:tabLst>
              <a:defRPr lang="fr-FR" sz="2000" b="0" i="0" u="none" strike="noStrike" baseline="0">
                <a:ln>
                  <a:noFill/>
                </a:ln>
                <a:solidFill>
                  <a:srgbClr val="000000"/>
                </a:solidFill>
                <a:latin typeface="Calibri" pitchFamily="34"/>
                <a:ea typeface="SimSun" pitchFamily="2"/>
                <a:cs typeface="Mangal" pitchFamily="2"/>
              </a:defRPr>
            </a:lvl4pPr>
            <a:lvl5pPr marL="2057400" marR="0" lvl="4"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5pPr>
            <a:lvl6pPr marL="2057400" marR="0" lvl="5"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6pPr>
            <a:lvl7pPr marL="2057400" marR="0" lvl="6"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7pPr>
            <a:lvl8pPr marL="2057400" marR="0" lvl="7"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8pPr>
            <a:lvl9pPr marL="2057400" marR="0" lvl="8"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9pPr>
          </a:lstStyle>
          <a:p>
            <a:pPr marL="0" indent="0" fontAlgn="auto" hangingPunct="1">
              <a:spcBef>
                <a:spcPts val="697"/>
              </a:spcBef>
              <a:buFont typeface="Arial" pitchFamily="34"/>
              <a:buNone/>
              <a:defRPr/>
            </a:pPr>
            <a:endParaRPr sz="1000" kern="0" dirty="0" smtClean="0"/>
          </a:p>
          <a:p>
            <a:pPr marL="0" indent="0" fontAlgn="auto" hangingPunct="1">
              <a:spcBef>
                <a:spcPts val="697"/>
              </a:spcBef>
              <a:buFont typeface="Arial" pitchFamily="34"/>
              <a:buNone/>
              <a:defRPr/>
            </a:pPr>
            <a:endParaRPr sz="1000" kern="0" dirty="0" smtClean="0"/>
          </a:p>
          <a:p>
            <a:pPr marL="0" indent="0" fontAlgn="auto" hangingPunct="1">
              <a:spcBef>
                <a:spcPts val="697"/>
              </a:spcBef>
              <a:buFont typeface="Arial" pitchFamily="34"/>
              <a:buNone/>
              <a:defRPr/>
            </a:pPr>
            <a:endParaRPr sz="1100" kern="0" dirty="0">
              <a:solidFill>
                <a:srgbClr val="009900"/>
              </a:solidFill>
            </a:endParaRPr>
          </a:p>
          <a:p>
            <a:pPr marL="0" indent="0" fontAlgn="auto" hangingPunct="1">
              <a:spcBef>
                <a:spcPts val="697"/>
              </a:spcBef>
              <a:buFont typeface="Arial" pitchFamily="34"/>
              <a:buNone/>
              <a:defRPr/>
            </a:pPr>
            <a:r>
              <a:rPr sz="2800" kern="0" dirty="0" smtClean="0">
                <a:solidFill>
                  <a:srgbClr val="009900"/>
                </a:solidFill>
              </a:rPr>
              <a:t>- Colonnes baroques italiennes</a:t>
            </a:r>
          </a:p>
          <a:p>
            <a:pPr marL="0" indent="0" fontAlgn="auto" hangingPunct="1">
              <a:spcBef>
                <a:spcPts val="697"/>
              </a:spcBef>
              <a:buFont typeface="Arial" pitchFamily="34"/>
              <a:buNone/>
              <a:defRPr/>
            </a:pPr>
            <a:endParaRPr sz="2800" kern="0" dirty="0">
              <a:solidFill>
                <a:srgbClr val="009900"/>
              </a:solidFill>
            </a:endParaRPr>
          </a:p>
          <a:p>
            <a:pPr marL="0" indent="0" fontAlgn="auto" hangingPunct="1">
              <a:spcBef>
                <a:spcPts val="697"/>
              </a:spcBef>
              <a:buFont typeface="Arial" pitchFamily="34"/>
              <a:buNone/>
              <a:defRPr/>
            </a:pPr>
            <a:endParaRPr sz="2800" kern="0" dirty="0">
              <a:solidFill>
                <a:srgbClr val="009900"/>
              </a:solidFill>
            </a:endParaRPr>
          </a:p>
          <a:p>
            <a:pPr marL="0" indent="0" fontAlgn="auto" hangingPunct="1">
              <a:spcBef>
                <a:spcPts val="697"/>
              </a:spcBef>
              <a:buFont typeface="Arial" pitchFamily="34"/>
              <a:buNone/>
              <a:defRPr/>
            </a:pPr>
            <a:endParaRPr sz="2800" kern="0" dirty="0" smtClean="0">
              <a:solidFill>
                <a:srgbClr val="009900"/>
              </a:solidFill>
            </a:endParaRPr>
          </a:p>
          <a:p>
            <a:pPr marL="0" indent="0" fontAlgn="auto" hangingPunct="1">
              <a:spcBef>
                <a:spcPts val="697"/>
              </a:spcBef>
              <a:buFont typeface="Arial" pitchFamily="34"/>
              <a:buNone/>
              <a:defRPr/>
            </a:pPr>
            <a:endParaRPr sz="2800" kern="0" dirty="0">
              <a:solidFill>
                <a:srgbClr val="009900"/>
              </a:solidFill>
            </a:endParaRPr>
          </a:p>
        </p:txBody>
      </p:sp>
      <p:pic>
        <p:nvPicPr>
          <p:cNvPr id="22531" name="Picture 2"/>
          <p:cNvPicPr>
            <a:picLocks noChangeAspect="1" noChangeArrowheads="1"/>
          </p:cNvPicPr>
          <p:nvPr/>
        </p:nvPicPr>
        <p:blipFill>
          <a:blip r:embed="rId3" cstate="print"/>
          <a:srcRect/>
          <a:stretch>
            <a:fillRect/>
          </a:stretch>
        </p:blipFill>
        <p:spPr bwMode="auto">
          <a:xfrm>
            <a:off x="3475038" y="2830513"/>
            <a:ext cx="3198812" cy="3062287"/>
          </a:xfrm>
          <a:prstGeom prst="rect">
            <a:avLst/>
          </a:prstGeom>
          <a:noFill/>
          <a:ln w="9525">
            <a:noFill/>
            <a:miter lim="800000"/>
            <a:headEnd/>
            <a:tailEnd/>
          </a:ln>
        </p:spPr>
      </p:pic>
      <p:grpSp>
        <p:nvGrpSpPr>
          <p:cNvPr id="2" name="Groupe 9"/>
          <p:cNvGrpSpPr/>
          <p:nvPr/>
        </p:nvGrpSpPr>
        <p:grpSpPr>
          <a:xfrm>
            <a:off x="365679" y="251398"/>
            <a:ext cx="8640960" cy="1316146"/>
            <a:chOff x="0" y="635"/>
            <a:chExt cx="8640960" cy="863460"/>
          </a:xfrm>
          <a:solidFill>
            <a:srgbClr val="009900"/>
          </a:solidFill>
        </p:grpSpPr>
        <p:sp>
          <p:nvSpPr>
            <p:cNvPr id="11" name="Rectangle à coins arrondis 10"/>
            <p:cNvSpPr/>
            <p:nvPr/>
          </p:nvSpPr>
          <p:spPr>
            <a:xfrm>
              <a:off x="0" y="635"/>
              <a:ext cx="8640960" cy="863460"/>
            </a:xfrm>
            <a:prstGeom prst="roundRect">
              <a:avLst/>
            </a:prstGeom>
            <a:grp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12" name="Rectangle 11"/>
            <p:cNvSpPr/>
            <p:nvPr/>
          </p:nvSpPr>
          <p:spPr>
            <a:xfrm>
              <a:off x="42151" y="42786"/>
              <a:ext cx="8556658" cy="695758"/>
            </a:xfrm>
            <a:prstGeom prst="rect">
              <a:avLst/>
            </a:prstGeom>
            <a:grpFill/>
          </p:spPr>
          <p:style>
            <a:lnRef idx="0">
              <a:scrgbClr r="0" g="0" b="0"/>
            </a:lnRef>
            <a:fillRef idx="0">
              <a:scrgbClr r="0" g="0" b="0"/>
            </a:fillRef>
            <a:effectRef idx="0">
              <a:scrgbClr r="0" g="0" b="0"/>
            </a:effectRef>
            <a:fontRef idx="minor">
              <a:schemeClr val="lt1"/>
            </a:fontRef>
          </p:style>
          <p:txBody>
            <a:bodyPr lIns="137160" tIns="137160" rIns="137160" bIns="137160" spcCol="1270" anchor="ctr"/>
            <a:lstStyle/>
            <a:p>
              <a:pPr algn="ctr" defTabSz="1600200" fontAlgn="auto">
                <a:lnSpc>
                  <a:spcPct val="90000"/>
                </a:lnSpc>
                <a:spcAft>
                  <a:spcPct val="35000"/>
                </a:spcAft>
                <a:defRPr/>
              </a:pPr>
              <a:r>
                <a:rPr lang="fr-FR" sz="3600" b="1" dirty="0"/>
                <a:t>La chiralité : Exemples d'objets chiraux en architecture -</a:t>
              </a:r>
              <a:endParaRPr lang="fr-FR" sz="3600" dirty="0"/>
            </a:p>
          </p:txBody>
        </p:sp>
      </p:gr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0624" y="1005840"/>
            <a:ext cx="8485632" cy="3898503"/>
          </a:xfrm>
          <a:prstGeom prst="rect">
            <a:avLst/>
          </a:prstGeom>
        </p:spPr>
        <p:txBody>
          <a:bodyPr wrap="square">
            <a:spAutoFit/>
          </a:bodyPr>
          <a:lstStyle/>
          <a:p>
            <a:pPr marL="0" indent="0" fontAlgn="auto" hangingPunct="1">
              <a:spcBef>
                <a:spcPts val="697"/>
              </a:spcBef>
              <a:buFont typeface="Arial" pitchFamily="34"/>
              <a:buNone/>
              <a:defRPr/>
            </a:pPr>
            <a:r>
              <a:rPr lang="fr-FR" sz="2800" b="1" u="sng" kern="0" dirty="0"/>
              <a:t>Définition </a:t>
            </a:r>
            <a:r>
              <a:rPr lang="fr-FR" sz="2800" b="1" u="sng" kern="0" dirty="0" smtClean="0"/>
              <a:t>:</a:t>
            </a:r>
          </a:p>
          <a:p>
            <a:pPr marL="0" indent="0" fontAlgn="auto" hangingPunct="1">
              <a:spcBef>
                <a:spcPts val="697"/>
              </a:spcBef>
              <a:buFont typeface="Arial" pitchFamily="34"/>
              <a:buNone/>
              <a:defRPr/>
            </a:pPr>
            <a:endParaRPr lang="fr-FR" sz="2800" b="1" u="sng" kern="0" dirty="0"/>
          </a:p>
          <a:p>
            <a:pPr marL="0" indent="0" algn="just" fontAlgn="auto" hangingPunct="1">
              <a:spcBef>
                <a:spcPts val="697"/>
              </a:spcBef>
              <a:buFont typeface="Arial" pitchFamily="34"/>
              <a:buNone/>
              <a:defRPr/>
            </a:pPr>
            <a:r>
              <a:rPr lang="fr-FR" sz="2800" dirty="0"/>
              <a:t>La chiralité d’un objet désigne sa propriété de ne pas être superposable à son image dans un miroir </a:t>
            </a:r>
            <a:r>
              <a:rPr lang="fr-FR" sz="2800" dirty="0" smtClean="0"/>
              <a:t>plan.</a:t>
            </a:r>
          </a:p>
          <a:p>
            <a:pPr marL="0" indent="0" algn="just" fontAlgn="auto" hangingPunct="1">
              <a:spcBef>
                <a:spcPts val="697"/>
              </a:spcBef>
              <a:buFont typeface="Arial" pitchFamily="34"/>
              <a:buNone/>
              <a:defRPr/>
            </a:pPr>
            <a:endParaRPr lang="fr-FR" sz="2800" dirty="0"/>
          </a:p>
          <a:p>
            <a:pPr marL="0" indent="0" algn="just" fontAlgn="auto" hangingPunct="1">
              <a:spcBef>
                <a:spcPts val="697"/>
              </a:spcBef>
              <a:buFont typeface="Arial" pitchFamily="34"/>
              <a:buNone/>
              <a:defRPr/>
            </a:pPr>
            <a:r>
              <a:rPr lang="fr-FR" sz="2800" dirty="0"/>
              <a:t>Un objet non-chiral est appelé achiral, c’est le cas s’il possède un centre ou un plan de symétrie.</a:t>
            </a:r>
            <a:endParaRPr lang="fr-FR" sz="2800" kern="0" dirty="0">
              <a:solidFill>
                <a:srgbClr val="009900"/>
              </a:solidFill>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p:cNvPicPr>
            <a:picLocks noChangeAspect="1" noChangeArrowheads="1"/>
          </p:cNvPicPr>
          <p:nvPr/>
        </p:nvPicPr>
        <p:blipFill>
          <a:blip r:embed="rId2" cstate="print"/>
          <a:srcRect/>
          <a:stretch>
            <a:fillRect/>
          </a:stretch>
        </p:blipFill>
        <p:spPr bwMode="auto">
          <a:xfrm>
            <a:off x="754570" y="3006462"/>
            <a:ext cx="3433381" cy="3037913"/>
          </a:xfrm>
          <a:prstGeom prst="rect">
            <a:avLst/>
          </a:prstGeom>
          <a:noFill/>
          <a:ln w="9525">
            <a:noFill/>
            <a:miter lim="800000"/>
            <a:headEnd/>
            <a:tailEnd/>
          </a:ln>
        </p:spPr>
      </p:pic>
      <p:sp>
        <p:nvSpPr>
          <p:cNvPr id="3" name="Rectangle 2"/>
          <p:cNvSpPr/>
          <p:nvPr/>
        </p:nvSpPr>
        <p:spPr>
          <a:xfrm>
            <a:off x="431658" y="603504"/>
            <a:ext cx="6645798" cy="646331"/>
          </a:xfrm>
          <a:prstGeom prst="rect">
            <a:avLst/>
          </a:prstGeom>
        </p:spPr>
        <p:txBody>
          <a:bodyPr wrap="square">
            <a:spAutoFit/>
          </a:bodyPr>
          <a:lstStyle/>
          <a:p>
            <a:r>
              <a:rPr lang="fr-FR" sz="3600" b="1" i="1" dirty="0" smtClean="0">
                <a:solidFill>
                  <a:srgbClr val="33CC33"/>
                </a:solidFill>
              </a:rPr>
              <a:t>1.2. Qui râle ?</a:t>
            </a:r>
            <a:endParaRPr lang="fr-FR" sz="3600" b="1" i="1" dirty="0">
              <a:solidFill>
                <a:srgbClr val="33CC33"/>
              </a:solidFill>
            </a:endParaRPr>
          </a:p>
        </p:txBody>
      </p:sp>
      <p:sp>
        <p:nvSpPr>
          <p:cNvPr id="4" name="ZoneTexte 3"/>
          <p:cNvSpPr txBox="1"/>
          <p:nvPr/>
        </p:nvSpPr>
        <p:spPr>
          <a:xfrm>
            <a:off x="731520" y="1755648"/>
            <a:ext cx="7699248" cy="954107"/>
          </a:xfrm>
          <a:prstGeom prst="rect">
            <a:avLst/>
          </a:prstGeom>
          <a:noFill/>
        </p:spPr>
        <p:txBody>
          <a:bodyPr wrap="square" rtlCol="0">
            <a:spAutoFit/>
          </a:bodyPr>
          <a:lstStyle/>
          <a:p>
            <a:r>
              <a:rPr lang="fr-FR" sz="2800" dirty="0" smtClean="0"/>
              <a:t>La molécule de </a:t>
            </a:r>
            <a:r>
              <a:rPr lang="fr-FR" sz="2800" dirty="0" err="1" smtClean="0"/>
              <a:t>BromoChloroFluorométhane</a:t>
            </a:r>
            <a:r>
              <a:rPr lang="fr-FR" sz="2800" dirty="0" smtClean="0"/>
              <a:t> est-elle chirale?</a:t>
            </a:r>
            <a:endParaRPr lang="fr-FR" sz="2800"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2"/>
          <p:cNvSpPr txBox="1">
            <a:spLocks/>
          </p:cNvSpPr>
          <p:nvPr/>
        </p:nvSpPr>
        <p:spPr>
          <a:xfrm>
            <a:off x="321501" y="2175066"/>
            <a:ext cx="8509000" cy="2425700"/>
          </a:xfrm>
          <a:prstGeom prst="rect">
            <a:avLst/>
          </a:prstGeom>
          <a:noFill/>
          <a:ln>
            <a:noFill/>
          </a:ln>
        </p:spPr>
        <p:txBody>
          <a:bodyPr>
            <a:spAutoFit/>
          </a:bodyPr>
          <a:lstStyle>
            <a:defPPr marL="342720" marR="0" lvl="0" indent="-342720" algn="l" rtl="0" hangingPunct="0">
              <a:lnSpc>
                <a:spcPct val="100000"/>
              </a:lnSpc>
              <a:spcBef>
                <a:spcPts val="799"/>
              </a:spcBef>
              <a:spcAft>
                <a:spcPts val="0"/>
              </a:spcAft>
              <a:buClr>
                <a:srgbClr val="000000"/>
              </a:buClr>
              <a:buSzPct val="100000"/>
              <a:buFont typeface="Arial" pitchFamily="34"/>
              <a:buNone/>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defPPr>
            <a:lvl1pPr marL="342720" marR="0" lvl="0" indent="-342720" algn="l" rtl="0" hangingPunct="0">
              <a:lnSpc>
                <a:spcPct val="100000"/>
              </a:lnSpc>
              <a:spcBef>
                <a:spcPts val="799"/>
              </a:spcBef>
              <a:spcAft>
                <a:spcPts val="0"/>
              </a:spcAft>
              <a:buClr>
                <a:srgbClr val="000000"/>
              </a:buClr>
              <a:buSzPct val="100000"/>
              <a:buFont typeface="Arial" pitchFamily="34"/>
              <a:buChar char="•"/>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lvl1pPr>
            <a:lvl2pPr marL="742680" marR="0" lvl="1" indent="-285480" algn="l" rtl="0" hangingPunct="0">
              <a:lnSpc>
                <a:spcPct val="100000"/>
              </a:lnSpc>
              <a:spcBef>
                <a:spcPts val="697"/>
              </a:spcBef>
              <a:spcAft>
                <a:spcPts val="0"/>
              </a:spcAft>
              <a:buClr>
                <a:srgbClr val="000000"/>
              </a:buClr>
              <a:buSzPct val="100000"/>
              <a:buFont typeface="Arial" pitchFamily="34"/>
              <a:buChar char="–"/>
              <a:tabLst>
                <a:tab pos="171360" algn="l"/>
                <a:tab pos="1085759" algn="l"/>
                <a:tab pos="2000160" algn="l"/>
                <a:tab pos="2914560" algn="l"/>
                <a:tab pos="3828959" algn="l"/>
                <a:tab pos="4743360" algn="l"/>
                <a:tab pos="5657759" algn="l"/>
                <a:tab pos="6572160" algn="l"/>
                <a:tab pos="7486559" algn="l"/>
                <a:tab pos="8400960" algn="l"/>
                <a:tab pos="9315360" algn="l"/>
              </a:tabLst>
              <a:defRPr lang="fr-FR" sz="2800" b="0" i="0" u="none" strike="noStrike" baseline="0">
                <a:ln>
                  <a:noFill/>
                </a:ln>
                <a:solidFill>
                  <a:srgbClr val="000000"/>
                </a:solidFill>
                <a:latin typeface="Calibri" pitchFamily="34"/>
                <a:ea typeface="SimSun" pitchFamily="2"/>
                <a:cs typeface="Mangal" pitchFamily="2"/>
              </a:defRPr>
            </a:lvl2pPr>
            <a:lvl3pPr marL="1143000" marR="0" lvl="2" indent="-228600" algn="l" rtl="0" hangingPunct="0">
              <a:lnSpc>
                <a:spcPct val="100000"/>
              </a:lnSpc>
              <a:spcBef>
                <a:spcPts val="598"/>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 pos="8915399" algn="l"/>
              </a:tabLst>
              <a:defRPr lang="fr-FR" sz="2400" b="0" i="0" u="none" strike="noStrike" baseline="0">
                <a:ln>
                  <a:noFill/>
                </a:ln>
                <a:solidFill>
                  <a:srgbClr val="000000"/>
                </a:solidFill>
                <a:latin typeface="Calibri" pitchFamily="34"/>
                <a:ea typeface="SimSun" pitchFamily="2"/>
                <a:cs typeface="Mangal" pitchFamily="2"/>
              </a:defRPr>
            </a:lvl3pPr>
            <a:lvl4pPr marL="1600199" marR="0" lvl="3" indent="-228600" algn="l" rtl="0" hangingPunct="0">
              <a:lnSpc>
                <a:spcPct val="100000"/>
              </a:lnSpc>
              <a:spcBef>
                <a:spcPts val="499"/>
              </a:spcBef>
              <a:spcAft>
                <a:spcPts val="0"/>
              </a:spcAft>
              <a:buClr>
                <a:srgbClr val="000000"/>
              </a:buClr>
              <a:buSzPct val="100000"/>
              <a:buFont typeface="Arial" pitchFamily="34"/>
              <a:buChar char="–"/>
              <a:tabLst>
                <a:tab pos="228600" algn="l"/>
                <a:tab pos="1142999" algn="l"/>
                <a:tab pos="2057399" algn="l"/>
                <a:tab pos="2971800" algn="l"/>
                <a:tab pos="3886199" algn="l"/>
                <a:tab pos="4800600" algn="l"/>
                <a:tab pos="5715000" algn="l"/>
                <a:tab pos="6629399" algn="l"/>
                <a:tab pos="7543799" algn="l"/>
                <a:tab pos="8458199" algn="l"/>
              </a:tabLst>
              <a:defRPr lang="fr-FR" sz="2000" b="0" i="0" u="none" strike="noStrike" baseline="0">
                <a:ln>
                  <a:noFill/>
                </a:ln>
                <a:solidFill>
                  <a:srgbClr val="000000"/>
                </a:solidFill>
                <a:latin typeface="Calibri" pitchFamily="34"/>
                <a:ea typeface="SimSun" pitchFamily="2"/>
                <a:cs typeface="Mangal" pitchFamily="2"/>
              </a:defRPr>
            </a:lvl4pPr>
            <a:lvl5pPr marL="2057400" marR="0" lvl="4"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5pPr>
            <a:lvl6pPr marL="2057400" marR="0" lvl="5"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6pPr>
            <a:lvl7pPr marL="2057400" marR="0" lvl="6"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7pPr>
            <a:lvl8pPr marL="2057400" marR="0" lvl="7"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8pPr>
            <a:lvl9pPr marL="2057400" marR="0" lvl="8"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9pPr>
          </a:lstStyle>
          <a:p>
            <a:pPr marL="0" indent="0">
              <a:buFont typeface="Arial" pitchFamily="34"/>
              <a:buNone/>
              <a:defRPr/>
            </a:pPr>
            <a:r>
              <a:rPr sz="2800" dirty="0" smtClean="0"/>
              <a:t>Les </a:t>
            </a:r>
            <a:r>
              <a:rPr sz="2800" b="1" dirty="0" smtClean="0"/>
              <a:t>acides </a:t>
            </a:r>
            <a:r>
              <a:rPr sz="2800" b="1" dirty="0"/>
              <a:t>aminés</a:t>
            </a:r>
            <a:r>
              <a:rPr sz="2800" dirty="0"/>
              <a:t> </a:t>
            </a:r>
            <a:r>
              <a:rPr sz="2800" dirty="0" smtClean="0"/>
              <a:t>(ou aminoacides</a:t>
            </a:r>
            <a:r>
              <a:rPr sz="2800" dirty="0"/>
              <a:t>) sont une </a:t>
            </a:r>
            <a:r>
              <a:rPr sz="2800" dirty="0" smtClean="0"/>
              <a:t>famille dont les molécules possèdent </a:t>
            </a:r>
            <a:r>
              <a:rPr sz="2800" dirty="0"/>
              <a:t>deux </a:t>
            </a:r>
            <a:r>
              <a:rPr sz="2800" dirty="0" smtClean="0"/>
              <a:t>groupes caractéristiques (fonctions)</a:t>
            </a:r>
            <a:r>
              <a:rPr sz="2800" dirty="0"/>
              <a:t> : </a:t>
            </a:r>
            <a:endParaRPr sz="2800" dirty="0" smtClean="0"/>
          </a:p>
          <a:p>
            <a:pPr marL="432000" lvl="1">
              <a:buFont typeface="Wingdings" pitchFamily="2" charset="2"/>
              <a:buChar char="ü"/>
              <a:defRPr/>
            </a:pPr>
            <a:r>
              <a:rPr dirty="0" smtClean="0"/>
              <a:t>un </a:t>
            </a:r>
            <a:r>
              <a:rPr dirty="0"/>
              <a:t>groupe carboxyle </a:t>
            </a:r>
            <a:r>
              <a:rPr dirty="0" smtClean="0"/>
              <a:t> –</a:t>
            </a:r>
            <a:r>
              <a:rPr dirty="0"/>
              <a:t>COOH </a:t>
            </a:r>
            <a:endParaRPr dirty="0" smtClean="0"/>
          </a:p>
          <a:p>
            <a:pPr marL="432000" lvl="1">
              <a:buFont typeface="Wingdings" pitchFamily="2" charset="2"/>
              <a:buChar char="ü"/>
              <a:defRPr/>
            </a:pPr>
            <a:r>
              <a:rPr dirty="0" smtClean="0"/>
              <a:t>un </a:t>
            </a:r>
            <a:r>
              <a:rPr dirty="0"/>
              <a:t>groupe </a:t>
            </a:r>
            <a:r>
              <a:rPr dirty="0" err="1" smtClean="0"/>
              <a:t>amino</a:t>
            </a:r>
            <a:r>
              <a:rPr dirty="0" smtClean="0"/>
              <a:t> –NH</a:t>
            </a:r>
            <a:r>
              <a:rPr baseline="-25000" dirty="0" smtClean="0"/>
              <a:t>2</a:t>
            </a:r>
            <a:r>
              <a:rPr dirty="0"/>
              <a:t>. </a:t>
            </a:r>
            <a:endParaRPr kern="0" dirty="0">
              <a:solidFill>
                <a:srgbClr val="009900"/>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49808" y="1917115"/>
            <a:ext cx="6839712" cy="369332"/>
          </a:xfrm>
          <a:prstGeom prst="rect">
            <a:avLst/>
          </a:prstGeom>
        </p:spPr>
        <p:txBody>
          <a:bodyPr wrap="square">
            <a:spAutoFit/>
          </a:bodyPr>
          <a:lstStyle/>
          <a:p>
            <a:r>
              <a:rPr lang="fr-FR" dirty="0" smtClean="0"/>
              <a:t>Laquelle de ces deux molécules est chirale? justifier</a:t>
            </a:r>
            <a:endParaRPr lang="fr-FR" dirty="0"/>
          </a:p>
        </p:txBody>
      </p:sp>
      <p:pic>
        <p:nvPicPr>
          <p:cNvPr id="198658" name="Picture 2"/>
          <p:cNvPicPr>
            <a:picLocks noChangeAspect="1" noChangeArrowheads="1"/>
          </p:cNvPicPr>
          <p:nvPr/>
        </p:nvPicPr>
        <p:blipFill>
          <a:blip r:embed="rId2" cstate="print"/>
          <a:srcRect/>
          <a:stretch>
            <a:fillRect/>
          </a:stretch>
        </p:blipFill>
        <p:spPr bwMode="auto">
          <a:xfrm>
            <a:off x="920876" y="2825829"/>
            <a:ext cx="2608707" cy="1944672"/>
          </a:xfrm>
          <a:prstGeom prst="rect">
            <a:avLst/>
          </a:prstGeom>
          <a:noFill/>
          <a:ln w="9525">
            <a:noFill/>
            <a:miter lim="800000"/>
            <a:headEnd/>
            <a:tailEnd/>
          </a:ln>
        </p:spPr>
      </p:pic>
      <p:pic>
        <p:nvPicPr>
          <p:cNvPr id="198660" name="Picture 4"/>
          <p:cNvPicPr>
            <a:picLocks noChangeAspect="1" noChangeArrowheads="1"/>
          </p:cNvPicPr>
          <p:nvPr/>
        </p:nvPicPr>
        <p:blipFill>
          <a:blip r:embed="rId3" cstate="print"/>
          <a:srcRect/>
          <a:stretch>
            <a:fillRect/>
          </a:stretch>
        </p:blipFill>
        <p:spPr bwMode="auto">
          <a:xfrm>
            <a:off x="4710303" y="2802636"/>
            <a:ext cx="2686050" cy="2057400"/>
          </a:xfrm>
          <a:prstGeom prst="rect">
            <a:avLst/>
          </a:prstGeom>
          <a:noFill/>
          <a:ln w="9525">
            <a:noFill/>
            <a:miter lim="800000"/>
            <a:headEnd/>
            <a:tailEnd/>
          </a:ln>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p:cNvSpPr txBox="1">
            <a:spLocks/>
          </p:cNvSpPr>
          <p:nvPr/>
        </p:nvSpPr>
        <p:spPr>
          <a:xfrm>
            <a:off x="546100" y="935482"/>
            <a:ext cx="8597900" cy="522288"/>
          </a:xfrm>
          <a:prstGeom prst="rect">
            <a:avLst/>
          </a:prstGeom>
          <a:noFill/>
          <a:ln>
            <a:noFill/>
          </a:ln>
        </p:spPr>
        <p:txBody>
          <a:bodyPr>
            <a:spAutoFit/>
          </a:bodyPr>
          <a:lstStyle>
            <a:defPPr marL="342720" marR="0" lvl="0" indent="-342720" algn="l" rtl="0" hangingPunct="0">
              <a:lnSpc>
                <a:spcPct val="100000"/>
              </a:lnSpc>
              <a:spcBef>
                <a:spcPts val="799"/>
              </a:spcBef>
              <a:spcAft>
                <a:spcPts val="0"/>
              </a:spcAft>
              <a:buClr>
                <a:srgbClr val="000000"/>
              </a:buClr>
              <a:buSzPct val="100000"/>
              <a:buFont typeface="Arial" pitchFamily="34"/>
              <a:buNone/>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defPPr>
            <a:lvl1pPr marL="342720" marR="0" lvl="0" indent="-342720" algn="l" rtl="0" hangingPunct="0">
              <a:lnSpc>
                <a:spcPct val="100000"/>
              </a:lnSpc>
              <a:spcBef>
                <a:spcPts val="799"/>
              </a:spcBef>
              <a:spcAft>
                <a:spcPts val="0"/>
              </a:spcAft>
              <a:buClr>
                <a:srgbClr val="000000"/>
              </a:buClr>
              <a:buSzPct val="100000"/>
              <a:buFont typeface="Arial" pitchFamily="34"/>
              <a:buChar char="•"/>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lvl1pPr>
            <a:lvl2pPr marL="742680" marR="0" lvl="1" indent="-285480" algn="l" rtl="0" hangingPunct="0">
              <a:lnSpc>
                <a:spcPct val="100000"/>
              </a:lnSpc>
              <a:spcBef>
                <a:spcPts val="697"/>
              </a:spcBef>
              <a:spcAft>
                <a:spcPts val="0"/>
              </a:spcAft>
              <a:buClr>
                <a:srgbClr val="000000"/>
              </a:buClr>
              <a:buSzPct val="100000"/>
              <a:buFont typeface="Arial" pitchFamily="34"/>
              <a:buChar char="–"/>
              <a:tabLst>
                <a:tab pos="171360" algn="l"/>
                <a:tab pos="1085759" algn="l"/>
                <a:tab pos="2000160" algn="l"/>
                <a:tab pos="2914560" algn="l"/>
                <a:tab pos="3828959" algn="l"/>
                <a:tab pos="4743360" algn="l"/>
                <a:tab pos="5657759" algn="l"/>
                <a:tab pos="6572160" algn="l"/>
                <a:tab pos="7486559" algn="l"/>
                <a:tab pos="8400960" algn="l"/>
                <a:tab pos="9315360" algn="l"/>
              </a:tabLst>
              <a:defRPr lang="fr-FR" sz="2800" b="0" i="0" u="none" strike="noStrike" baseline="0">
                <a:ln>
                  <a:noFill/>
                </a:ln>
                <a:solidFill>
                  <a:srgbClr val="000000"/>
                </a:solidFill>
                <a:latin typeface="Calibri" pitchFamily="34"/>
                <a:ea typeface="SimSun" pitchFamily="2"/>
                <a:cs typeface="Mangal" pitchFamily="2"/>
              </a:defRPr>
            </a:lvl2pPr>
            <a:lvl3pPr marL="1143000" marR="0" lvl="2" indent="-228600" algn="l" rtl="0" hangingPunct="0">
              <a:lnSpc>
                <a:spcPct val="100000"/>
              </a:lnSpc>
              <a:spcBef>
                <a:spcPts val="598"/>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 pos="8915399" algn="l"/>
              </a:tabLst>
              <a:defRPr lang="fr-FR" sz="2400" b="0" i="0" u="none" strike="noStrike" baseline="0">
                <a:ln>
                  <a:noFill/>
                </a:ln>
                <a:solidFill>
                  <a:srgbClr val="000000"/>
                </a:solidFill>
                <a:latin typeface="Calibri" pitchFamily="34"/>
                <a:ea typeface="SimSun" pitchFamily="2"/>
                <a:cs typeface="Mangal" pitchFamily="2"/>
              </a:defRPr>
            </a:lvl3pPr>
            <a:lvl4pPr marL="1600199" marR="0" lvl="3" indent="-228600" algn="l" rtl="0" hangingPunct="0">
              <a:lnSpc>
                <a:spcPct val="100000"/>
              </a:lnSpc>
              <a:spcBef>
                <a:spcPts val="499"/>
              </a:spcBef>
              <a:spcAft>
                <a:spcPts val="0"/>
              </a:spcAft>
              <a:buClr>
                <a:srgbClr val="000000"/>
              </a:buClr>
              <a:buSzPct val="100000"/>
              <a:buFont typeface="Arial" pitchFamily="34"/>
              <a:buChar char="–"/>
              <a:tabLst>
                <a:tab pos="228600" algn="l"/>
                <a:tab pos="1142999" algn="l"/>
                <a:tab pos="2057399" algn="l"/>
                <a:tab pos="2971800" algn="l"/>
                <a:tab pos="3886199" algn="l"/>
                <a:tab pos="4800600" algn="l"/>
                <a:tab pos="5715000" algn="l"/>
                <a:tab pos="6629399" algn="l"/>
                <a:tab pos="7543799" algn="l"/>
                <a:tab pos="8458199" algn="l"/>
              </a:tabLst>
              <a:defRPr lang="fr-FR" sz="2000" b="0" i="0" u="none" strike="noStrike" baseline="0">
                <a:ln>
                  <a:noFill/>
                </a:ln>
                <a:solidFill>
                  <a:srgbClr val="000000"/>
                </a:solidFill>
                <a:latin typeface="Calibri" pitchFamily="34"/>
                <a:ea typeface="SimSun" pitchFamily="2"/>
                <a:cs typeface="Mangal" pitchFamily="2"/>
              </a:defRPr>
            </a:lvl4pPr>
            <a:lvl5pPr marL="2057400" marR="0" lvl="4"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5pPr>
            <a:lvl6pPr marL="2057400" marR="0" lvl="5"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6pPr>
            <a:lvl7pPr marL="2057400" marR="0" lvl="6"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7pPr>
            <a:lvl8pPr marL="2057400" marR="0" lvl="7"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8pPr>
            <a:lvl9pPr marL="2057400" marR="0" lvl="8"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9pPr>
          </a:lstStyle>
          <a:p>
            <a:pPr marL="0" indent="0" defTabSz="180000" fontAlgn="auto" hangingPunct="1">
              <a:spcBef>
                <a:spcPts val="697"/>
              </a:spcBef>
              <a:buFont typeface="Arial" pitchFamily="34"/>
              <a:buNone/>
              <a:tabLst>
                <a:tab pos="180000" algn="l"/>
              </a:tabLst>
              <a:defRPr/>
            </a:pPr>
            <a:r>
              <a:rPr sz="2800" b="1" kern="0" dirty="0" smtClean="0">
                <a:solidFill>
                  <a:srgbClr val="009900"/>
                </a:solidFill>
              </a:rPr>
              <a:t>		L’alanine naturelle (S) 					</a:t>
            </a:r>
            <a:endParaRPr sz="2800" b="1" kern="0" dirty="0">
              <a:solidFill>
                <a:srgbClr val="009900"/>
              </a:solidFill>
            </a:endParaRPr>
          </a:p>
        </p:txBody>
      </p:sp>
      <p:pic>
        <p:nvPicPr>
          <p:cNvPr id="3" name="Image 15" descr="alanine.PNG"/>
          <p:cNvPicPr>
            <a:picLocks noChangeAspect="1"/>
          </p:cNvPicPr>
          <p:nvPr/>
        </p:nvPicPr>
        <p:blipFill>
          <a:blip r:embed="rId2" cstate="print"/>
          <a:srcRect/>
          <a:stretch>
            <a:fillRect/>
          </a:stretch>
        </p:blipFill>
        <p:spPr bwMode="auto">
          <a:xfrm>
            <a:off x="391859" y="1720533"/>
            <a:ext cx="3100387" cy="2957512"/>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a:stretch>
            <a:fillRect/>
          </a:stretch>
        </p:blipFill>
        <p:spPr bwMode="auto">
          <a:xfrm>
            <a:off x="4042047" y="3072680"/>
            <a:ext cx="5101953" cy="3785320"/>
          </a:xfrm>
          <a:prstGeom prst="rect">
            <a:avLst/>
          </a:prstGeom>
          <a:noFill/>
          <a:ln w="9525">
            <a:noFill/>
            <a:miter lim="800000"/>
            <a:headEnd/>
            <a:tailEnd/>
          </a:ln>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2"/>
          <p:cNvSpPr txBox="1">
            <a:spLocks/>
          </p:cNvSpPr>
          <p:nvPr/>
        </p:nvSpPr>
        <p:spPr>
          <a:xfrm>
            <a:off x="355600" y="2051050"/>
            <a:ext cx="8597900" cy="522288"/>
          </a:xfrm>
          <a:prstGeom prst="rect">
            <a:avLst/>
          </a:prstGeom>
          <a:noFill/>
          <a:ln>
            <a:noFill/>
          </a:ln>
        </p:spPr>
        <p:txBody>
          <a:bodyPr>
            <a:spAutoFit/>
          </a:bodyPr>
          <a:lstStyle>
            <a:defPPr marL="342720" marR="0" lvl="0" indent="-342720" algn="l" rtl="0" hangingPunct="0">
              <a:lnSpc>
                <a:spcPct val="100000"/>
              </a:lnSpc>
              <a:spcBef>
                <a:spcPts val="799"/>
              </a:spcBef>
              <a:spcAft>
                <a:spcPts val="0"/>
              </a:spcAft>
              <a:buClr>
                <a:srgbClr val="000000"/>
              </a:buClr>
              <a:buSzPct val="100000"/>
              <a:buFont typeface="Arial" pitchFamily="34"/>
              <a:buNone/>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defPPr>
            <a:lvl1pPr marL="342720" marR="0" lvl="0" indent="-342720" algn="l" rtl="0" hangingPunct="0">
              <a:lnSpc>
                <a:spcPct val="100000"/>
              </a:lnSpc>
              <a:spcBef>
                <a:spcPts val="799"/>
              </a:spcBef>
              <a:spcAft>
                <a:spcPts val="0"/>
              </a:spcAft>
              <a:buClr>
                <a:srgbClr val="000000"/>
              </a:buClr>
              <a:buSzPct val="100000"/>
              <a:buFont typeface="Arial" pitchFamily="34"/>
              <a:buChar char="•"/>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lvl1pPr>
            <a:lvl2pPr marL="742680" marR="0" lvl="1" indent="-285480" algn="l" rtl="0" hangingPunct="0">
              <a:lnSpc>
                <a:spcPct val="100000"/>
              </a:lnSpc>
              <a:spcBef>
                <a:spcPts val="697"/>
              </a:spcBef>
              <a:spcAft>
                <a:spcPts val="0"/>
              </a:spcAft>
              <a:buClr>
                <a:srgbClr val="000000"/>
              </a:buClr>
              <a:buSzPct val="100000"/>
              <a:buFont typeface="Arial" pitchFamily="34"/>
              <a:buChar char="–"/>
              <a:tabLst>
                <a:tab pos="171360" algn="l"/>
                <a:tab pos="1085759" algn="l"/>
                <a:tab pos="2000160" algn="l"/>
                <a:tab pos="2914560" algn="l"/>
                <a:tab pos="3828959" algn="l"/>
                <a:tab pos="4743360" algn="l"/>
                <a:tab pos="5657759" algn="l"/>
                <a:tab pos="6572160" algn="l"/>
                <a:tab pos="7486559" algn="l"/>
                <a:tab pos="8400960" algn="l"/>
                <a:tab pos="9315360" algn="l"/>
              </a:tabLst>
              <a:defRPr lang="fr-FR" sz="2800" b="0" i="0" u="none" strike="noStrike" baseline="0">
                <a:ln>
                  <a:noFill/>
                </a:ln>
                <a:solidFill>
                  <a:srgbClr val="000000"/>
                </a:solidFill>
                <a:latin typeface="Calibri" pitchFamily="34"/>
                <a:ea typeface="SimSun" pitchFamily="2"/>
                <a:cs typeface="Mangal" pitchFamily="2"/>
              </a:defRPr>
            </a:lvl2pPr>
            <a:lvl3pPr marL="1143000" marR="0" lvl="2" indent="-228600" algn="l" rtl="0" hangingPunct="0">
              <a:lnSpc>
                <a:spcPct val="100000"/>
              </a:lnSpc>
              <a:spcBef>
                <a:spcPts val="598"/>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 pos="8915399" algn="l"/>
              </a:tabLst>
              <a:defRPr lang="fr-FR" sz="2400" b="0" i="0" u="none" strike="noStrike" baseline="0">
                <a:ln>
                  <a:noFill/>
                </a:ln>
                <a:solidFill>
                  <a:srgbClr val="000000"/>
                </a:solidFill>
                <a:latin typeface="Calibri" pitchFamily="34"/>
                <a:ea typeface="SimSun" pitchFamily="2"/>
                <a:cs typeface="Mangal" pitchFamily="2"/>
              </a:defRPr>
            </a:lvl3pPr>
            <a:lvl4pPr marL="1600199" marR="0" lvl="3" indent="-228600" algn="l" rtl="0" hangingPunct="0">
              <a:lnSpc>
                <a:spcPct val="100000"/>
              </a:lnSpc>
              <a:spcBef>
                <a:spcPts val="499"/>
              </a:spcBef>
              <a:spcAft>
                <a:spcPts val="0"/>
              </a:spcAft>
              <a:buClr>
                <a:srgbClr val="000000"/>
              </a:buClr>
              <a:buSzPct val="100000"/>
              <a:buFont typeface="Arial" pitchFamily="34"/>
              <a:buChar char="–"/>
              <a:tabLst>
                <a:tab pos="228600" algn="l"/>
                <a:tab pos="1142999" algn="l"/>
                <a:tab pos="2057399" algn="l"/>
                <a:tab pos="2971800" algn="l"/>
                <a:tab pos="3886199" algn="l"/>
                <a:tab pos="4800600" algn="l"/>
                <a:tab pos="5715000" algn="l"/>
                <a:tab pos="6629399" algn="l"/>
                <a:tab pos="7543799" algn="l"/>
                <a:tab pos="8458199" algn="l"/>
              </a:tabLst>
              <a:defRPr lang="fr-FR" sz="2000" b="0" i="0" u="none" strike="noStrike" baseline="0">
                <a:ln>
                  <a:noFill/>
                </a:ln>
                <a:solidFill>
                  <a:srgbClr val="000000"/>
                </a:solidFill>
                <a:latin typeface="Calibri" pitchFamily="34"/>
                <a:ea typeface="SimSun" pitchFamily="2"/>
                <a:cs typeface="Mangal" pitchFamily="2"/>
              </a:defRPr>
            </a:lvl4pPr>
            <a:lvl5pPr marL="2057400" marR="0" lvl="4"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5pPr>
            <a:lvl6pPr marL="2057400" marR="0" lvl="5"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6pPr>
            <a:lvl7pPr marL="2057400" marR="0" lvl="6"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7pPr>
            <a:lvl8pPr marL="2057400" marR="0" lvl="7"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8pPr>
            <a:lvl9pPr marL="2057400" marR="0" lvl="8"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9pPr>
          </a:lstStyle>
          <a:p>
            <a:pPr marL="0" indent="0" defTabSz="180000" fontAlgn="auto" hangingPunct="1">
              <a:spcBef>
                <a:spcPts val="697"/>
              </a:spcBef>
              <a:buFont typeface="Arial" pitchFamily="34"/>
              <a:buNone/>
              <a:tabLst>
                <a:tab pos="180000" algn="l"/>
              </a:tabLst>
              <a:defRPr/>
            </a:pPr>
            <a:r>
              <a:rPr sz="2800" b="1" kern="0" dirty="0" smtClean="0">
                <a:solidFill>
                  <a:srgbClr val="009900"/>
                </a:solidFill>
              </a:rPr>
              <a:t>		L’alanine naturelle (S) 					L’alanine synthétique (R)</a:t>
            </a:r>
            <a:endParaRPr sz="2800" b="1" kern="0" dirty="0">
              <a:solidFill>
                <a:srgbClr val="009900"/>
              </a:solidFill>
            </a:endParaRPr>
          </a:p>
        </p:txBody>
      </p:sp>
      <p:pic>
        <p:nvPicPr>
          <p:cNvPr id="24579" name="Image 12" descr="alanine_synth_pourdiapo.PNG"/>
          <p:cNvPicPr>
            <a:picLocks noChangeAspect="1"/>
          </p:cNvPicPr>
          <p:nvPr/>
        </p:nvPicPr>
        <p:blipFill>
          <a:blip r:embed="rId3" cstate="print"/>
          <a:srcRect/>
          <a:stretch>
            <a:fillRect/>
          </a:stretch>
        </p:blipFill>
        <p:spPr bwMode="auto">
          <a:xfrm>
            <a:off x="5089525" y="2835275"/>
            <a:ext cx="3275013" cy="2586038"/>
          </a:xfrm>
          <a:prstGeom prst="rect">
            <a:avLst/>
          </a:prstGeom>
          <a:noFill/>
          <a:ln w="9525">
            <a:noFill/>
            <a:miter lim="800000"/>
            <a:headEnd/>
            <a:tailEnd/>
          </a:ln>
        </p:spPr>
      </p:pic>
      <p:pic>
        <p:nvPicPr>
          <p:cNvPr id="24580" name="Image 15" descr="alanine.PNG"/>
          <p:cNvPicPr>
            <a:picLocks noChangeAspect="1"/>
          </p:cNvPicPr>
          <p:nvPr/>
        </p:nvPicPr>
        <p:blipFill>
          <a:blip r:embed="rId4" cstate="print"/>
          <a:srcRect/>
          <a:stretch>
            <a:fillRect/>
          </a:stretch>
        </p:blipFill>
        <p:spPr bwMode="auto">
          <a:xfrm>
            <a:off x="995363" y="2817813"/>
            <a:ext cx="3100387" cy="295751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749300" y="969963"/>
          <a:ext cx="7900418" cy="5138929"/>
        </p:xfrm>
        <a:graphic>
          <a:graphicData uri="http://schemas.openxmlformats.org/drawingml/2006/table">
            <a:tbl>
              <a:tblPr/>
              <a:tblGrid>
                <a:gridCol w="1205602"/>
                <a:gridCol w="1206412"/>
                <a:gridCol w="2744202"/>
                <a:gridCol w="2744202"/>
              </a:tblGrid>
              <a:tr h="1331649">
                <a:tc>
                  <a:txBody>
                    <a:bodyPr/>
                    <a:lstStyle/>
                    <a:p>
                      <a:pPr algn="ctr">
                        <a:spcAft>
                          <a:spcPts val="0"/>
                        </a:spcAft>
                      </a:pPr>
                      <a:r>
                        <a:rPr lang="fr-FR" sz="1800" b="1" dirty="0">
                          <a:latin typeface="Times New Roman"/>
                          <a:ea typeface="Times New Roman"/>
                          <a:cs typeface="Times New Roman"/>
                        </a:rPr>
                        <a:t>Molécule</a:t>
                      </a:r>
                      <a:endParaRPr lang="fr-FR" sz="1800" dirty="0">
                        <a:latin typeface="Times New Roman"/>
                        <a:ea typeface="Times New Roman"/>
                        <a:cs typeface="Times New Roman"/>
                      </a:endParaRPr>
                    </a:p>
                  </a:txBody>
                  <a:tcPr marL="67518" marR="67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Times New Roman"/>
                          <a:ea typeface="Times New Roman"/>
                          <a:cs typeface="Times New Roman"/>
                        </a:rPr>
                        <a:t>Formule brute</a:t>
                      </a:r>
                      <a:endParaRPr lang="fr-FR" sz="1800" dirty="0">
                        <a:latin typeface="Times New Roman"/>
                        <a:ea typeface="Times New Roman"/>
                        <a:cs typeface="Times New Roman"/>
                      </a:endParaRPr>
                    </a:p>
                    <a:p>
                      <a:pPr algn="ctr">
                        <a:spcAft>
                          <a:spcPts val="0"/>
                        </a:spcAft>
                      </a:pPr>
                      <a:r>
                        <a:rPr lang="fr-FR" sz="1800" b="1" dirty="0" err="1">
                          <a:latin typeface="Times New Roman"/>
                          <a:ea typeface="Times New Roman"/>
                          <a:cs typeface="Times New Roman"/>
                        </a:rPr>
                        <a:t>C</a:t>
                      </a:r>
                      <a:r>
                        <a:rPr lang="fr-FR" sz="1800" b="1" baseline="-25000" dirty="0" err="1">
                          <a:latin typeface="Times New Roman"/>
                          <a:ea typeface="Times New Roman"/>
                          <a:cs typeface="Times New Roman"/>
                        </a:rPr>
                        <a:t>x</a:t>
                      </a:r>
                      <a:r>
                        <a:rPr lang="fr-FR" sz="1800" b="1" dirty="0" err="1">
                          <a:latin typeface="Times New Roman"/>
                          <a:ea typeface="Times New Roman"/>
                          <a:cs typeface="Times New Roman"/>
                        </a:rPr>
                        <a:t>H</a:t>
                      </a:r>
                      <a:r>
                        <a:rPr lang="fr-FR" sz="1800" b="1" baseline="-25000" dirty="0" err="1">
                          <a:latin typeface="Times New Roman"/>
                          <a:ea typeface="Times New Roman"/>
                          <a:cs typeface="Times New Roman"/>
                        </a:rPr>
                        <a:t>y</a:t>
                      </a:r>
                      <a:r>
                        <a:rPr lang="fr-FR" sz="1800" b="1" dirty="0" err="1">
                          <a:latin typeface="Times New Roman"/>
                          <a:ea typeface="Times New Roman"/>
                          <a:cs typeface="Times New Roman"/>
                        </a:rPr>
                        <a:t>N</a:t>
                      </a:r>
                      <a:r>
                        <a:rPr lang="fr-FR" sz="1800" b="1" baseline="-25000" dirty="0" err="1">
                          <a:latin typeface="Times New Roman"/>
                          <a:ea typeface="Times New Roman"/>
                          <a:cs typeface="Times New Roman"/>
                        </a:rPr>
                        <a:t>z</a:t>
                      </a:r>
                      <a:r>
                        <a:rPr lang="fr-FR" sz="1800" b="1" dirty="0" err="1">
                          <a:latin typeface="Times New Roman"/>
                          <a:ea typeface="Times New Roman"/>
                          <a:cs typeface="Times New Roman"/>
                        </a:rPr>
                        <a:t>O</a:t>
                      </a:r>
                      <a:r>
                        <a:rPr lang="fr-FR" sz="1800" b="1" baseline="-25000" dirty="0" err="1">
                          <a:latin typeface="Times New Roman"/>
                          <a:ea typeface="Times New Roman"/>
                          <a:cs typeface="Times New Roman"/>
                        </a:rPr>
                        <a:t>w</a:t>
                      </a:r>
                      <a:endParaRPr lang="fr-FR" sz="1800" dirty="0">
                        <a:latin typeface="Times New Roman"/>
                        <a:ea typeface="Times New Roman"/>
                        <a:cs typeface="Times New Roman"/>
                      </a:endParaRPr>
                    </a:p>
                  </a:txBody>
                  <a:tcPr marL="67518" marR="67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Times New Roman"/>
                          <a:ea typeface="Times New Roman"/>
                          <a:cs typeface="Times New Roman"/>
                        </a:rPr>
                        <a:t>Formule développée</a:t>
                      </a:r>
                      <a:endParaRPr lang="fr-FR" sz="1800" dirty="0">
                        <a:latin typeface="Times New Roman"/>
                        <a:ea typeface="Times New Roman"/>
                        <a:cs typeface="Times New Roman"/>
                      </a:endParaRPr>
                    </a:p>
                  </a:txBody>
                  <a:tcPr marL="67518" marR="67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Times New Roman"/>
                          <a:ea typeface="Times New Roman"/>
                          <a:cs typeface="Times New Roman"/>
                        </a:rPr>
                        <a:t>Formule semi-développée</a:t>
                      </a:r>
                      <a:endParaRPr lang="fr-FR" sz="1800">
                        <a:latin typeface="Times New Roman"/>
                        <a:ea typeface="Times New Roman"/>
                        <a:cs typeface="Times New Roman"/>
                      </a:endParaRPr>
                    </a:p>
                  </a:txBody>
                  <a:tcPr marL="67518" marR="67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3640">
                <a:tc>
                  <a:txBody>
                    <a:bodyPr/>
                    <a:lstStyle/>
                    <a:p>
                      <a:pPr algn="ctr">
                        <a:spcAft>
                          <a:spcPts val="0"/>
                        </a:spcAft>
                      </a:pPr>
                      <a:r>
                        <a:rPr lang="fr-FR" sz="1800">
                          <a:latin typeface="Times New Roman"/>
                          <a:ea typeface="Times New Roman"/>
                          <a:cs typeface="Times New Roman"/>
                        </a:rPr>
                        <a:t>D- Alanine</a:t>
                      </a:r>
                    </a:p>
                  </a:txBody>
                  <a:tcPr marL="67518" marR="67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fr-FR" sz="1800">
                        <a:latin typeface="Times New Roman"/>
                        <a:ea typeface="Times New Roman"/>
                        <a:cs typeface="Times New Roman"/>
                      </a:endParaRPr>
                    </a:p>
                  </a:txBody>
                  <a:tcPr marL="67518" marR="67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1800" dirty="0">
                        <a:latin typeface="Times New Roman"/>
                        <a:ea typeface="Times New Roman"/>
                        <a:cs typeface="Times New Roman"/>
                      </a:endParaRPr>
                    </a:p>
                  </a:txBody>
                  <a:tcPr marL="67518" marR="67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1800">
                        <a:latin typeface="Times New Roman"/>
                        <a:ea typeface="Times New Roman"/>
                        <a:cs typeface="Times New Roman"/>
                      </a:endParaRPr>
                    </a:p>
                  </a:txBody>
                  <a:tcPr marL="67518" marR="67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3640">
                <a:tc>
                  <a:txBody>
                    <a:bodyPr/>
                    <a:lstStyle/>
                    <a:p>
                      <a:pPr algn="ctr">
                        <a:spcAft>
                          <a:spcPts val="0"/>
                        </a:spcAft>
                      </a:pPr>
                      <a:r>
                        <a:rPr lang="fr-FR" sz="1800">
                          <a:latin typeface="Times New Roman"/>
                          <a:ea typeface="Times New Roman"/>
                          <a:cs typeface="Times New Roman"/>
                        </a:rPr>
                        <a:t>L- Alanine</a:t>
                      </a:r>
                    </a:p>
                  </a:txBody>
                  <a:tcPr marL="67518" marR="67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1800">
                        <a:latin typeface="Times New Roman"/>
                        <a:ea typeface="Times New Roman"/>
                        <a:cs typeface="Times New Roman"/>
                      </a:endParaRPr>
                    </a:p>
                  </a:txBody>
                  <a:tcPr marL="67518" marR="67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1800" dirty="0">
                        <a:latin typeface="Times New Roman"/>
                        <a:ea typeface="Times New Roman"/>
                        <a:cs typeface="Times New Roman"/>
                      </a:endParaRPr>
                    </a:p>
                  </a:txBody>
                  <a:tcPr marL="67518" marR="67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1800" dirty="0">
                        <a:latin typeface="Times New Roman"/>
                        <a:ea typeface="Times New Roman"/>
                        <a:cs typeface="Times New Roman"/>
                      </a:endParaRPr>
                    </a:p>
                  </a:txBody>
                  <a:tcPr marL="67518" marR="67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ChangeArrowheads="1"/>
          </p:cNvSpPr>
          <p:nvPr/>
        </p:nvSpPr>
        <p:spPr bwMode="auto">
          <a:xfrm>
            <a:off x="804863" y="603250"/>
            <a:ext cx="7699375" cy="2678113"/>
          </a:xfrm>
          <a:prstGeom prst="rect">
            <a:avLst/>
          </a:prstGeom>
          <a:noFill/>
          <a:ln w="9525">
            <a:noFill/>
            <a:miter lim="800000"/>
            <a:headEnd/>
            <a:tailEnd/>
          </a:ln>
        </p:spPr>
        <p:txBody>
          <a:bodyPr>
            <a:spAutoFit/>
          </a:bodyPr>
          <a:lstStyle/>
          <a:p>
            <a:r>
              <a:rPr lang="fr-FR" sz="2800"/>
              <a:t>Un carbone asymétrique, noté C*, est un carbone tétraédrique lié à quatre substituants différents.</a:t>
            </a:r>
          </a:p>
          <a:p>
            <a:endParaRPr lang="fr-FR" sz="2800"/>
          </a:p>
          <a:p>
            <a:r>
              <a:rPr lang="fr-FR" sz="2800"/>
              <a:t>Une molécule possédant un et un seul carbone asymétrique est chirale.</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ChangeArrowheads="1"/>
          </p:cNvSpPr>
          <p:nvPr/>
        </p:nvSpPr>
        <p:spPr bwMode="auto">
          <a:xfrm>
            <a:off x="768350" y="1590675"/>
            <a:ext cx="7789863" cy="1846263"/>
          </a:xfrm>
          <a:prstGeom prst="rect">
            <a:avLst/>
          </a:prstGeom>
          <a:noFill/>
          <a:ln w="9525">
            <a:noFill/>
            <a:miter lim="800000"/>
            <a:headEnd/>
            <a:tailEnd/>
          </a:ln>
        </p:spPr>
        <p:txBody>
          <a:bodyPr>
            <a:spAutoFit/>
          </a:bodyPr>
          <a:lstStyle/>
          <a:p>
            <a:r>
              <a:rPr lang="fr-FR" sz="3200"/>
              <a:t>L’alanine correspond à l’une des catégories de stéréosiomère appelée </a:t>
            </a:r>
            <a:r>
              <a:rPr lang="fr-FR" sz="3200" u="sng"/>
              <a:t>stéréoisomère de configuration.</a:t>
            </a:r>
            <a:r>
              <a:rPr lang="fr-FR" sz="3200"/>
              <a:t> </a:t>
            </a:r>
          </a:p>
          <a:p>
            <a:endParaRPr lang="fr-F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p:cNvSpPr>
            <a:spLocks noChangeArrowheads="1"/>
          </p:cNvSpPr>
          <p:nvPr/>
        </p:nvSpPr>
        <p:spPr bwMode="auto">
          <a:xfrm>
            <a:off x="858838" y="804863"/>
            <a:ext cx="7956550" cy="1138237"/>
          </a:xfrm>
          <a:prstGeom prst="rect">
            <a:avLst/>
          </a:prstGeom>
          <a:noFill/>
          <a:ln w="9525">
            <a:noFill/>
            <a:miter lim="800000"/>
            <a:headEnd/>
            <a:tailEnd/>
          </a:ln>
        </p:spPr>
        <p:txBody>
          <a:bodyPr>
            <a:spAutoFit/>
          </a:bodyPr>
          <a:lstStyle/>
          <a:p>
            <a:r>
              <a:rPr lang="fr-FR" sz="2800"/>
              <a:t>L'objet chiral et son image, elle-même chirale, sont appelés </a:t>
            </a:r>
            <a:r>
              <a:rPr lang="fr-FR" sz="4000" b="1" i="1">
                <a:solidFill>
                  <a:srgbClr val="FF0000"/>
                </a:solidFill>
              </a:rPr>
              <a:t>énantiomères</a:t>
            </a:r>
            <a:r>
              <a:rPr lang="fr-FR" sz="4000" b="1">
                <a:solidFill>
                  <a:srgbClr val="FF0000"/>
                </a:solidFill>
              </a:rPr>
              <a:t>.</a:t>
            </a:r>
            <a:endParaRPr lang="fr-FR" sz="2800" b="1">
              <a:solidFill>
                <a:srgbClr val="FF0000"/>
              </a:solidFill>
            </a:endParaRPr>
          </a:p>
        </p:txBody>
      </p:sp>
      <p:pic>
        <p:nvPicPr>
          <p:cNvPr id="28675" name="Picture 2" descr="http://www.faidherbe.org/site/cours/dupuis/images/alanin.gif"/>
          <p:cNvPicPr>
            <a:picLocks noChangeAspect="1" noChangeArrowheads="1"/>
          </p:cNvPicPr>
          <p:nvPr/>
        </p:nvPicPr>
        <p:blipFill>
          <a:blip r:embed="rId2" cstate="print"/>
          <a:srcRect/>
          <a:stretch>
            <a:fillRect/>
          </a:stretch>
        </p:blipFill>
        <p:spPr bwMode="auto">
          <a:xfrm>
            <a:off x="1308354" y="2670493"/>
            <a:ext cx="5524500" cy="3027362"/>
          </a:xfrm>
          <a:prstGeom prst="rect">
            <a:avLst/>
          </a:prstGeom>
          <a:noFill/>
          <a:ln w="9525">
            <a:noFill/>
            <a:miter lim="800000"/>
            <a:headEnd/>
            <a:tailEnd/>
          </a:ln>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
          <p:cNvSpPr>
            <a:spLocks noChangeArrowheads="1"/>
          </p:cNvSpPr>
          <p:nvPr/>
        </p:nvSpPr>
        <p:spPr bwMode="auto">
          <a:xfrm>
            <a:off x="0" y="1733550"/>
            <a:ext cx="9144000" cy="955675"/>
          </a:xfrm>
          <a:prstGeom prst="rect">
            <a:avLst/>
          </a:prstGeom>
          <a:noFill/>
          <a:ln w="9525">
            <a:noFill/>
            <a:miter lim="800000"/>
            <a:headEnd/>
            <a:tailEnd/>
          </a:ln>
        </p:spPr>
        <p:txBody>
          <a:bodyPr anchor="ctr">
            <a:spAutoFit/>
          </a:bodyPr>
          <a:lstStyle/>
          <a:p>
            <a:pPr eaLnBrk="0" hangingPunct="0"/>
            <a:r>
              <a:rPr lang="fr-FR" sz="2800" b="1" u="sng" dirty="0" smtClean="0">
                <a:solidFill>
                  <a:srgbClr val="009900"/>
                </a:solidFill>
                <a:cs typeface="Times New Roman" pitchFamily="18" charset="0"/>
              </a:rPr>
              <a:t>1.3</a:t>
            </a:r>
            <a:r>
              <a:rPr lang="fr-FR" sz="2800" b="1" u="sng" dirty="0">
                <a:solidFill>
                  <a:srgbClr val="009900"/>
                </a:solidFill>
                <a:cs typeface="Times New Roman" pitchFamily="18" charset="0"/>
              </a:rPr>
              <a:t>. Etude des molécules avec deux carbones asymétriques :</a:t>
            </a:r>
            <a:endParaRPr lang="fr-FR" sz="4400" dirty="0">
              <a:solidFill>
                <a:srgbClr val="009900"/>
              </a:solidFill>
            </a:endParaRPr>
          </a:p>
        </p:txBody>
      </p:sp>
      <p:sp>
        <p:nvSpPr>
          <p:cNvPr id="32771" name="ZoneTexte 2"/>
          <p:cNvSpPr txBox="1">
            <a:spLocks noChangeArrowheads="1"/>
          </p:cNvSpPr>
          <p:nvPr/>
        </p:nvSpPr>
        <p:spPr bwMode="auto">
          <a:xfrm>
            <a:off x="841375" y="3475038"/>
            <a:ext cx="6711950" cy="1200150"/>
          </a:xfrm>
          <a:prstGeom prst="rect">
            <a:avLst/>
          </a:prstGeom>
          <a:noFill/>
          <a:ln w="9525">
            <a:noFill/>
            <a:miter lim="800000"/>
            <a:headEnd/>
            <a:tailEnd/>
          </a:ln>
        </p:spPr>
        <p:txBody>
          <a:bodyPr>
            <a:spAutoFit/>
          </a:bodyPr>
          <a:lstStyle/>
          <a:p>
            <a:r>
              <a:rPr lang="fr-FR" sz="2400"/>
              <a:t>Construire le modèle moléculaire du </a:t>
            </a:r>
          </a:p>
          <a:p>
            <a:endParaRPr lang="fr-FR" sz="2400"/>
          </a:p>
          <a:p>
            <a:r>
              <a:rPr lang="fr-FR" sz="2400"/>
              <a:t>3-chlorobutan-2-ol</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noChangeArrowheads="1"/>
          </p:cNvSpPr>
          <p:nvPr/>
        </p:nvSpPr>
        <p:spPr bwMode="auto">
          <a:xfrm>
            <a:off x="731838" y="1298575"/>
            <a:ext cx="7974012" cy="1076325"/>
          </a:xfrm>
          <a:prstGeom prst="rect">
            <a:avLst/>
          </a:prstGeom>
          <a:noFill/>
          <a:ln w="9525">
            <a:noFill/>
            <a:miter lim="800000"/>
            <a:headEnd/>
            <a:tailEnd/>
          </a:ln>
        </p:spPr>
        <p:txBody>
          <a:bodyPr>
            <a:spAutoFit/>
          </a:bodyPr>
          <a:lstStyle/>
          <a:p>
            <a:r>
              <a:rPr lang="fr-FR" sz="3200" dirty="0"/>
              <a:t>on obtient quatre </a:t>
            </a:r>
            <a:r>
              <a:rPr lang="fr-FR" sz="3200" dirty="0" err="1"/>
              <a:t>stéréoisomères</a:t>
            </a:r>
            <a:r>
              <a:rPr lang="fr-FR" sz="3200" dirty="0"/>
              <a:t> : deux couples d’énantiomères.</a:t>
            </a:r>
          </a:p>
        </p:txBody>
      </p:sp>
      <p:sp>
        <p:nvSpPr>
          <p:cNvPr id="3" name="ZoneTexte 2"/>
          <p:cNvSpPr txBox="1"/>
          <p:nvPr/>
        </p:nvSpPr>
        <p:spPr>
          <a:xfrm>
            <a:off x="822960" y="2962656"/>
            <a:ext cx="7187184" cy="954107"/>
          </a:xfrm>
          <a:prstGeom prst="rect">
            <a:avLst/>
          </a:prstGeom>
          <a:noFill/>
        </p:spPr>
        <p:txBody>
          <a:bodyPr wrap="square" rtlCol="0">
            <a:spAutoFit/>
          </a:bodyPr>
          <a:lstStyle/>
          <a:p>
            <a:r>
              <a:rPr lang="fr-FR" sz="2800" dirty="0" smtClean="0"/>
              <a:t>Représenter les </a:t>
            </a:r>
            <a:r>
              <a:rPr lang="fr-FR" sz="2800" dirty="0" err="1" smtClean="0"/>
              <a:t>quatres</a:t>
            </a:r>
            <a:r>
              <a:rPr lang="fr-FR" sz="2800" dirty="0" smtClean="0"/>
              <a:t> </a:t>
            </a:r>
            <a:r>
              <a:rPr lang="fr-FR" sz="2800" dirty="0" err="1" smtClean="0"/>
              <a:t>stéréoisomères</a:t>
            </a:r>
            <a:r>
              <a:rPr lang="fr-FR" sz="2800" dirty="0" smtClean="0"/>
              <a:t> en représentation de CRAM</a:t>
            </a:r>
            <a:endParaRPr lang="fr-FR" sz="2800"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p>
        </p:txBody>
      </p:sp>
      <p:graphicFrame>
        <p:nvGraphicFramePr>
          <p:cNvPr id="5122" name="Object 1"/>
          <p:cNvGraphicFramePr>
            <a:graphicFrameLocks noChangeAspect="1"/>
          </p:cNvGraphicFramePr>
          <p:nvPr/>
        </p:nvGraphicFramePr>
        <p:xfrm>
          <a:off x="603250" y="0"/>
          <a:ext cx="8102600" cy="6894513"/>
        </p:xfrm>
        <a:graphic>
          <a:graphicData uri="http://schemas.openxmlformats.org/presentationml/2006/ole">
            <p:oleObj spid="_x0000_s5122" name="ChemSketch" r:id="rId3" imgW="6016752" imgH="5114544" progId="ACD.ChemSketch.20">
              <p:embed/>
            </p:oleObj>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2013-02-07 11.20.40.jpg"/>
          <p:cNvPicPr>
            <a:picLocks noChangeAspect="1"/>
          </p:cNvPicPr>
          <p:nvPr/>
        </p:nvPicPr>
        <p:blipFill>
          <a:blip r:embed="rId2" cstate="print"/>
          <a:stretch>
            <a:fillRect/>
          </a:stretch>
        </p:blipFill>
        <p:spPr>
          <a:xfrm>
            <a:off x="-256032" y="0"/>
            <a:ext cx="10094976" cy="7918704"/>
          </a:xfrm>
          <a:prstGeom prst="rect">
            <a:avLst/>
          </a:prstGeom>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48640" y="676656"/>
            <a:ext cx="7644384" cy="584775"/>
          </a:xfrm>
          <a:prstGeom prst="rect">
            <a:avLst/>
          </a:prstGeom>
          <a:noFill/>
        </p:spPr>
        <p:txBody>
          <a:bodyPr wrap="square" rtlCol="0">
            <a:spAutoFit/>
          </a:bodyPr>
          <a:lstStyle/>
          <a:p>
            <a:r>
              <a:rPr lang="fr-FR" sz="3200" dirty="0" smtClean="0">
                <a:solidFill>
                  <a:srgbClr val="009900"/>
                </a:solidFill>
              </a:rPr>
              <a:t>1.4. Cas des alcènes</a:t>
            </a:r>
            <a:endParaRPr lang="fr-FR" sz="3200" dirty="0">
              <a:solidFill>
                <a:srgbClr val="009900"/>
              </a:solidFill>
            </a:endParaRPr>
          </a:p>
        </p:txBody>
      </p:sp>
      <p:sp>
        <p:nvSpPr>
          <p:cNvPr id="3" name="Rectangle 2"/>
          <p:cNvSpPr/>
          <p:nvPr/>
        </p:nvSpPr>
        <p:spPr>
          <a:xfrm>
            <a:off x="1024128" y="1917115"/>
            <a:ext cx="6108192" cy="954107"/>
          </a:xfrm>
          <a:prstGeom prst="rect">
            <a:avLst/>
          </a:prstGeom>
        </p:spPr>
        <p:txBody>
          <a:bodyPr wrap="square">
            <a:spAutoFit/>
          </a:bodyPr>
          <a:lstStyle/>
          <a:p>
            <a:r>
              <a:rPr lang="fr-FR" sz="2800" dirty="0"/>
              <a:t>Les alcènes Z et E sont aussi des </a:t>
            </a:r>
            <a:r>
              <a:rPr lang="fr-FR" sz="2800" dirty="0" err="1"/>
              <a:t>diastéréoisomères</a:t>
            </a:r>
            <a:r>
              <a:rPr lang="fr-FR" sz="2800" dirty="0"/>
              <a:t>.</a:t>
            </a:r>
          </a:p>
        </p:txBody>
      </p:sp>
      <p:sp>
        <p:nvSpPr>
          <p:cNvPr id="6" name="ZoneTexte 5"/>
          <p:cNvSpPr txBox="1"/>
          <p:nvPr/>
        </p:nvSpPr>
        <p:spPr>
          <a:xfrm>
            <a:off x="877824" y="3383280"/>
            <a:ext cx="6382512" cy="954107"/>
          </a:xfrm>
          <a:prstGeom prst="rect">
            <a:avLst/>
          </a:prstGeom>
          <a:noFill/>
        </p:spPr>
        <p:txBody>
          <a:bodyPr wrap="square" rtlCol="0">
            <a:spAutoFit/>
          </a:bodyPr>
          <a:lstStyle/>
          <a:p>
            <a:r>
              <a:rPr lang="fr-FR" sz="2800" dirty="0" smtClean="0"/>
              <a:t>Construire le modèle moléculaire du </a:t>
            </a:r>
          </a:p>
          <a:p>
            <a:r>
              <a:rPr lang="fr-FR" sz="2800" dirty="0" smtClean="0"/>
              <a:t>2-</a:t>
            </a:r>
            <a:r>
              <a:rPr lang="fr-FR" sz="2800" dirty="0" err="1" smtClean="0"/>
              <a:t>chlorobut</a:t>
            </a:r>
            <a:r>
              <a:rPr lang="fr-FR" sz="2800" dirty="0" smtClean="0"/>
              <a:t>-2-</a:t>
            </a:r>
            <a:r>
              <a:rPr lang="fr-FR" sz="2800" dirty="0" err="1" smtClean="0"/>
              <a:t>ène</a:t>
            </a:r>
            <a:endParaRPr lang="fr-FR" sz="2800"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9" name="Rectangle 15"/>
          <p:cNvSpPr>
            <a:spLocks noChangeArrowheads="1"/>
          </p:cNvSpPr>
          <p:nvPr/>
        </p:nvSpPr>
        <p:spPr bwMode="auto">
          <a:xfrm>
            <a:off x="457200" y="279222"/>
            <a:ext cx="8382423" cy="150810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3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On détermine les descripteurs Z et E à l’aide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3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des règles de </a:t>
            </a:r>
            <a:r>
              <a:rPr kumimoji="0" lang="fr-FR" sz="32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Cahn</a:t>
            </a:r>
            <a:r>
              <a:rPr kumimoji="0" lang="fr-FR" sz="3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Ingold et Prelog. </a:t>
            </a:r>
            <a:endParaRPr kumimoji="0" lang="fr-FR"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129025" name="Group 1"/>
          <p:cNvGrpSpPr>
            <a:grpSpLocks noChangeAspect="1"/>
          </p:cNvGrpSpPr>
          <p:nvPr/>
        </p:nvGrpSpPr>
        <p:grpSpPr bwMode="auto">
          <a:xfrm>
            <a:off x="292608" y="2194560"/>
            <a:ext cx="10351040" cy="3273552"/>
            <a:chOff x="2360" y="8190"/>
            <a:chExt cx="8518" cy="2694"/>
          </a:xfrm>
        </p:grpSpPr>
        <p:sp>
          <p:nvSpPr>
            <p:cNvPr id="129038" name="AutoShape 14"/>
            <p:cNvSpPr>
              <a:spLocks noChangeAspect="1" noChangeArrowheads="1" noTextEdit="1"/>
            </p:cNvSpPr>
            <p:nvPr/>
          </p:nvSpPr>
          <p:spPr bwMode="auto">
            <a:xfrm>
              <a:off x="2360" y="8190"/>
              <a:ext cx="8518" cy="2694"/>
            </a:xfrm>
            <a:prstGeom prst="rect">
              <a:avLst/>
            </a:prstGeom>
            <a:noFill/>
          </p:spPr>
          <p:txBody>
            <a:bodyPr vert="horz" wrap="square" lIns="91440" tIns="45720" rIns="91440" bIns="45720" numCol="1" anchor="t" anchorCtr="0" compatLnSpc="1">
              <a:prstTxWarp prst="textNoShape">
                <a:avLst/>
              </a:prstTxWarp>
            </a:bodyPr>
            <a:lstStyle/>
            <a:p>
              <a:endParaRPr lang="fr-FR"/>
            </a:p>
          </p:txBody>
        </p:sp>
        <p:graphicFrame>
          <p:nvGraphicFramePr>
            <p:cNvPr id="129037" name="Object 13"/>
            <p:cNvGraphicFramePr>
              <a:graphicFrameLocks noChangeAspect="1"/>
            </p:cNvGraphicFramePr>
            <p:nvPr/>
          </p:nvGraphicFramePr>
          <p:xfrm>
            <a:off x="2360" y="8571"/>
            <a:ext cx="2114" cy="1589"/>
          </p:xfrm>
          <a:graphic>
            <a:graphicData uri="http://schemas.openxmlformats.org/presentationml/2006/ole">
              <p:oleObj spid="_x0000_s129037" name="ChemSketch" r:id="rId3" imgW="1691640" imgH="1271016" progId="ACD.ChemSketch.20">
                <p:embed/>
              </p:oleObj>
            </a:graphicData>
          </a:graphic>
        </p:graphicFrame>
        <p:sp>
          <p:nvSpPr>
            <p:cNvPr id="129036" name="Text Box 12"/>
            <p:cNvSpPr txBox="1">
              <a:spLocks noChangeArrowheads="1"/>
            </p:cNvSpPr>
            <p:nvPr/>
          </p:nvSpPr>
          <p:spPr bwMode="auto">
            <a:xfrm>
              <a:off x="2577" y="10075"/>
              <a:ext cx="342" cy="382"/>
            </a:xfrm>
            <a:prstGeom prst="rect">
              <a:avLst/>
            </a:prstGeom>
            <a:noFill/>
            <a:ln w="9525">
              <a:noFill/>
              <a:miter lim="800000"/>
              <a:headEnd/>
              <a:tailEnd/>
            </a:ln>
            <a:effectLst/>
          </p:spPr>
          <p:txBody>
            <a:bodyPr vert="horz" wrap="none" lIns="77724" tIns="38862" rIns="77724" bIns="38862"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sz="1200" b="1" i="0" u="none" strike="noStrike" cap="none" normalizeH="0" baseline="0" smtClean="0">
                  <a:ln>
                    <a:noFill/>
                  </a:ln>
                  <a:solidFill>
                    <a:srgbClr val="0000FF"/>
                  </a:solidFill>
                  <a:effectLst/>
                  <a:latin typeface="Arial" pitchFamily="34" charset="0"/>
                  <a:ea typeface="Times New Roman" pitchFamily="18" charset="0"/>
                  <a:cs typeface="Arial" pitchFamily="34" charset="0"/>
                </a:rPr>
                <a:t>1</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29035" name="Text Box 11"/>
            <p:cNvSpPr txBox="1">
              <a:spLocks noChangeArrowheads="1"/>
            </p:cNvSpPr>
            <p:nvPr/>
          </p:nvSpPr>
          <p:spPr bwMode="auto">
            <a:xfrm>
              <a:off x="2563" y="8340"/>
              <a:ext cx="341" cy="382"/>
            </a:xfrm>
            <a:prstGeom prst="rect">
              <a:avLst/>
            </a:prstGeom>
            <a:noFill/>
            <a:ln w="9525">
              <a:noFill/>
              <a:miter lim="800000"/>
              <a:headEnd/>
              <a:tailEnd/>
            </a:ln>
            <a:effectLst/>
          </p:spPr>
          <p:txBody>
            <a:bodyPr vert="horz" wrap="none" lIns="77724" tIns="38862" rIns="77724" bIns="38862"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sz="1200" b="1" i="0" u="none" strike="noStrike" cap="none" normalizeH="0" baseline="0" smtClean="0">
                  <a:ln>
                    <a:noFill/>
                  </a:ln>
                  <a:solidFill>
                    <a:srgbClr val="0000FF"/>
                  </a:solidFill>
                  <a:effectLst/>
                  <a:latin typeface="Arial" pitchFamily="34" charset="0"/>
                  <a:ea typeface="Times New Roman" pitchFamily="18" charset="0"/>
                  <a:cs typeface="Arial" pitchFamily="34" charset="0"/>
                </a:rPr>
                <a:t>2</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29034" name="Text Box 10"/>
            <p:cNvSpPr txBox="1">
              <a:spLocks noChangeArrowheads="1"/>
            </p:cNvSpPr>
            <p:nvPr/>
          </p:nvSpPr>
          <p:spPr bwMode="auto">
            <a:xfrm>
              <a:off x="4165" y="10028"/>
              <a:ext cx="342" cy="382"/>
            </a:xfrm>
            <a:prstGeom prst="rect">
              <a:avLst/>
            </a:prstGeom>
            <a:noFill/>
            <a:ln w="9525">
              <a:noFill/>
              <a:miter lim="800000"/>
              <a:headEnd/>
              <a:tailEnd/>
            </a:ln>
            <a:effectLst/>
          </p:spPr>
          <p:txBody>
            <a:bodyPr vert="horz" wrap="none" lIns="77724" tIns="38862" rIns="77724" bIns="38862"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sz="1200" b="1" i="0" u="none" strike="noStrike" cap="none" normalizeH="0" baseline="0" smtClean="0">
                  <a:ln>
                    <a:noFill/>
                  </a:ln>
                  <a:solidFill>
                    <a:srgbClr val="0000FF"/>
                  </a:solidFill>
                  <a:effectLst/>
                  <a:latin typeface="Arial" pitchFamily="34" charset="0"/>
                  <a:ea typeface="Times New Roman" pitchFamily="18" charset="0"/>
                  <a:cs typeface="Arial" pitchFamily="34" charset="0"/>
                </a:rPr>
                <a:t>2</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29033" name="Object 9"/>
            <p:cNvGraphicFramePr>
              <a:graphicFrameLocks noChangeAspect="1"/>
            </p:cNvGraphicFramePr>
            <p:nvPr/>
          </p:nvGraphicFramePr>
          <p:xfrm>
            <a:off x="2596" y="10463"/>
            <a:ext cx="1746" cy="318"/>
          </p:xfrm>
          <a:graphic>
            <a:graphicData uri="http://schemas.openxmlformats.org/presentationml/2006/ole">
              <p:oleObj spid="_x0000_s129033" name="ChemSketch" r:id="rId4" imgW="1395984" imgH="252984" progId="ACD.ChemSketch.20">
                <p:embed/>
              </p:oleObj>
            </a:graphicData>
          </a:graphic>
        </p:graphicFrame>
        <p:graphicFrame>
          <p:nvGraphicFramePr>
            <p:cNvPr id="129032" name="Object 8"/>
            <p:cNvGraphicFramePr>
              <a:graphicFrameLocks noChangeAspect="1"/>
            </p:cNvGraphicFramePr>
            <p:nvPr/>
          </p:nvGraphicFramePr>
          <p:xfrm>
            <a:off x="7217" y="8666"/>
            <a:ext cx="2115" cy="1626"/>
          </p:xfrm>
          <a:graphic>
            <a:graphicData uri="http://schemas.openxmlformats.org/presentationml/2006/ole">
              <p:oleObj spid="_x0000_s129032" name="ChemSketch" r:id="rId5" imgW="1691640" imgH="1301496" progId="ACD.ChemSketch.20">
                <p:embed/>
              </p:oleObj>
            </a:graphicData>
          </a:graphic>
        </p:graphicFrame>
        <p:sp>
          <p:nvSpPr>
            <p:cNvPr id="129031" name="Text Box 7"/>
            <p:cNvSpPr txBox="1">
              <a:spLocks noChangeArrowheads="1"/>
            </p:cNvSpPr>
            <p:nvPr/>
          </p:nvSpPr>
          <p:spPr bwMode="auto">
            <a:xfrm>
              <a:off x="9103" y="8436"/>
              <a:ext cx="342" cy="382"/>
            </a:xfrm>
            <a:prstGeom prst="rect">
              <a:avLst/>
            </a:prstGeom>
            <a:noFill/>
            <a:ln w="9525">
              <a:noFill/>
              <a:miter lim="800000"/>
              <a:headEnd/>
              <a:tailEnd/>
            </a:ln>
            <a:effectLst/>
          </p:spPr>
          <p:txBody>
            <a:bodyPr vert="horz" wrap="none" lIns="77724" tIns="38862" rIns="77724" bIns="38862"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sz="1200" b="1" i="0" u="none" strike="noStrike" cap="none" normalizeH="0" baseline="0" smtClean="0">
                  <a:ln>
                    <a:noFill/>
                  </a:ln>
                  <a:solidFill>
                    <a:srgbClr val="0000FF"/>
                  </a:solidFill>
                  <a:effectLst/>
                  <a:latin typeface="Arial" pitchFamily="34" charset="0"/>
                  <a:ea typeface="Times New Roman" pitchFamily="18" charset="0"/>
                  <a:cs typeface="Arial" pitchFamily="34" charset="0"/>
                </a:rPr>
                <a:t>2</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29030" name="Text Box 6"/>
            <p:cNvSpPr txBox="1">
              <a:spLocks noChangeArrowheads="1"/>
            </p:cNvSpPr>
            <p:nvPr/>
          </p:nvSpPr>
          <p:spPr bwMode="auto">
            <a:xfrm>
              <a:off x="7279" y="8360"/>
              <a:ext cx="342" cy="382"/>
            </a:xfrm>
            <a:prstGeom prst="rect">
              <a:avLst/>
            </a:prstGeom>
            <a:noFill/>
            <a:ln w="9525">
              <a:noFill/>
              <a:miter lim="800000"/>
              <a:headEnd/>
              <a:tailEnd/>
            </a:ln>
            <a:effectLst/>
          </p:spPr>
          <p:txBody>
            <a:bodyPr vert="horz" wrap="none" lIns="77724" tIns="38862" rIns="77724" bIns="38862"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sz="1200" b="1" i="0" u="none" strike="noStrike" cap="none" normalizeH="0" baseline="0" smtClean="0">
                  <a:ln>
                    <a:noFill/>
                  </a:ln>
                  <a:solidFill>
                    <a:srgbClr val="0000FF"/>
                  </a:solidFill>
                  <a:effectLst/>
                  <a:latin typeface="Arial" pitchFamily="34" charset="0"/>
                  <a:ea typeface="Times New Roman" pitchFamily="18" charset="0"/>
                  <a:cs typeface="Arial" pitchFamily="34" charset="0"/>
                </a:rPr>
                <a:t>2</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29029" name="Text Box 5"/>
            <p:cNvSpPr txBox="1">
              <a:spLocks noChangeArrowheads="1"/>
            </p:cNvSpPr>
            <p:nvPr/>
          </p:nvSpPr>
          <p:spPr bwMode="auto">
            <a:xfrm>
              <a:off x="9319" y="10065"/>
              <a:ext cx="341" cy="382"/>
            </a:xfrm>
            <a:prstGeom prst="rect">
              <a:avLst/>
            </a:prstGeom>
            <a:noFill/>
            <a:ln w="9525">
              <a:noFill/>
              <a:miter lim="800000"/>
              <a:headEnd/>
              <a:tailEnd/>
            </a:ln>
            <a:effectLst/>
          </p:spPr>
          <p:txBody>
            <a:bodyPr vert="horz" wrap="none" lIns="77724" tIns="38862" rIns="77724" bIns="38862"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sz="1200" b="1" i="0" u="none" strike="noStrike" cap="none" normalizeH="0" baseline="0" smtClean="0">
                  <a:ln>
                    <a:noFill/>
                  </a:ln>
                  <a:solidFill>
                    <a:srgbClr val="0000FF"/>
                  </a:solidFill>
                  <a:effectLst/>
                  <a:latin typeface="Arial" pitchFamily="34" charset="0"/>
                  <a:ea typeface="Times New Roman" pitchFamily="18" charset="0"/>
                  <a:cs typeface="Arial" pitchFamily="34" charset="0"/>
                </a:rPr>
                <a:t>1</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29028" name="Text Box 4"/>
            <p:cNvSpPr txBox="1">
              <a:spLocks noChangeArrowheads="1"/>
            </p:cNvSpPr>
            <p:nvPr/>
          </p:nvSpPr>
          <p:spPr bwMode="auto">
            <a:xfrm>
              <a:off x="7151" y="10123"/>
              <a:ext cx="342" cy="382"/>
            </a:xfrm>
            <a:prstGeom prst="rect">
              <a:avLst/>
            </a:prstGeom>
            <a:noFill/>
            <a:ln w="9525">
              <a:noFill/>
              <a:miter lim="800000"/>
              <a:headEnd/>
              <a:tailEnd/>
            </a:ln>
            <a:effectLst/>
          </p:spPr>
          <p:txBody>
            <a:bodyPr vert="horz" wrap="none" lIns="77724" tIns="38862" rIns="77724" bIns="38862"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sz="1200" b="1" i="0" u="none" strike="noStrike" cap="none" normalizeH="0" baseline="0" smtClean="0">
                  <a:ln>
                    <a:noFill/>
                  </a:ln>
                  <a:solidFill>
                    <a:srgbClr val="0000FF"/>
                  </a:solidFill>
                  <a:effectLst/>
                  <a:latin typeface="Arial" pitchFamily="34" charset="0"/>
                  <a:ea typeface="Times New Roman" pitchFamily="18" charset="0"/>
                  <a:cs typeface="Arial" pitchFamily="34" charset="0"/>
                </a:rPr>
                <a:t>1</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29027" name="Object 3"/>
            <p:cNvGraphicFramePr>
              <a:graphicFrameLocks noChangeAspect="1"/>
            </p:cNvGraphicFramePr>
            <p:nvPr/>
          </p:nvGraphicFramePr>
          <p:xfrm>
            <a:off x="7400" y="10510"/>
            <a:ext cx="1737" cy="317"/>
          </p:xfrm>
          <a:graphic>
            <a:graphicData uri="http://schemas.openxmlformats.org/presentationml/2006/ole">
              <p:oleObj spid="_x0000_s129027" name="ChemSketch" r:id="rId6" imgW="1389888" imgH="252984" progId="ACD.ChemSketch.20">
                <p:embed/>
              </p:oleObj>
            </a:graphicData>
          </a:graphic>
        </p:graphicFrame>
        <p:sp>
          <p:nvSpPr>
            <p:cNvPr id="129026" name="Text Box 2"/>
            <p:cNvSpPr txBox="1">
              <a:spLocks noChangeArrowheads="1"/>
            </p:cNvSpPr>
            <p:nvPr/>
          </p:nvSpPr>
          <p:spPr bwMode="auto">
            <a:xfrm>
              <a:off x="4276" y="8310"/>
              <a:ext cx="342" cy="382"/>
            </a:xfrm>
            <a:prstGeom prst="rect">
              <a:avLst/>
            </a:prstGeom>
            <a:noFill/>
            <a:ln w="9525">
              <a:noFill/>
              <a:miter lim="800000"/>
              <a:headEnd/>
              <a:tailEnd/>
            </a:ln>
            <a:effectLst/>
          </p:spPr>
          <p:txBody>
            <a:bodyPr vert="horz" wrap="none" lIns="77724" tIns="38862" rIns="77724" bIns="38862"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sz="1200" b="1" i="0" u="none" strike="noStrike" cap="none" normalizeH="0" baseline="0" smtClean="0">
                  <a:ln>
                    <a:noFill/>
                  </a:ln>
                  <a:solidFill>
                    <a:srgbClr val="0000FF"/>
                  </a:solidFill>
                  <a:effectLst/>
                  <a:latin typeface="Arial" pitchFamily="34" charset="0"/>
                  <a:ea typeface="Times New Roman" pitchFamily="18" charset="0"/>
                  <a:cs typeface="Arial" pitchFamily="34" charset="0"/>
                </a:rPr>
                <a:t>1</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ChangeArrowheads="1"/>
          </p:cNvSpPr>
          <p:nvPr/>
        </p:nvSpPr>
        <p:spPr bwMode="auto">
          <a:xfrm>
            <a:off x="0" y="0"/>
            <a:ext cx="8829661" cy="221599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Parmi les composés suivants, déterminer quels sont ceux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présentant une isomérie Z, E. </a:t>
            </a:r>
          </a:p>
          <a:p>
            <a:pPr marL="0" marR="0" lvl="0" indent="0" algn="l" defTabSz="914400" rtl="0" eaLnBrk="0" fontAlgn="base" latinLnBrk="0" hangingPunct="0">
              <a:lnSpc>
                <a:spcPct val="100000"/>
              </a:lnSpc>
              <a:spcBef>
                <a:spcPct val="0"/>
              </a:spcBef>
              <a:spcAft>
                <a:spcPct val="0"/>
              </a:spcAft>
              <a:buClrTx/>
              <a:buSzTx/>
              <a:buFontTx/>
              <a:buNone/>
              <a:tabLst/>
            </a:pPr>
            <a:endParaRPr lang="fr-FR" sz="2400" dirty="0">
              <a:solidFill>
                <a:srgbClr val="000000"/>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Préciser alors, si le </a:t>
            </a:r>
            <a:r>
              <a:rPr kumimoji="0" lang="fr-FR" sz="2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stéréoisomère</a:t>
            </a:r>
            <a:r>
              <a:rPr kumimoji="0" lang="fr-FR"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dessiné est de configuration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Z ou E.</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12641" name="Object 1"/>
          <p:cNvGraphicFramePr>
            <a:graphicFrameLocks noChangeAspect="1"/>
          </p:cNvGraphicFramePr>
          <p:nvPr/>
        </p:nvGraphicFramePr>
        <p:xfrm>
          <a:off x="566928" y="2615184"/>
          <a:ext cx="8125499" cy="3803904"/>
        </p:xfrm>
        <a:graphic>
          <a:graphicData uri="http://schemas.openxmlformats.org/presentationml/2006/ole">
            <p:oleObj spid="_x0000_s112641" name="ChemSketch" r:id="rId3" imgW="6446520" imgH="3011424" progId="ACD.ChemSketch.20">
              <p:embed/>
            </p:oleObj>
          </a:graphicData>
        </a:graphic>
      </p:graphicFrame>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2"/>
          <p:cNvPicPr>
            <a:picLocks noChangeAspect="1" noChangeArrowheads="1"/>
          </p:cNvPicPr>
          <p:nvPr/>
        </p:nvPicPr>
        <p:blipFill>
          <a:blip r:embed="rId2" cstate="print"/>
          <a:srcRect/>
          <a:stretch>
            <a:fillRect/>
          </a:stretch>
        </p:blipFill>
        <p:spPr bwMode="auto">
          <a:xfrm>
            <a:off x="300690" y="2084832"/>
            <a:ext cx="8623854" cy="3798761"/>
          </a:xfrm>
          <a:prstGeom prst="rect">
            <a:avLst/>
          </a:prstGeom>
          <a:noFill/>
          <a:ln w="9525">
            <a:noFill/>
            <a:miter lim="800000"/>
            <a:headEnd/>
            <a:tailEnd/>
          </a:ln>
        </p:spPr>
      </p:pic>
      <p:sp>
        <p:nvSpPr>
          <p:cNvPr id="4" name="ZoneTexte 3"/>
          <p:cNvSpPr txBox="1"/>
          <p:nvPr/>
        </p:nvSpPr>
        <p:spPr>
          <a:xfrm>
            <a:off x="1005840" y="694944"/>
            <a:ext cx="5175504" cy="646331"/>
          </a:xfrm>
          <a:prstGeom prst="rect">
            <a:avLst/>
          </a:prstGeom>
          <a:noFill/>
        </p:spPr>
        <p:txBody>
          <a:bodyPr wrap="square" rtlCol="0">
            <a:spAutoFit/>
          </a:bodyPr>
          <a:lstStyle/>
          <a:p>
            <a:r>
              <a:rPr lang="fr-FR" sz="3600" b="1" i="1" dirty="0" smtClean="0">
                <a:solidFill>
                  <a:srgbClr val="33CC33"/>
                </a:solidFill>
              </a:rPr>
              <a:t>1.5 Bilan:</a:t>
            </a:r>
            <a:endParaRPr lang="fr-FR" sz="3600" b="1" i="1" dirty="0">
              <a:solidFill>
                <a:srgbClr val="33CC33"/>
              </a:solidFill>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822960" y="768096"/>
            <a:ext cx="7900416" cy="584775"/>
          </a:xfrm>
          <a:prstGeom prst="rect">
            <a:avLst/>
          </a:prstGeom>
          <a:noFill/>
        </p:spPr>
        <p:txBody>
          <a:bodyPr wrap="square" rtlCol="0">
            <a:spAutoFit/>
          </a:bodyPr>
          <a:lstStyle/>
          <a:p>
            <a:r>
              <a:rPr lang="fr-FR" sz="3200" dirty="0" smtClean="0">
                <a:solidFill>
                  <a:srgbClr val="FF0000"/>
                </a:solidFill>
              </a:rPr>
              <a:t>II. Exemples de molécules chirales</a:t>
            </a:r>
            <a:endParaRPr lang="fr-FR" sz="3200" dirty="0">
              <a:solidFill>
                <a:srgbClr val="FF0000"/>
              </a:solidFill>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1623060" y="1997074"/>
          <a:ext cx="6789420" cy="3909949"/>
        </p:xfrm>
        <a:graphic>
          <a:graphicData uri="http://schemas.openxmlformats.org/drawingml/2006/table">
            <a:tbl>
              <a:tblPr/>
              <a:tblGrid>
                <a:gridCol w="1372065"/>
                <a:gridCol w="2710505"/>
                <a:gridCol w="2706850"/>
              </a:tblGrid>
              <a:tr h="683569">
                <a:tc>
                  <a:txBody>
                    <a:bodyPr/>
                    <a:lstStyle/>
                    <a:p>
                      <a:pPr algn="ctr">
                        <a:spcBef>
                          <a:spcPts val="900"/>
                        </a:spcBef>
                        <a:spcAft>
                          <a:spcPts val="0"/>
                        </a:spcAft>
                      </a:pPr>
                      <a:r>
                        <a:rPr lang="fr-FR" sz="2000" dirty="0">
                          <a:latin typeface="Times New Roman"/>
                          <a:ea typeface="Calibri"/>
                          <a:cs typeface="Times New Roman"/>
                        </a:rPr>
                        <a:t>Nom de la molécule</a:t>
                      </a:r>
                      <a:endParaRPr lang="fr-FR" sz="14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900"/>
                        </a:spcBef>
                        <a:spcAft>
                          <a:spcPts val="0"/>
                        </a:spcAft>
                      </a:pPr>
                      <a:r>
                        <a:rPr lang="fr-FR" sz="2000" dirty="0">
                          <a:latin typeface="Times New Roman"/>
                          <a:ea typeface="Calibri"/>
                          <a:cs typeface="Times New Roman"/>
                        </a:rPr>
                        <a:t>(R)-Limonène</a:t>
                      </a:r>
                      <a:endParaRPr lang="fr-FR" sz="14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900"/>
                        </a:spcBef>
                        <a:spcAft>
                          <a:spcPts val="0"/>
                        </a:spcAft>
                      </a:pPr>
                      <a:r>
                        <a:rPr lang="fr-FR" sz="2000">
                          <a:latin typeface="Times New Roman"/>
                          <a:ea typeface="Calibri"/>
                          <a:cs typeface="Times New Roman"/>
                        </a:rPr>
                        <a:t>(S)-Limonène</a:t>
                      </a:r>
                      <a:endParaRPr lang="fr-FR" sz="14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4596">
                <a:tc>
                  <a:txBody>
                    <a:bodyPr/>
                    <a:lstStyle/>
                    <a:p>
                      <a:pPr algn="ctr">
                        <a:spcBef>
                          <a:spcPts val="900"/>
                        </a:spcBef>
                        <a:spcAft>
                          <a:spcPts val="0"/>
                        </a:spcAft>
                      </a:pPr>
                      <a:r>
                        <a:rPr lang="fr-FR" sz="2000">
                          <a:latin typeface="Times New Roman"/>
                          <a:ea typeface="Calibri"/>
                          <a:cs typeface="Times New Roman"/>
                        </a:rPr>
                        <a:t>Représentation spatiale</a:t>
                      </a:r>
                      <a:endParaRPr lang="fr-FR" sz="14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900"/>
                        </a:spcBef>
                        <a:spcAft>
                          <a:spcPts val="0"/>
                        </a:spcAft>
                      </a:pPr>
                      <a:endParaRPr lang="fr-FR" sz="20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900"/>
                        </a:spcBef>
                        <a:spcAft>
                          <a:spcPts val="0"/>
                        </a:spcAft>
                      </a:pPr>
                      <a:endParaRPr lang="fr-FR" sz="20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784">
                <a:tc>
                  <a:txBody>
                    <a:bodyPr/>
                    <a:lstStyle/>
                    <a:p>
                      <a:pPr algn="ctr">
                        <a:spcBef>
                          <a:spcPts val="900"/>
                        </a:spcBef>
                        <a:spcAft>
                          <a:spcPts val="0"/>
                        </a:spcAft>
                      </a:pPr>
                      <a:r>
                        <a:rPr lang="fr-FR" sz="2000">
                          <a:latin typeface="Times New Roman"/>
                          <a:ea typeface="Calibri"/>
                          <a:cs typeface="Times New Roman"/>
                        </a:rPr>
                        <a:t>odeur</a:t>
                      </a:r>
                      <a:endParaRPr lang="fr-FR" sz="14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900"/>
                        </a:spcBef>
                        <a:spcAft>
                          <a:spcPts val="0"/>
                        </a:spcAft>
                      </a:pPr>
                      <a:r>
                        <a:rPr lang="fr-FR" sz="2000">
                          <a:latin typeface="Times New Roman"/>
                          <a:ea typeface="Calibri"/>
                          <a:cs typeface="Times New Roman"/>
                        </a:rPr>
                        <a:t>orange</a:t>
                      </a:r>
                      <a:endParaRPr lang="fr-FR" sz="14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900"/>
                        </a:spcBef>
                        <a:spcAft>
                          <a:spcPts val="0"/>
                        </a:spcAft>
                      </a:pPr>
                      <a:r>
                        <a:rPr lang="fr-FR" sz="2000" dirty="0">
                          <a:latin typeface="Times New Roman"/>
                          <a:ea typeface="Calibri"/>
                          <a:cs typeface="Times New Roman"/>
                        </a:rPr>
                        <a:t>citron</a:t>
                      </a:r>
                      <a:endParaRPr lang="fr-FR" sz="14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31074" name="Image 8"/>
          <p:cNvPicPr>
            <a:picLocks noChangeAspect="1" noChangeArrowheads="1"/>
          </p:cNvPicPr>
          <p:nvPr/>
        </p:nvPicPr>
        <p:blipFill>
          <a:blip r:embed="rId2" cstate="print"/>
          <a:srcRect l="40167" t="23898" r="41933" b="23810"/>
          <a:stretch>
            <a:fillRect/>
          </a:stretch>
        </p:blipFill>
        <p:spPr bwMode="auto">
          <a:xfrm>
            <a:off x="3675888" y="3038475"/>
            <a:ext cx="1123950" cy="1990725"/>
          </a:xfrm>
          <a:prstGeom prst="rect">
            <a:avLst/>
          </a:prstGeom>
          <a:noFill/>
        </p:spPr>
      </p:pic>
      <p:pic>
        <p:nvPicPr>
          <p:cNvPr id="131073" name="Image 5"/>
          <p:cNvPicPr>
            <a:picLocks noChangeAspect="1" noChangeArrowheads="1"/>
          </p:cNvPicPr>
          <p:nvPr/>
        </p:nvPicPr>
        <p:blipFill>
          <a:blip r:embed="rId3" cstate="print"/>
          <a:srcRect l="40329" t="22794" r="40794" b="26501"/>
          <a:stretch>
            <a:fillRect/>
          </a:stretch>
        </p:blipFill>
        <p:spPr bwMode="auto">
          <a:xfrm>
            <a:off x="6565392" y="2999232"/>
            <a:ext cx="1266825" cy="2076450"/>
          </a:xfrm>
          <a:prstGeom prst="rect">
            <a:avLst/>
          </a:prstGeom>
          <a:noFill/>
        </p:spPr>
      </p:pic>
      <p:sp>
        <p:nvSpPr>
          <p:cNvPr id="131075" name="Rectangle 3"/>
          <p:cNvSpPr>
            <a:spLocks noChangeArrowheads="1"/>
          </p:cNvSpPr>
          <p:nvPr/>
        </p:nvSpPr>
        <p:spPr bwMode="auto">
          <a:xfrm>
            <a:off x="572786" y="478162"/>
            <a:ext cx="7888698"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fr-FR" sz="2000" b="0" i="0" u="sng" strike="noStrike" cap="none" normalizeH="0" baseline="0" dirty="0" smtClean="0">
                <a:ln>
                  <a:noFill/>
                </a:ln>
                <a:solidFill>
                  <a:schemeClr val="tx1"/>
                </a:solidFill>
                <a:effectLst/>
                <a:latin typeface="Times New Roman" pitchFamily="18" charset="0"/>
                <a:ea typeface="Calibri" pitchFamily="34" charset="0"/>
                <a:cs typeface="Arial" pitchFamily="34" charset="0"/>
              </a:rPr>
              <a:t>R</a:t>
            </a:r>
            <a:r>
              <a:rPr kumimoji="0" lang="fr-FR" sz="2000" b="0" i="0" u="sng" strike="noStrike" cap="none" normalizeH="0" baseline="0" dirty="0" smtClean="0">
                <a:ln>
                  <a:noFill/>
                </a:ln>
                <a:solidFill>
                  <a:schemeClr val="tx1"/>
                </a:solidFill>
                <a:effectLst/>
                <a:latin typeface="Arial"/>
                <a:ea typeface="Calibri" pitchFamily="34" charset="0"/>
                <a:cs typeface="Arial" pitchFamily="34" charset="0"/>
              </a:rPr>
              <a:t>é</a:t>
            </a:r>
            <a:r>
              <a:rPr kumimoji="0" lang="fr-FR" sz="2000" b="0" i="0" u="sng" strike="noStrike" cap="none" normalizeH="0" baseline="0" dirty="0" smtClean="0">
                <a:ln>
                  <a:noFill/>
                </a:ln>
                <a:solidFill>
                  <a:schemeClr val="tx1"/>
                </a:solidFill>
                <a:effectLst/>
                <a:latin typeface="Times New Roman" pitchFamily="18" charset="0"/>
                <a:ea typeface="Calibri" pitchFamily="34" charset="0"/>
                <a:cs typeface="Arial" pitchFamily="34" charset="0"/>
              </a:rPr>
              <a:t>cepteurs de l</a:t>
            </a:r>
            <a:r>
              <a:rPr kumimoji="0" lang="fr-FR" sz="2000" b="0" i="0" u="sng" strike="noStrike" cap="none" normalizeH="0" baseline="0" dirty="0" smtClean="0">
                <a:ln>
                  <a:noFill/>
                </a:ln>
                <a:solidFill>
                  <a:schemeClr val="tx1"/>
                </a:solidFill>
                <a:effectLst/>
                <a:latin typeface="Arial"/>
                <a:ea typeface="Calibri" pitchFamily="34" charset="0"/>
                <a:cs typeface="Arial" pitchFamily="34" charset="0"/>
              </a:rPr>
              <a:t>’</a:t>
            </a:r>
            <a:r>
              <a:rPr kumimoji="0" lang="fr-FR" sz="2000" b="0" i="0" u="sng" strike="noStrike" cap="none" normalizeH="0" baseline="0" dirty="0" smtClean="0">
                <a:ln>
                  <a:noFill/>
                </a:ln>
                <a:solidFill>
                  <a:schemeClr val="tx1"/>
                </a:solidFill>
                <a:effectLst/>
                <a:latin typeface="Times New Roman" pitchFamily="18" charset="0"/>
                <a:ea typeface="Calibri" pitchFamily="34" charset="0"/>
                <a:cs typeface="Arial" pitchFamily="34" charset="0"/>
              </a:rPr>
              <a:t>olfaction</a:t>
            </a:r>
            <a:r>
              <a:rPr kumimoji="0" lang="fr-FR" sz="2000" b="0" i="0" u="sng" strike="noStrike" cap="none" normalizeH="0" baseline="0" dirty="0" smtClean="0">
                <a:ln>
                  <a:noFill/>
                </a:ln>
                <a:solidFill>
                  <a:schemeClr val="tx1"/>
                </a:solidFill>
                <a:effectLst/>
                <a:latin typeface="Arial"/>
                <a:ea typeface="Calibri" pitchFamily="34" charset="0"/>
                <a:cs typeface="Arial" pitchFamily="34" charset="0"/>
              </a:rPr>
              <a:t> </a:t>
            </a:r>
            <a:r>
              <a:rPr kumimoji="0" lang="fr-FR" sz="2000" b="0" i="0" u="sng" strike="noStrike" cap="none" normalizeH="0" baseline="0" dirty="0" smtClean="0">
                <a:ln>
                  <a:noFill/>
                </a:ln>
                <a:solidFill>
                  <a:schemeClr val="tx1"/>
                </a:solidFill>
                <a:effectLst/>
                <a:latin typeface="Times New Roman" pitchFamily="18" charset="0"/>
                <a:ea typeface="Calibri" pitchFamily="34" charset="0"/>
                <a:cs typeface="Arial" pitchFamily="34" charset="0"/>
              </a:rPr>
              <a:t>:</a:t>
            </a: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tabLst/>
            </a:pP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Arial" pitchFamily="34" charset="0"/>
              </a:rPr>
              <a:t>Pourquoi deux mol</a:t>
            </a:r>
            <a:r>
              <a:rPr kumimoji="0" lang="fr-FR" sz="2000" b="0" i="0" u="none" strike="noStrike" cap="none" normalizeH="0" baseline="0" dirty="0" smtClean="0">
                <a:ln>
                  <a:noFill/>
                </a:ln>
                <a:solidFill>
                  <a:schemeClr val="tx1"/>
                </a:solidFill>
                <a:effectLst/>
                <a:latin typeface="Arial"/>
                <a:ea typeface="Calibri" pitchFamily="34" charset="0"/>
                <a:cs typeface="Arial" pitchFamily="34" charset="0"/>
              </a:rPr>
              <a:t>é</a:t>
            </a: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Arial" pitchFamily="34" charset="0"/>
              </a:rPr>
              <a:t>cules </a:t>
            </a:r>
            <a:r>
              <a:rPr kumimoji="0" lang="fr-FR" sz="2000" b="0" i="0" u="none" strike="noStrike" cap="none" normalizeH="0" baseline="0" dirty="0" smtClean="0">
                <a:ln>
                  <a:noFill/>
                </a:ln>
                <a:solidFill>
                  <a:schemeClr val="tx1"/>
                </a:solidFill>
                <a:effectLst/>
                <a:latin typeface="Arial"/>
                <a:ea typeface="Calibri" pitchFamily="34" charset="0"/>
                <a:cs typeface="Arial" pitchFamily="34" charset="0"/>
              </a:rPr>
              <a:t>« </a:t>
            </a: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Arial" pitchFamily="34" charset="0"/>
              </a:rPr>
              <a:t>similaires</a:t>
            </a:r>
            <a:r>
              <a:rPr kumimoji="0" lang="fr-FR" sz="2000" b="0" i="0" u="none" strike="noStrike" cap="none" normalizeH="0" baseline="0" dirty="0" smtClean="0">
                <a:ln>
                  <a:noFill/>
                </a:ln>
                <a:solidFill>
                  <a:schemeClr val="tx1"/>
                </a:solidFill>
                <a:effectLst/>
                <a:latin typeface="Arial"/>
                <a:ea typeface="Calibri" pitchFamily="34" charset="0"/>
                <a:cs typeface="Arial" pitchFamily="34" charset="0"/>
              </a:rPr>
              <a:t> »</a:t>
            </a: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Arial" pitchFamily="34" charset="0"/>
              </a:rPr>
              <a:t> ne donnent pas la même odeur</a:t>
            </a:r>
            <a:r>
              <a:rPr kumimoji="0" lang="fr-FR" sz="2000" b="0" i="0" u="none" strike="noStrike" cap="none" normalizeH="0" baseline="0" dirty="0" smtClean="0">
                <a:ln>
                  <a:noFill/>
                </a:ln>
                <a:solidFill>
                  <a:schemeClr val="tx1"/>
                </a:solidFill>
                <a:effectLst/>
                <a:latin typeface="Arial"/>
                <a:ea typeface="Calibri" pitchFamily="34" charset="0"/>
                <a:cs typeface="Arial" pitchFamily="34" charset="0"/>
              </a:rPr>
              <a:t> </a:t>
            </a: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Arial" pitchFamily="34" charset="0"/>
              </a:rPr>
              <a:t>?</a:t>
            </a:r>
            <a:endParaRPr kumimoji="0" lang="fr-FR"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982980" y="932688"/>
          <a:ext cx="6679692" cy="5925312"/>
        </p:xfrm>
        <a:graphic>
          <a:graphicData uri="http://schemas.openxmlformats.org/drawingml/2006/table">
            <a:tbl>
              <a:tblPr/>
              <a:tblGrid>
                <a:gridCol w="1349890"/>
                <a:gridCol w="2666699"/>
                <a:gridCol w="2663103"/>
              </a:tblGrid>
              <a:tr h="1042416">
                <a:tc>
                  <a:txBody>
                    <a:bodyPr/>
                    <a:lstStyle/>
                    <a:p>
                      <a:pPr algn="ctr">
                        <a:spcBef>
                          <a:spcPts val="900"/>
                        </a:spcBef>
                        <a:spcAft>
                          <a:spcPts val="0"/>
                        </a:spcAft>
                      </a:pPr>
                      <a:r>
                        <a:rPr lang="fr-FR" sz="1800" dirty="0">
                          <a:latin typeface="Times New Roman"/>
                          <a:ea typeface="Calibri"/>
                          <a:cs typeface="Times New Roman"/>
                        </a:rPr>
                        <a:t>Nom de la molécule</a:t>
                      </a:r>
                      <a:endParaRPr lang="fr-FR" sz="12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900"/>
                        </a:spcBef>
                        <a:spcAft>
                          <a:spcPts val="0"/>
                        </a:spcAft>
                      </a:pPr>
                      <a:r>
                        <a:rPr lang="fr-FR" sz="1800" dirty="0">
                          <a:latin typeface="Times New Roman"/>
                          <a:ea typeface="Calibri"/>
                          <a:cs typeface="Times New Roman"/>
                        </a:rPr>
                        <a:t>(R)-Ibuprofène </a:t>
                      </a:r>
                      <a:endParaRPr lang="fr-FR" sz="12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900"/>
                        </a:spcBef>
                        <a:spcAft>
                          <a:spcPts val="0"/>
                        </a:spcAft>
                      </a:pPr>
                      <a:r>
                        <a:rPr lang="fr-FR" sz="1800">
                          <a:latin typeface="Times New Roman"/>
                          <a:ea typeface="Calibri"/>
                          <a:cs typeface="Times New Roman"/>
                        </a:rPr>
                        <a:t>(S)-Ibuprofène</a:t>
                      </a:r>
                      <a:endParaRPr lang="fr-FR"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7248">
                <a:tc>
                  <a:txBody>
                    <a:bodyPr/>
                    <a:lstStyle/>
                    <a:p>
                      <a:pPr algn="ctr">
                        <a:spcBef>
                          <a:spcPts val="900"/>
                        </a:spcBef>
                        <a:spcAft>
                          <a:spcPts val="0"/>
                        </a:spcAft>
                      </a:pPr>
                      <a:r>
                        <a:rPr lang="fr-FR" sz="1800">
                          <a:latin typeface="Times New Roman"/>
                          <a:ea typeface="Calibri"/>
                          <a:cs typeface="Times New Roman"/>
                        </a:rPr>
                        <a:t>Représentation spatiale</a:t>
                      </a:r>
                      <a:endParaRPr lang="fr-FR"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900"/>
                        </a:spcBef>
                        <a:spcAft>
                          <a:spcPts val="0"/>
                        </a:spcAft>
                      </a:pPr>
                      <a:endParaRPr lang="fr-FR" sz="18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900"/>
                        </a:spcBef>
                        <a:spcAft>
                          <a:spcPts val="0"/>
                        </a:spcAft>
                      </a:pPr>
                      <a:endParaRPr lang="fr-FR" sz="18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5648">
                <a:tc>
                  <a:txBody>
                    <a:bodyPr/>
                    <a:lstStyle/>
                    <a:p>
                      <a:pPr algn="ctr">
                        <a:spcBef>
                          <a:spcPts val="900"/>
                        </a:spcBef>
                        <a:spcAft>
                          <a:spcPts val="0"/>
                        </a:spcAft>
                      </a:pPr>
                      <a:r>
                        <a:rPr lang="fr-FR" sz="1800">
                          <a:latin typeface="Times New Roman"/>
                          <a:ea typeface="Calibri"/>
                          <a:cs typeface="Times New Roman"/>
                        </a:rPr>
                        <a:t>Activité pharmaceutique</a:t>
                      </a:r>
                      <a:endParaRPr lang="fr-FR"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900"/>
                        </a:spcBef>
                        <a:spcAft>
                          <a:spcPts val="0"/>
                        </a:spcAft>
                      </a:pPr>
                      <a:r>
                        <a:rPr lang="fr-FR" sz="1800">
                          <a:latin typeface="Times New Roman"/>
                          <a:ea typeface="Calibri"/>
                          <a:cs typeface="Times New Roman"/>
                        </a:rPr>
                        <a:t>Antalgique et antirhumatismale</a:t>
                      </a:r>
                      <a:endParaRPr lang="fr-FR"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900"/>
                        </a:spcBef>
                        <a:spcAft>
                          <a:spcPts val="0"/>
                        </a:spcAft>
                      </a:pPr>
                      <a:r>
                        <a:rPr lang="fr-FR" sz="1800" dirty="0">
                          <a:latin typeface="Times New Roman"/>
                          <a:ea typeface="Calibri"/>
                          <a:cs typeface="Times New Roman"/>
                        </a:rPr>
                        <a:t>aucune</a:t>
                      </a:r>
                      <a:endParaRPr lang="fr-FR" sz="12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32098" name="Image 14"/>
          <p:cNvPicPr>
            <a:picLocks noChangeAspect="1" noChangeArrowheads="1"/>
          </p:cNvPicPr>
          <p:nvPr/>
        </p:nvPicPr>
        <p:blipFill>
          <a:blip r:embed="rId3" cstate="print"/>
          <a:srcRect l="38452" t="21245" r="39270" b="23479"/>
          <a:stretch>
            <a:fillRect/>
          </a:stretch>
        </p:blipFill>
        <p:spPr bwMode="auto">
          <a:xfrm>
            <a:off x="2706624" y="2231136"/>
            <a:ext cx="1428750" cy="2381250"/>
          </a:xfrm>
          <a:prstGeom prst="rect">
            <a:avLst/>
          </a:prstGeom>
          <a:noFill/>
        </p:spPr>
      </p:pic>
      <p:graphicFrame>
        <p:nvGraphicFramePr>
          <p:cNvPr id="132097" name="Object 1"/>
          <p:cNvGraphicFramePr>
            <a:graphicFrameLocks noChangeAspect="1"/>
          </p:cNvGraphicFramePr>
          <p:nvPr/>
        </p:nvGraphicFramePr>
        <p:xfrm>
          <a:off x="5687568" y="2249424"/>
          <a:ext cx="1590675" cy="2447925"/>
        </p:xfrm>
        <a:graphic>
          <a:graphicData uri="http://schemas.openxmlformats.org/presentationml/2006/ole">
            <p:oleObj spid="_x0000_s132097" name="Image bitmap" r:id="rId4" imgW="1590897" imgH="2448267" progId="PBrush">
              <p:embed/>
            </p:oleObj>
          </a:graphicData>
        </a:graphic>
      </p:graphicFrame>
      <p:sp>
        <p:nvSpPr>
          <p:cNvPr id="132099" name="Rectangle 3"/>
          <p:cNvSpPr>
            <a:spLocks noChangeArrowheads="1"/>
          </p:cNvSpPr>
          <p:nvPr/>
        </p:nvSpPr>
        <p:spPr bwMode="auto">
          <a:xfrm>
            <a:off x="433843" y="0"/>
            <a:ext cx="7837402" cy="80021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fr-FR" b="0" i="0" u="sng" strike="noStrike" cap="none" normalizeH="0" baseline="0" dirty="0" smtClean="0">
                <a:ln>
                  <a:noFill/>
                </a:ln>
                <a:solidFill>
                  <a:schemeClr val="tx1"/>
                </a:solidFill>
                <a:effectLst/>
                <a:latin typeface="Times New Roman" pitchFamily="18" charset="0"/>
                <a:ea typeface="Calibri" pitchFamily="34" charset="0"/>
                <a:cs typeface="Arial" pitchFamily="34" charset="0"/>
              </a:rPr>
              <a:t>Domaine th</a:t>
            </a:r>
            <a:r>
              <a:rPr kumimoji="0" lang="fr-FR" b="0" i="0" u="sng" strike="noStrike" cap="none" normalizeH="0" baseline="0" dirty="0" smtClean="0">
                <a:ln>
                  <a:noFill/>
                </a:ln>
                <a:solidFill>
                  <a:schemeClr val="tx1"/>
                </a:solidFill>
                <a:effectLst/>
                <a:latin typeface="Arial"/>
                <a:ea typeface="Calibri" pitchFamily="34" charset="0"/>
                <a:cs typeface="Arial" pitchFamily="34" charset="0"/>
              </a:rPr>
              <a:t>é</a:t>
            </a:r>
            <a:r>
              <a:rPr kumimoji="0" lang="fr-FR" b="0" i="0" u="sng" strike="noStrike" cap="none" normalizeH="0" baseline="0" dirty="0" smtClean="0">
                <a:ln>
                  <a:noFill/>
                </a:ln>
                <a:solidFill>
                  <a:schemeClr val="tx1"/>
                </a:solidFill>
                <a:effectLst/>
                <a:latin typeface="Times New Roman" pitchFamily="18" charset="0"/>
                <a:ea typeface="Calibri" pitchFamily="34" charset="0"/>
                <a:cs typeface="Arial" pitchFamily="34" charset="0"/>
              </a:rPr>
              <a:t>rapeutique</a:t>
            </a:r>
            <a:r>
              <a:rPr kumimoji="0" lang="fr-FR" b="0" i="0" u="sng" strike="noStrike" cap="none" normalizeH="0" baseline="0" dirty="0" smtClean="0">
                <a:ln>
                  <a:noFill/>
                </a:ln>
                <a:solidFill>
                  <a:schemeClr val="tx1"/>
                </a:solidFill>
                <a:effectLst/>
                <a:latin typeface="Arial"/>
                <a:ea typeface="Calibri" pitchFamily="34" charset="0"/>
                <a:cs typeface="Arial" pitchFamily="34" charset="0"/>
              </a:rPr>
              <a:t> </a:t>
            </a:r>
            <a:r>
              <a:rPr kumimoji="0" lang="fr-FR" b="0" i="0" u="sng" strike="noStrike" cap="none" normalizeH="0" baseline="0" dirty="0" smtClean="0">
                <a:ln>
                  <a:noFill/>
                </a:ln>
                <a:solidFill>
                  <a:schemeClr val="tx1"/>
                </a:solidFill>
                <a:effectLst/>
                <a:latin typeface="Times New Roman" pitchFamily="18" charset="0"/>
                <a:ea typeface="Calibri" pitchFamily="34" charset="0"/>
                <a:cs typeface="Arial" pitchFamily="34" charset="0"/>
              </a:rPr>
              <a:t>:</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tabLst/>
            </a:pPr>
            <a:r>
              <a:rPr kumimoji="0" lang="fr-FR" b="0" i="0" u="none" strike="noStrike" cap="none" normalizeH="0" baseline="0" dirty="0" smtClean="0">
                <a:ln>
                  <a:noFill/>
                </a:ln>
                <a:solidFill>
                  <a:schemeClr val="tx1"/>
                </a:solidFill>
                <a:effectLst/>
                <a:latin typeface="Times New Roman" pitchFamily="18" charset="0"/>
                <a:ea typeface="Calibri" pitchFamily="34" charset="0"/>
                <a:cs typeface="Arial" pitchFamily="34" charset="0"/>
              </a:rPr>
              <a:t>Pourquoi deux mol</a:t>
            </a:r>
            <a:r>
              <a:rPr kumimoji="0" lang="fr-FR" b="0" i="0" u="none" strike="noStrike" cap="none" normalizeH="0" baseline="0" dirty="0" smtClean="0">
                <a:ln>
                  <a:noFill/>
                </a:ln>
                <a:solidFill>
                  <a:schemeClr val="tx1"/>
                </a:solidFill>
                <a:effectLst/>
                <a:latin typeface="Arial"/>
                <a:ea typeface="Calibri" pitchFamily="34" charset="0"/>
                <a:cs typeface="Arial" pitchFamily="34" charset="0"/>
              </a:rPr>
              <a:t>é</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Arial" pitchFamily="34" charset="0"/>
              </a:rPr>
              <a:t>cules </a:t>
            </a:r>
            <a:r>
              <a:rPr kumimoji="0" lang="fr-FR" b="0" i="0" u="none" strike="noStrike" cap="none" normalizeH="0" baseline="0" dirty="0" smtClean="0">
                <a:ln>
                  <a:noFill/>
                </a:ln>
                <a:solidFill>
                  <a:schemeClr val="tx1"/>
                </a:solidFill>
                <a:effectLst/>
                <a:latin typeface="Arial"/>
                <a:ea typeface="Calibri" pitchFamily="34" charset="0"/>
                <a:cs typeface="Arial" pitchFamily="34" charset="0"/>
              </a:rPr>
              <a:t>« </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Arial" pitchFamily="34" charset="0"/>
              </a:rPr>
              <a:t>similaires</a:t>
            </a:r>
            <a:r>
              <a:rPr kumimoji="0" lang="fr-FR" b="0" i="0" u="none" strike="noStrike" cap="none" normalizeH="0" baseline="0" dirty="0" smtClean="0">
                <a:ln>
                  <a:noFill/>
                </a:ln>
                <a:solidFill>
                  <a:schemeClr val="tx1"/>
                </a:solidFill>
                <a:effectLst/>
                <a:latin typeface="Arial"/>
                <a:ea typeface="Calibri" pitchFamily="34" charset="0"/>
                <a:cs typeface="Arial" pitchFamily="34" charset="0"/>
              </a:rPr>
              <a:t> »</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Arial" pitchFamily="34" charset="0"/>
              </a:rPr>
              <a:t> n</a:t>
            </a:r>
            <a:r>
              <a:rPr kumimoji="0" lang="fr-FR" b="0" i="0" u="none" strike="noStrike" cap="none" normalizeH="0" baseline="0" dirty="0" smtClean="0">
                <a:ln>
                  <a:noFill/>
                </a:ln>
                <a:solidFill>
                  <a:schemeClr val="tx1"/>
                </a:solidFill>
                <a:effectLst/>
                <a:latin typeface="Arial"/>
                <a:ea typeface="Calibri" pitchFamily="34" charset="0"/>
                <a:cs typeface="Arial" pitchFamily="34" charset="0"/>
              </a:rPr>
              <a:t>’</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Arial" pitchFamily="34" charset="0"/>
              </a:rPr>
              <a:t>ont pas la même action th</a:t>
            </a:r>
            <a:r>
              <a:rPr kumimoji="0" lang="fr-FR" b="0" i="0" u="none" strike="noStrike" cap="none" normalizeH="0" baseline="0" dirty="0" smtClean="0">
                <a:ln>
                  <a:noFill/>
                </a:ln>
                <a:solidFill>
                  <a:schemeClr val="tx1"/>
                </a:solidFill>
                <a:effectLst/>
                <a:latin typeface="Arial"/>
                <a:ea typeface="Calibri" pitchFamily="34" charset="0"/>
                <a:cs typeface="Arial" pitchFamily="34" charset="0"/>
              </a:rPr>
              <a:t>é</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Arial" pitchFamily="34" charset="0"/>
              </a:rPr>
              <a:t>rapeutique</a:t>
            </a:r>
            <a:r>
              <a:rPr kumimoji="0" lang="fr-FR" b="0" i="0" u="none" strike="noStrike" cap="none" normalizeH="0" baseline="0" dirty="0" smtClean="0">
                <a:ln>
                  <a:noFill/>
                </a:ln>
                <a:solidFill>
                  <a:schemeClr val="tx1"/>
                </a:solidFill>
                <a:effectLst/>
                <a:latin typeface="Arial"/>
                <a:ea typeface="Calibri" pitchFamily="34" charset="0"/>
                <a:cs typeface="Arial" pitchFamily="34" charset="0"/>
              </a:rPr>
              <a:t> </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Arial" pitchFamily="34" charset="0"/>
              </a:rPr>
              <a:t>?</a:t>
            </a:r>
            <a:endParaRPr kumimoji="0" lang="fr-FR"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676655" y="822960"/>
          <a:ext cx="8119871" cy="4807370"/>
        </p:xfrm>
        <a:graphic>
          <a:graphicData uri="http://schemas.openxmlformats.org/drawingml/2006/table">
            <a:tbl>
              <a:tblPr/>
              <a:tblGrid>
                <a:gridCol w="1458219"/>
                <a:gridCol w="1665413"/>
                <a:gridCol w="1665413"/>
                <a:gridCol w="1665413"/>
                <a:gridCol w="1665413"/>
              </a:tblGrid>
              <a:tr h="392518">
                <a:tc>
                  <a:txBody>
                    <a:bodyPr/>
                    <a:lstStyle/>
                    <a:p>
                      <a:pPr algn="ctr">
                        <a:spcBef>
                          <a:spcPts val="300"/>
                        </a:spcBef>
                        <a:spcAft>
                          <a:spcPts val="0"/>
                        </a:spcAft>
                      </a:pPr>
                      <a:r>
                        <a:rPr lang="fr-FR" sz="2000" b="0" dirty="0">
                          <a:solidFill>
                            <a:srgbClr val="3229A7"/>
                          </a:solidFill>
                          <a:latin typeface="Times New Roman"/>
                          <a:ea typeface="Calibri"/>
                          <a:cs typeface="Times New Roman"/>
                        </a:rPr>
                        <a:t>Molécule</a:t>
                      </a:r>
                      <a:endParaRPr lang="fr-FR" sz="2800" b="1" dirty="0">
                        <a:solidFill>
                          <a:srgbClr val="3229A7"/>
                        </a:solidFill>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0"/>
                        </a:spcAft>
                      </a:pPr>
                      <a:r>
                        <a:rPr lang="fr-FR" sz="2000" b="0" dirty="0">
                          <a:solidFill>
                            <a:srgbClr val="3229A7"/>
                          </a:solidFill>
                          <a:latin typeface="Times New Roman"/>
                          <a:ea typeface="Calibri"/>
                          <a:cs typeface="Times New Roman"/>
                        </a:rPr>
                        <a:t>(R)-Limonène</a:t>
                      </a:r>
                      <a:endParaRPr lang="fr-FR" sz="2800" b="1" dirty="0">
                        <a:solidFill>
                          <a:srgbClr val="3229A7"/>
                        </a:solidFill>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0"/>
                        </a:spcAft>
                      </a:pPr>
                      <a:r>
                        <a:rPr lang="fr-FR" sz="2000" b="0">
                          <a:solidFill>
                            <a:srgbClr val="3229A7"/>
                          </a:solidFill>
                          <a:latin typeface="Times New Roman"/>
                          <a:ea typeface="Calibri"/>
                          <a:cs typeface="Times New Roman"/>
                        </a:rPr>
                        <a:t>(S)-Limonène</a:t>
                      </a:r>
                      <a:endParaRPr lang="fr-FR" sz="2800" b="1">
                        <a:solidFill>
                          <a:srgbClr val="3229A7"/>
                        </a:solidFill>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900"/>
                        </a:spcBef>
                        <a:spcAft>
                          <a:spcPts val="0"/>
                        </a:spcAft>
                      </a:pPr>
                      <a:r>
                        <a:rPr lang="fr-FR" sz="2000">
                          <a:latin typeface="Times New Roman"/>
                          <a:ea typeface="Calibri"/>
                          <a:cs typeface="Times New Roman"/>
                        </a:rPr>
                        <a:t>(R)-Ibuprofène </a:t>
                      </a:r>
                      <a:endParaRPr lang="fr-FR" sz="14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900"/>
                        </a:spcBef>
                        <a:spcAft>
                          <a:spcPts val="0"/>
                        </a:spcAft>
                      </a:pPr>
                      <a:r>
                        <a:rPr lang="fr-FR" sz="2000">
                          <a:latin typeface="Times New Roman"/>
                          <a:ea typeface="Calibri"/>
                          <a:cs typeface="Times New Roman"/>
                        </a:rPr>
                        <a:t>(S)-Ibuprofène</a:t>
                      </a:r>
                      <a:endParaRPr lang="fr-FR" sz="14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97770">
                <a:tc>
                  <a:txBody>
                    <a:bodyPr/>
                    <a:lstStyle/>
                    <a:p>
                      <a:pPr algn="ctr">
                        <a:spcBef>
                          <a:spcPts val="300"/>
                        </a:spcBef>
                        <a:spcAft>
                          <a:spcPts val="0"/>
                        </a:spcAft>
                      </a:pPr>
                      <a:r>
                        <a:rPr lang="fr-FR" sz="2000" b="0">
                          <a:solidFill>
                            <a:srgbClr val="3229A7"/>
                          </a:solidFill>
                          <a:latin typeface="Times New Roman"/>
                          <a:ea typeface="Calibri"/>
                          <a:cs typeface="Times New Roman"/>
                        </a:rPr>
                        <a:t>Représentation de Cram à compléter</a:t>
                      </a:r>
                      <a:endParaRPr lang="fr-FR" sz="2800" b="1">
                        <a:solidFill>
                          <a:srgbClr val="3229A7"/>
                        </a:solidFill>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0"/>
                        </a:spcAft>
                      </a:pPr>
                      <a:endParaRPr lang="fr-FR" sz="2800" b="1" dirty="0">
                        <a:solidFill>
                          <a:srgbClr val="3229A7"/>
                        </a:solidFill>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0"/>
                        </a:spcAft>
                      </a:pPr>
                      <a:endParaRPr lang="fr-FR" sz="2800" b="1" dirty="0">
                        <a:solidFill>
                          <a:srgbClr val="3229A7"/>
                        </a:solidFill>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0"/>
                        </a:spcAft>
                      </a:pPr>
                      <a:endParaRPr lang="fr-FR" sz="2800" b="1" dirty="0">
                        <a:solidFill>
                          <a:srgbClr val="3229A7"/>
                        </a:solidFill>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0"/>
                        </a:spcAft>
                      </a:pPr>
                      <a:endParaRPr lang="fr-FR" sz="2800" b="1" dirty="0">
                        <a:solidFill>
                          <a:srgbClr val="3229A7"/>
                        </a:solidFill>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74084" name="Object 4"/>
          <p:cNvGraphicFramePr>
            <a:graphicFrameLocks noChangeAspect="1"/>
          </p:cNvGraphicFramePr>
          <p:nvPr/>
        </p:nvGraphicFramePr>
        <p:xfrm>
          <a:off x="2450592" y="2542032"/>
          <a:ext cx="1009650" cy="1257300"/>
        </p:xfrm>
        <a:graphic>
          <a:graphicData uri="http://schemas.openxmlformats.org/presentationml/2006/ole">
            <p:oleObj spid="_x0000_s174084" name="Image bitmap" r:id="rId3" imgW="1009791" imgH="1257476" progId="PBrush">
              <p:embed/>
            </p:oleObj>
          </a:graphicData>
        </a:graphic>
      </p:graphicFrame>
      <p:graphicFrame>
        <p:nvGraphicFramePr>
          <p:cNvPr id="174083" name="Object 3"/>
          <p:cNvGraphicFramePr>
            <a:graphicFrameLocks noChangeAspect="1"/>
          </p:cNvGraphicFramePr>
          <p:nvPr/>
        </p:nvGraphicFramePr>
        <p:xfrm>
          <a:off x="4041648" y="2267712"/>
          <a:ext cx="1038225" cy="1295400"/>
        </p:xfrm>
        <a:graphic>
          <a:graphicData uri="http://schemas.openxmlformats.org/presentationml/2006/ole">
            <p:oleObj spid="_x0000_s174083" name="Image bitmap" r:id="rId4" imgW="1009791" imgH="1257476" progId="PBrush">
              <p:embed/>
            </p:oleObj>
          </a:graphicData>
        </a:graphic>
      </p:graphicFrame>
      <p:graphicFrame>
        <p:nvGraphicFramePr>
          <p:cNvPr id="174082" name="Object 2"/>
          <p:cNvGraphicFramePr>
            <a:graphicFrameLocks noChangeAspect="1"/>
          </p:cNvGraphicFramePr>
          <p:nvPr/>
        </p:nvGraphicFramePr>
        <p:xfrm>
          <a:off x="5724144" y="2029968"/>
          <a:ext cx="1114425" cy="2124075"/>
        </p:xfrm>
        <a:graphic>
          <a:graphicData uri="http://schemas.openxmlformats.org/presentationml/2006/ole">
            <p:oleObj spid="_x0000_s174082" name="Image bitmap" r:id="rId5" imgW="2000000" imgH="3809524" progId="PBrush">
              <p:embed/>
            </p:oleObj>
          </a:graphicData>
        </a:graphic>
      </p:graphicFrame>
      <p:graphicFrame>
        <p:nvGraphicFramePr>
          <p:cNvPr id="174081" name="Object 1"/>
          <p:cNvGraphicFramePr>
            <a:graphicFrameLocks noChangeAspect="1"/>
          </p:cNvGraphicFramePr>
          <p:nvPr/>
        </p:nvGraphicFramePr>
        <p:xfrm>
          <a:off x="7424928" y="1975104"/>
          <a:ext cx="1114425" cy="2124075"/>
        </p:xfrm>
        <a:graphic>
          <a:graphicData uri="http://schemas.openxmlformats.org/presentationml/2006/ole">
            <p:oleObj spid="_x0000_s174081" name="Image bitmap" r:id="rId6" imgW="2000000" imgH="3809524" progId="PBrush">
              <p:embed/>
            </p:oleObj>
          </a:graphicData>
        </a:graphic>
      </p:graphicFrame>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Image 37" descr="acidelactique_fsd.PNG"/>
          <p:cNvPicPr>
            <a:picLocks noChangeAspect="1"/>
          </p:cNvPicPr>
          <p:nvPr/>
        </p:nvPicPr>
        <p:blipFill>
          <a:blip r:embed="rId3" cstate="print"/>
          <a:srcRect/>
          <a:stretch>
            <a:fillRect/>
          </a:stretch>
        </p:blipFill>
        <p:spPr bwMode="auto">
          <a:xfrm>
            <a:off x="3000375" y="1589088"/>
            <a:ext cx="2686050" cy="1601787"/>
          </a:xfrm>
          <a:prstGeom prst="rect">
            <a:avLst/>
          </a:prstGeom>
          <a:noFill/>
          <a:ln w="9525">
            <a:noFill/>
            <a:miter lim="800000"/>
            <a:headEnd/>
            <a:tailEnd/>
          </a:ln>
        </p:spPr>
      </p:pic>
      <p:grpSp>
        <p:nvGrpSpPr>
          <p:cNvPr id="2" name="Groupe 4"/>
          <p:cNvGrpSpPr/>
          <p:nvPr/>
        </p:nvGrpSpPr>
        <p:grpSpPr>
          <a:xfrm>
            <a:off x="323528" y="188640"/>
            <a:ext cx="8640960" cy="863460"/>
            <a:chOff x="0" y="635"/>
            <a:chExt cx="8640960" cy="863460"/>
          </a:xfrm>
          <a:solidFill>
            <a:srgbClr val="009900"/>
          </a:solidFill>
        </p:grpSpPr>
        <p:sp>
          <p:nvSpPr>
            <p:cNvPr id="6" name="Rectangle à coins arrondis 5"/>
            <p:cNvSpPr/>
            <p:nvPr/>
          </p:nvSpPr>
          <p:spPr>
            <a:xfrm>
              <a:off x="0" y="635"/>
              <a:ext cx="8640960" cy="863460"/>
            </a:xfrm>
            <a:prstGeom prst="roundRect">
              <a:avLst/>
            </a:prstGeom>
            <a:grp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7" name="Rectangle 6"/>
            <p:cNvSpPr/>
            <p:nvPr/>
          </p:nvSpPr>
          <p:spPr>
            <a:xfrm>
              <a:off x="42151" y="42786"/>
              <a:ext cx="8556658" cy="779158"/>
            </a:xfrm>
            <a:prstGeom prst="rect">
              <a:avLst/>
            </a:prstGeom>
            <a:grpFill/>
          </p:spPr>
          <p:style>
            <a:lnRef idx="0">
              <a:scrgbClr r="0" g="0" b="0"/>
            </a:lnRef>
            <a:fillRef idx="0">
              <a:scrgbClr r="0" g="0" b="0"/>
            </a:fillRef>
            <a:effectRef idx="0">
              <a:scrgbClr r="0" g="0" b="0"/>
            </a:effectRef>
            <a:fontRef idx="minor">
              <a:schemeClr val="lt1"/>
            </a:fontRef>
          </p:style>
          <p:txBody>
            <a:bodyPr lIns="137160" tIns="137160" rIns="137160" bIns="137160" spcCol="1270" anchor="ctr"/>
            <a:lstStyle/>
            <a:p>
              <a:pPr algn="ctr" defTabSz="1600200" fontAlgn="auto">
                <a:lnSpc>
                  <a:spcPct val="90000"/>
                </a:lnSpc>
                <a:spcAft>
                  <a:spcPct val="35000"/>
                </a:spcAft>
                <a:defRPr/>
              </a:pPr>
              <a:r>
                <a:rPr lang="fr-FR" sz="3600" b="1" dirty="0"/>
                <a:t>La chiralité : définition - 3/4 </a:t>
              </a:r>
              <a:endParaRPr lang="fr-FR" sz="3600" dirty="0"/>
            </a:p>
          </p:txBody>
        </p:sp>
      </p:grpSp>
      <p:sp>
        <p:nvSpPr>
          <p:cNvPr id="8" name="Espace réservé du texte 2"/>
          <p:cNvSpPr txBox="1">
            <a:spLocks/>
          </p:cNvSpPr>
          <p:nvPr/>
        </p:nvSpPr>
        <p:spPr>
          <a:xfrm>
            <a:off x="376238" y="1168400"/>
            <a:ext cx="8229600" cy="522288"/>
          </a:xfrm>
          <a:prstGeom prst="rect">
            <a:avLst/>
          </a:prstGeom>
          <a:noFill/>
          <a:ln>
            <a:noFill/>
          </a:ln>
        </p:spPr>
        <p:txBody>
          <a:bodyPr>
            <a:spAutoFit/>
          </a:bodyPr>
          <a:lstStyle>
            <a:defPPr marL="342720" marR="0" lvl="0" indent="-342720" algn="l" rtl="0" hangingPunct="0">
              <a:lnSpc>
                <a:spcPct val="100000"/>
              </a:lnSpc>
              <a:spcBef>
                <a:spcPts val="799"/>
              </a:spcBef>
              <a:spcAft>
                <a:spcPts val="0"/>
              </a:spcAft>
              <a:buClr>
                <a:srgbClr val="000000"/>
              </a:buClr>
              <a:buSzPct val="100000"/>
              <a:buFont typeface="Arial" pitchFamily="34"/>
              <a:buNone/>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defPPr>
            <a:lvl1pPr marL="342720" marR="0" lvl="0" indent="-342720" algn="l" rtl="0" hangingPunct="0">
              <a:lnSpc>
                <a:spcPct val="100000"/>
              </a:lnSpc>
              <a:spcBef>
                <a:spcPts val="799"/>
              </a:spcBef>
              <a:spcAft>
                <a:spcPts val="0"/>
              </a:spcAft>
              <a:buClr>
                <a:srgbClr val="000000"/>
              </a:buClr>
              <a:buSzPct val="100000"/>
              <a:buFont typeface="Arial" pitchFamily="34"/>
              <a:buChar char="•"/>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lvl1pPr>
            <a:lvl2pPr marL="742680" marR="0" lvl="1" indent="-285480" algn="l" rtl="0" hangingPunct="0">
              <a:lnSpc>
                <a:spcPct val="100000"/>
              </a:lnSpc>
              <a:spcBef>
                <a:spcPts val="697"/>
              </a:spcBef>
              <a:spcAft>
                <a:spcPts val="0"/>
              </a:spcAft>
              <a:buClr>
                <a:srgbClr val="000000"/>
              </a:buClr>
              <a:buSzPct val="100000"/>
              <a:buFont typeface="Arial" pitchFamily="34"/>
              <a:buChar char="–"/>
              <a:tabLst>
                <a:tab pos="171360" algn="l"/>
                <a:tab pos="1085759" algn="l"/>
                <a:tab pos="2000160" algn="l"/>
                <a:tab pos="2914560" algn="l"/>
                <a:tab pos="3828959" algn="l"/>
                <a:tab pos="4743360" algn="l"/>
                <a:tab pos="5657759" algn="l"/>
                <a:tab pos="6572160" algn="l"/>
                <a:tab pos="7486559" algn="l"/>
                <a:tab pos="8400960" algn="l"/>
                <a:tab pos="9315360" algn="l"/>
              </a:tabLst>
              <a:defRPr lang="fr-FR" sz="2800" b="0" i="0" u="none" strike="noStrike" baseline="0">
                <a:ln>
                  <a:noFill/>
                </a:ln>
                <a:solidFill>
                  <a:srgbClr val="000000"/>
                </a:solidFill>
                <a:latin typeface="Calibri" pitchFamily="34"/>
                <a:ea typeface="SimSun" pitchFamily="2"/>
                <a:cs typeface="Mangal" pitchFamily="2"/>
              </a:defRPr>
            </a:lvl2pPr>
            <a:lvl3pPr marL="1143000" marR="0" lvl="2" indent="-228600" algn="l" rtl="0" hangingPunct="0">
              <a:lnSpc>
                <a:spcPct val="100000"/>
              </a:lnSpc>
              <a:spcBef>
                <a:spcPts val="598"/>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 pos="8915399" algn="l"/>
              </a:tabLst>
              <a:defRPr lang="fr-FR" sz="2400" b="0" i="0" u="none" strike="noStrike" baseline="0">
                <a:ln>
                  <a:noFill/>
                </a:ln>
                <a:solidFill>
                  <a:srgbClr val="000000"/>
                </a:solidFill>
                <a:latin typeface="Calibri" pitchFamily="34"/>
                <a:ea typeface="SimSun" pitchFamily="2"/>
                <a:cs typeface="Mangal" pitchFamily="2"/>
              </a:defRPr>
            </a:lvl3pPr>
            <a:lvl4pPr marL="1600199" marR="0" lvl="3" indent="-228600" algn="l" rtl="0" hangingPunct="0">
              <a:lnSpc>
                <a:spcPct val="100000"/>
              </a:lnSpc>
              <a:spcBef>
                <a:spcPts val="499"/>
              </a:spcBef>
              <a:spcAft>
                <a:spcPts val="0"/>
              </a:spcAft>
              <a:buClr>
                <a:srgbClr val="000000"/>
              </a:buClr>
              <a:buSzPct val="100000"/>
              <a:buFont typeface="Arial" pitchFamily="34"/>
              <a:buChar char="–"/>
              <a:tabLst>
                <a:tab pos="228600" algn="l"/>
                <a:tab pos="1142999" algn="l"/>
                <a:tab pos="2057399" algn="l"/>
                <a:tab pos="2971800" algn="l"/>
                <a:tab pos="3886199" algn="l"/>
                <a:tab pos="4800600" algn="l"/>
                <a:tab pos="5715000" algn="l"/>
                <a:tab pos="6629399" algn="l"/>
                <a:tab pos="7543799" algn="l"/>
                <a:tab pos="8458199" algn="l"/>
              </a:tabLst>
              <a:defRPr lang="fr-FR" sz="2000" b="0" i="0" u="none" strike="noStrike" baseline="0">
                <a:ln>
                  <a:noFill/>
                </a:ln>
                <a:solidFill>
                  <a:srgbClr val="000000"/>
                </a:solidFill>
                <a:latin typeface="Calibri" pitchFamily="34"/>
                <a:ea typeface="SimSun" pitchFamily="2"/>
                <a:cs typeface="Mangal" pitchFamily="2"/>
              </a:defRPr>
            </a:lvl4pPr>
            <a:lvl5pPr marL="2057400" marR="0" lvl="4"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5pPr>
            <a:lvl6pPr marL="2057400" marR="0" lvl="5"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6pPr>
            <a:lvl7pPr marL="2057400" marR="0" lvl="6"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7pPr>
            <a:lvl8pPr marL="2057400" marR="0" lvl="7"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8pPr>
            <a:lvl9pPr marL="2057400" marR="0" lvl="8"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9pPr>
          </a:lstStyle>
          <a:p>
            <a:pPr marL="0" indent="0" fontAlgn="auto" hangingPunct="1">
              <a:spcBef>
                <a:spcPts val="697"/>
              </a:spcBef>
              <a:buFont typeface="Arial" pitchFamily="34"/>
              <a:buNone/>
              <a:defRPr/>
            </a:pPr>
            <a:r>
              <a:rPr sz="2800" kern="0" dirty="0" smtClean="0">
                <a:solidFill>
                  <a:srgbClr val="009900"/>
                </a:solidFill>
              </a:rPr>
              <a:t>Acide lactique et carbone asymétrique</a:t>
            </a:r>
          </a:p>
        </p:txBody>
      </p:sp>
      <p:grpSp>
        <p:nvGrpSpPr>
          <p:cNvPr id="44037" name="Groupe 38"/>
          <p:cNvGrpSpPr>
            <a:grpSpLocks/>
          </p:cNvGrpSpPr>
          <p:nvPr/>
        </p:nvGrpSpPr>
        <p:grpSpPr bwMode="auto">
          <a:xfrm>
            <a:off x="685800" y="3792538"/>
            <a:ext cx="3054350" cy="2493962"/>
            <a:chOff x="955964" y="2379518"/>
            <a:chExt cx="2795154" cy="2275609"/>
          </a:xfrm>
        </p:grpSpPr>
        <p:pic>
          <p:nvPicPr>
            <p:cNvPr id="44047" name="Image 25" descr="acidelactique3.PNG"/>
            <p:cNvPicPr>
              <a:picLocks noChangeAspect="1"/>
            </p:cNvPicPr>
            <p:nvPr/>
          </p:nvPicPr>
          <p:blipFill>
            <a:blip r:embed="rId4" cstate="print"/>
            <a:srcRect/>
            <a:stretch>
              <a:fillRect/>
            </a:stretch>
          </p:blipFill>
          <p:spPr bwMode="auto">
            <a:xfrm>
              <a:off x="1100881" y="2485031"/>
              <a:ext cx="2557463" cy="2114550"/>
            </a:xfrm>
            <a:prstGeom prst="rect">
              <a:avLst/>
            </a:prstGeom>
            <a:noFill/>
            <a:ln w="9525">
              <a:noFill/>
              <a:miter lim="800000"/>
              <a:headEnd/>
              <a:tailEnd/>
            </a:ln>
          </p:spPr>
        </p:pic>
        <p:sp>
          <p:nvSpPr>
            <p:cNvPr id="28" name="Ellipse 27"/>
            <p:cNvSpPr/>
            <p:nvPr/>
          </p:nvSpPr>
          <p:spPr>
            <a:xfrm>
              <a:off x="1496399" y="2379518"/>
              <a:ext cx="1339466" cy="905318"/>
            </a:xfrm>
            <a:prstGeom prst="ellipse">
              <a:avLst/>
            </a:prstGeom>
            <a:solidFill>
              <a:schemeClr val="bg1">
                <a:alpha val="0"/>
              </a:schemeClr>
            </a:solidFill>
            <a:ln w="38100">
              <a:solidFill>
                <a:srgbClr val="D355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29" name="Ellipse 28"/>
            <p:cNvSpPr/>
            <p:nvPr/>
          </p:nvSpPr>
          <p:spPr>
            <a:xfrm>
              <a:off x="955964" y="3502113"/>
              <a:ext cx="1163679" cy="1153014"/>
            </a:xfrm>
            <a:prstGeom prst="ellipse">
              <a:avLst/>
            </a:prstGeom>
            <a:solidFill>
              <a:schemeClr val="bg1">
                <a:alpha val="0"/>
              </a:schemeClr>
            </a:solidFill>
            <a:ln w="3810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30" name="Ellipse 29"/>
            <p:cNvSpPr/>
            <p:nvPr/>
          </p:nvSpPr>
          <p:spPr>
            <a:xfrm>
              <a:off x="2577270" y="3002377"/>
              <a:ext cx="1173848" cy="1528178"/>
            </a:xfrm>
            <a:prstGeom prst="ellipse">
              <a:avLst/>
            </a:prstGeom>
            <a:solidFill>
              <a:schemeClr val="bg1">
                <a:alpha val="0"/>
              </a:schemeClr>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33" name="Ellipse 32"/>
            <p:cNvSpPr/>
            <p:nvPr/>
          </p:nvSpPr>
          <p:spPr>
            <a:xfrm>
              <a:off x="2004873" y="3542671"/>
              <a:ext cx="395157" cy="395444"/>
            </a:xfrm>
            <a:prstGeom prst="ellipse">
              <a:avLst/>
            </a:prstGeom>
            <a:no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grpSp>
        <p:nvGrpSpPr>
          <p:cNvPr id="44038" name="Groupe 39"/>
          <p:cNvGrpSpPr>
            <a:grpSpLocks/>
          </p:cNvGrpSpPr>
          <p:nvPr/>
        </p:nvGrpSpPr>
        <p:grpSpPr bwMode="auto">
          <a:xfrm>
            <a:off x="5005388" y="3760788"/>
            <a:ext cx="3006725" cy="2463800"/>
            <a:chOff x="5306290" y="2355272"/>
            <a:chExt cx="2836718" cy="2192482"/>
          </a:xfrm>
        </p:grpSpPr>
        <p:pic>
          <p:nvPicPr>
            <p:cNvPr id="44042" name="Image 26" descr="acidelactique4.PNG"/>
            <p:cNvPicPr>
              <a:picLocks noChangeAspect="1"/>
            </p:cNvPicPr>
            <p:nvPr/>
          </p:nvPicPr>
          <p:blipFill>
            <a:blip r:embed="rId5" cstate="print"/>
            <a:srcRect/>
            <a:stretch>
              <a:fillRect/>
            </a:stretch>
          </p:blipFill>
          <p:spPr bwMode="auto">
            <a:xfrm>
              <a:off x="5450776" y="2523166"/>
              <a:ext cx="2600325" cy="2000250"/>
            </a:xfrm>
            <a:prstGeom prst="rect">
              <a:avLst/>
            </a:prstGeom>
            <a:noFill/>
            <a:ln w="9525">
              <a:noFill/>
              <a:miter lim="800000"/>
              <a:headEnd/>
              <a:tailEnd/>
            </a:ln>
          </p:spPr>
        </p:pic>
        <p:sp>
          <p:nvSpPr>
            <p:cNvPr id="34" name="Ellipse 33"/>
            <p:cNvSpPr/>
            <p:nvPr/>
          </p:nvSpPr>
          <p:spPr>
            <a:xfrm>
              <a:off x="5306290" y="3020645"/>
              <a:ext cx="1174228" cy="1527109"/>
            </a:xfrm>
            <a:prstGeom prst="ellipse">
              <a:avLst/>
            </a:prstGeom>
            <a:solidFill>
              <a:schemeClr val="bg1">
                <a:alpha val="0"/>
              </a:schemeClr>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35" name="Ellipse 34"/>
            <p:cNvSpPr/>
            <p:nvPr/>
          </p:nvSpPr>
          <p:spPr>
            <a:xfrm>
              <a:off x="6221408" y="2355272"/>
              <a:ext cx="1338979" cy="905529"/>
            </a:xfrm>
            <a:prstGeom prst="ellipse">
              <a:avLst/>
            </a:prstGeom>
            <a:solidFill>
              <a:schemeClr val="bg1">
                <a:alpha val="0"/>
              </a:schemeClr>
            </a:solidFill>
            <a:ln w="38100">
              <a:solidFill>
                <a:srgbClr val="D355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36" name="Ellipse 35"/>
            <p:cNvSpPr/>
            <p:nvPr/>
          </p:nvSpPr>
          <p:spPr>
            <a:xfrm>
              <a:off x="6979264" y="3383704"/>
              <a:ext cx="1163744" cy="1154161"/>
            </a:xfrm>
            <a:prstGeom prst="ellipse">
              <a:avLst/>
            </a:prstGeom>
            <a:solidFill>
              <a:schemeClr val="bg1">
                <a:alpha val="0"/>
              </a:schemeClr>
            </a:solidFill>
            <a:ln w="3810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37" name="Ellipse 36"/>
            <p:cNvSpPr/>
            <p:nvPr/>
          </p:nvSpPr>
          <p:spPr>
            <a:xfrm>
              <a:off x="6678219" y="3519322"/>
              <a:ext cx="393905" cy="394138"/>
            </a:xfrm>
            <a:prstGeom prst="ellipse">
              <a:avLst/>
            </a:prstGeom>
            <a:no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sp>
        <p:nvSpPr>
          <p:cNvPr id="41" name="Espace réservé du texte 2"/>
          <p:cNvSpPr txBox="1">
            <a:spLocks/>
          </p:cNvSpPr>
          <p:nvPr/>
        </p:nvSpPr>
        <p:spPr>
          <a:xfrm>
            <a:off x="350838" y="2790825"/>
            <a:ext cx="8229600" cy="1042988"/>
          </a:xfrm>
          <a:prstGeom prst="rect">
            <a:avLst/>
          </a:prstGeom>
          <a:noFill/>
          <a:ln>
            <a:noFill/>
          </a:ln>
        </p:spPr>
        <p:txBody>
          <a:bodyPr>
            <a:spAutoFit/>
          </a:bodyPr>
          <a:lstStyle>
            <a:defPPr marL="342720" marR="0" lvl="0" indent="-342720" algn="l" rtl="0" hangingPunct="0">
              <a:lnSpc>
                <a:spcPct val="100000"/>
              </a:lnSpc>
              <a:spcBef>
                <a:spcPts val="799"/>
              </a:spcBef>
              <a:spcAft>
                <a:spcPts val="0"/>
              </a:spcAft>
              <a:buClr>
                <a:srgbClr val="000000"/>
              </a:buClr>
              <a:buSzPct val="100000"/>
              <a:buFont typeface="Arial" pitchFamily="34"/>
              <a:buNone/>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defPPr>
            <a:lvl1pPr marL="342720" marR="0" lvl="0" indent="-342720" algn="l" rtl="0" hangingPunct="0">
              <a:lnSpc>
                <a:spcPct val="100000"/>
              </a:lnSpc>
              <a:spcBef>
                <a:spcPts val="799"/>
              </a:spcBef>
              <a:spcAft>
                <a:spcPts val="0"/>
              </a:spcAft>
              <a:buClr>
                <a:srgbClr val="000000"/>
              </a:buClr>
              <a:buSzPct val="100000"/>
              <a:buFont typeface="Arial" pitchFamily="34"/>
              <a:buChar char="•"/>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lvl1pPr>
            <a:lvl2pPr marL="742680" marR="0" lvl="1" indent="-285480" algn="l" rtl="0" hangingPunct="0">
              <a:lnSpc>
                <a:spcPct val="100000"/>
              </a:lnSpc>
              <a:spcBef>
                <a:spcPts val="697"/>
              </a:spcBef>
              <a:spcAft>
                <a:spcPts val="0"/>
              </a:spcAft>
              <a:buClr>
                <a:srgbClr val="000000"/>
              </a:buClr>
              <a:buSzPct val="100000"/>
              <a:buFont typeface="Arial" pitchFamily="34"/>
              <a:buChar char="–"/>
              <a:tabLst>
                <a:tab pos="171360" algn="l"/>
                <a:tab pos="1085759" algn="l"/>
                <a:tab pos="2000160" algn="l"/>
                <a:tab pos="2914560" algn="l"/>
                <a:tab pos="3828959" algn="l"/>
                <a:tab pos="4743360" algn="l"/>
                <a:tab pos="5657759" algn="l"/>
                <a:tab pos="6572160" algn="l"/>
                <a:tab pos="7486559" algn="l"/>
                <a:tab pos="8400960" algn="l"/>
                <a:tab pos="9315360" algn="l"/>
              </a:tabLst>
              <a:defRPr lang="fr-FR" sz="2800" b="0" i="0" u="none" strike="noStrike" baseline="0">
                <a:ln>
                  <a:noFill/>
                </a:ln>
                <a:solidFill>
                  <a:srgbClr val="000000"/>
                </a:solidFill>
                <a:latin typeface="Calibri" pitchFamily="34"/>
                <a:ea typeface="SimSun" pitchFamily="2"/>
                <a:cs typeface="Mangal" pitchFamily="2"/>
              </a:defRPr>
            </a:lvl2pPr>
            <a:lvl3pPr marL="1143000" marR="0" lvl="2" indent="-228600" algn="l" rtl="0" hangingPunct="0">
              <a:lnSpc>
                <a:spcPct val="100000"/>
              </a:lnSpc>
              <a:spcBef>
                <a:spcPts val="598"/>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 pos="8915399" algn="l"/>
              </a:tabLst>
              <a:defRPr lang="fr-FR" sz="2400" b="0" i="0" u="none" strike="noStrike" baseline="0">
                <a:ln>
                  <a:noFill/>
                </a:ln>
                <a:solidFill>
                  <a:srgbClr val="000000"/>
                </a:solidFill>
                <a:latin typeface="Calibri" pitchFamily="34"/>
                <a:ea typeface="SimSun" pitchFamily="2"/>
                <a:cs typeface="Mangal" pitchFamily="2"/>
              </a:defRPr>
            </a:lvl3pPr>
            <a:lvl4pPr marL="1600199" marR="0" lvl="3" indent="-228600" algn="l" rtl="0" hangingPunct="0">
              <a:lnSpc>
                <a:spcPct val="100000"/>
              </a:lnSpc>
              <a:spcBef>
                <a:spcPts val="499"/>
              </a:spcBef>
              <a:spcAft>
                <a:spcPts val="0"/>
              </a:spcAft>
              <a:buClr>
                <a:srgbClr val="000000"/>
              </a:buClr>
              <a:buSzPct val="100000"/>
              <a:buFont typeface="Arial" pitchFamily="34"/>
              <a:buChar char="–"/>
              <a:tabLst>
                <a:tab pos="228600" algn="l"/>
                <a:tab pos="1142999" algn="l"/>
                <a:tab pos="2057399" algn="l"/>
                <a:tab pos="2971800" algn="l"/>
                <a:tab pos="3886199" algn="l"/>
                <a:tab pos="4800600" algn="l"/>
                <a:tab pos="5715000" algn="l"/>
                <a:tab pos="6629399" algn="l"/>
                <a:tab pos="7543799" algn="l"/>
                <a:tab pos="8458199" algn="l"/>
              </a:tabLst>
              <a:defRPr lang="fr-FR" sz="2000" b="0" i="0" u="none" strike="noStrike" baseline="0">
                <a:ln>
                  <a:noFill/>
                </a:ln>
                <a:solidFill>
                  <a:srgbClr val="000000"/>
                </a:solidFill>
                <a:latin typeface="Calibri" pitchFamily="34"/>
                <a:ea typeface="SimSun" pitchFamily="2"/>
                <a:cs typeface="Mangal" pitchFamily="2"/>
              </a:defRPr>
            </a:lvl4pPr>
            <a:lvl5pPr marL="2057400" marR="0" lvl="4"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5pPr>
            <a:lvl6pPr marL="2057400" marR="0" lvl="5"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6pPr>
            <a:lvl7pPr marL="2057400" marR="0" lvl="6"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7pPr>
            <a:lvl8pPr marL="2057400" marR="0" lvl="7"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8pPr>
            <a:lvl9pPr marL="2057400" marR="0" lvl="8"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9pPr>
          </a:lstStyle>
          <a:p>
            <a:pPr marL="0" indent="0" fontAlgn="auto" hangingPunct="1">
              <a:spcBef>
                <a:spcPts val="697"/>
              </a:spcBef>
              <a:buFont typeface="Arial" pitchFamily="34"/>
              <a:buNone/>
              <a:defRPr/>
            </a:pPr>
            <a:r>
              <a:rPr sz="2800" u="sng" kern="0" dirty="0" smtClean="0">
                <a:solidFill>
                  <a:srgbClr val="009900"/>
                </a:solidFill>
                <a:effectLst>
                  <a:outerShdw blurRad="38100" dist="38100" dir="2700000" algn="tl">
                    <a:srgbClr val="000000">
                      <a:alpha val="43137"/>
                    </a:srgbClr>
                  </a:outerShdw>
                </a:effectLst>
              </a:rPr>
              <a:t>Forme S</a:t>
            </a:r>
            <a:r>
              <a:rPr sz="2800" kern="0" dirty="0" smtClean="0">
                <a:solidFill>
                  <a:srgbClr val="009900"/>
                </a:solidFill>
              </a:rPr>
              <a:t> présente                                      </a:t>
            </a:r>
          </a:p>
          <a:p>
            <a:pPr marL="0" indent="0" fontAlgn="auto" hangingPunct="1">
              <a:spcBef>
                <a:spcPts val="697"/>
              </a:spcBef>
              <a:buFont typeface="Arial" pitchFamily="34"/>
              <a:buNone/>
              <a:defRPr/>
            </a:pPr>
            <a:r>
              <a:rPr sz="2800" kern="0" dirty="0" smtClean="0">
                <a:solidFill>
                  <a:srgbClr val="009900"/>
                </a:solidFill>
              </a:rPr>
              <a:t>dans le sang et les muscles                                   </a:t>
            </a:r>
            <a:r>
              <a:rPr sz="2800" u="sng" kern="0" dirty="0" smtClean="0">
                <a:solidFill>
                  <a:srgbClr val="009900"/>
                </a:solidFill>
                <a:effectLst>
                  <a:outerShdw blurRad="38100" dist="38100" dir="2700000" algn="tl">
                    <a:srgbClr val="000000">
                      <a:alpha val="43137"/>
                    </a:srgbClr>
                  </a:outerShdw>
                </a:effectLst>
              </a:rPr>
              <a:t>Forme R</a:t>
            </a:r>
          </a:p>
        </p:txBody>
      </p:sp>
      <p:sp>
        <p:nvSpPr>
          <p:cNvPr id="21" name="ZoneTexte 20"/>
          <p:cNvSpPr txBox="1"/>
          <p:nvPr/>
        </p:nvSpPr>
        <p:spPr>
          <a:xfrm>
            <a:off x="3914775" y="1866900"/>
            <a:ext cx="260350" cy="522288"/>
          </a:xfrm>
          <a:prstGeom prst="rect">
            <a:avLst/>
          </a:prstGeom>
          <a:noFill/>
        </p:spPr>
        <p:txBody>
          <a:bodyPr>
            <a:spAutoFit/>
          </a:bodyPr>
          <a:lstStyle/>
          <a:p>
            <a:pPr>
              <a:defRPr/>
            </a:pPr>
            <a:r>
              <a:rPr lang="fr-FR" sz="2800" b="1" kern="0" dirty="0">
                <a:solidFill>
                  <a:srgbClr val="009900"/>
                </a:solidFill>
              </a:rPr>
              <a:t>*</a:t>
            </a:r>
            <a:endParaRPr lang="fr-FR" sz="2800"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2"/>
          <p:cNvSpPr txBox="1">
            <a:spLocks/>
          </p:cNvSpPr>
          <p:nvPr/>
        </p:nvSpPr>
        <p:spPr>
          <a:xfrm>
            <a:off x="366713" y="2017713"/>
            <a:ext cx="8124825" cy="3322637"/>
          </a:xfrm>
          <a:prstGeom prst="rect">
            <a:avLst/>
          </a:prstGeom>
          <a:noFill/>
          <a:ln>
            <a:noFill/>
          </a:ln>
        </p:spPr>
        <p:txBody>
          <a:bodyPr>
            <a:spAutoFit/>
          </a:bodyPr>
          <a:lstStyle>
            <a:defPPr marL="342720" marR="0" lvl="0" indent="-342720" algn="l" rtl="0" hangingPunct="0">
              <a:lnSpc>
                <a:spcPct val="100000"/>
              </a:lnSpc>
              <a:spcBef>
                <a:spcPts val="799"/>
              </a:spcBef>
              <a:spcAft>
                <a:spcPts val="0"/>
              </a:spcAft>
              <a:buClr>
                <a:srgbClr val="000000"/>
              </a:buClr>
              <a:buSzPct val="100000"/>
              <a:buFont typeface="Arial" pitchFamily="34"/>
              <a:buNone/>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defPPr>
            <a:lvl1pPr marL="342720" marR="0" lvl="0" indent="-342720" algn="l" rtl="0" hangingPunct="0">
              <a:lnSpc>
                <a:spcPct val="100000"/>
              </a:lnSpc>
              <a:spcBef>
                <a:spcPts val="799"/>
              </a:spcBef>
              <a:spcAft>
                <a:spcPts val="0"/>
              </a:spcAft>
              <a:buClr>
                <a:srgbClr val="000000"/>
              </a:buClr>
              <a:buSzPct val="100000"/>
              <a:buFont typeface="Arial" pitchFamily="34"/>
              <a:buChar char="•"/>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lvl1pPr>
            <a:lvl2pPr marL="742680" marR="0" lvl="1" indent="-285480" algn="l" rtl="0" hangingPunct="0">
              <a:lnSpc>
                <a:spcPct val="100000"/>
              </a:lnSpc>
              <a:spcBef>
                <a:spcPts val="697"/>
              </a:spcBef>
              <a:spcAft>
                <a:spcPts val="0"/>
              </a:spcAft>
              <a:buClr>
                <a:srgbClr val="000000"/>
              </a:buClr>
              <a:buSzPct val="100000"/>
              <a:buFont typeface="Arial" pitchFamily="34"/>
              <a:buChar char="–"/>
              <a:tabLst>
                <a:tab pos="171360" algn="l"/>
                <a:tab pos="1085759" algn="l"/>
                <a:tab pos="2000160" algn="l"/>
                <a:tab pos="2914560" algn="l"/>
                <a:tab pos="3828959" algn="l"/>
                <a:tab pos="4743360" algn="l"/>
                <a:tab pos="5657759" algn="l"/>
                <a:tab pos="6572160" algn="l"/>
                <a:tab pos="7486559" algn="l"/>
                <a:tab pos="8400960" algn="l"/>
                <a:tab pos="9315360" algn="l"/>
              </a:tabLst>
              <a:defRPr lang="fr-FR" sz="2800" b="0" i="0" u="none" strike="noStrike" baseline="0">
                <a:ln>
                  <a:noFill/>
                </a:ln>
                <a:solidFill>
                  <a:srgbClr val="000000"/>
                </a:solidFill>
                <a:latin typeface="Calibri" pitchFamily="34"/>
                <a:ea typeface="SimSun" pitchFamily="2"/>
                <a:cs typeface="Mangal" pitchFamily="2"/>
              </a:defRPr>
            </a:lvl2pPr>
            <a:lvl3pPr marL="1143000" marR="0" lvl="2" indent="-228600" algn="l" rtl="0" hangingPunct="0">
              <a:lnSpc>
                <a:spcPct val="100000"/>
              </a:lnSpc>
              <a:spcBef>
                <a:spcPts val="598"/>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 pos="8915399" algn="l"/>
              </a:tabLst>
              <a:defRPr lang="fr-FR" sz="2400" b="0" i="0" u="none" strike="noStrike" baseline="0">
                <a:ln>
                  <a:noFill/>
                </a:ln>
                <a:solidFill>
                  <a:srgbClr val="000000"/>
                </a:solidFill>
                <a:latin typeface="Calibri" pitchFamily="34"/>
                <a:ea typeface="SimSun" pitchFamily="2"/>
                <a:cs typeface="Mangal" pitchFamily="2"/>
              </a:defRPr>
            </a:lvl3pPr>
            <a:lvl4pPr marL="1600199" marR="0" lvl="3" indent="-228600" algn="l" rtl="0" hangingPunct="0">
              <a:lnSpc>
                <a:spcPct val="100000"/>
              </a:lnSpc>
              <a:spcBef>
                <a:spcPts val="499"/>
              </a:spcBef>
              <a:spcAft>
                <a:spcPts val="0"/>
              </a:spcAft>
              <a:buClr>
                <a:srgbClr val="000000"/>
              </a:buClr>
              <a:buSzPct val="100000"/>
              <a:buFont typeface="Arial" pitchFamily="34"/>
              <a:buChar char="–"/>
              <a:tabLst>
                <a:tab pos="228600" algn="l"/>
                <a:tab pos="1142999" algn="l"/>
                <a:tab pos="2057399" algn="l"/>
                <a:tab pos="2971800" algn="l"/>
                <a:tab pos="3886199" algn="l"/>
                <a:tab pos="4800600" algn="l"/>
                <a:tab pos="5715000" algn="l"/>
                <a:tab pos="6629399" algn="l"/>
                <a:tab pos="7543799" algn="l"/>
                <a:tab pos="8458199" algn="l"/>
              </a:tabLst>
              <a:defRPr lang="fr-FR" sz="2000" b="0" i="0" u="none" strike="noStrike" baseline="0">
                <a:ln>
                  <a:noFill/>
                </a:ln>
                <a:solidFill>
                  <a:srgbClr val="000000"/>
                </a:solidFill>
                <a:latin typeface="Calibri" pitchFamily="34"/>
                <a:ea typeface="SimSun" pitchFamily="2"/>
                <a:cs typeface="Mangal" pitchFamily="2"/>
              </a:defRPr>
            </a:lvl4pPr>
            <a:lvl5pPr marL="2057400" marR="0" lvl="4"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5pPr>
            <a:lvl6pPr marL="2057400" marR="0" lvl="5"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6pPr>
            <a:lvl7pPr marL="2057400" marR="0" lvl="6"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7pPr>
            <a:lvl8pPr marL="2057400" marR="0" lvl="7"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8pPr>
            <a:lvl9pPr marL="2057400" marR="0" lvl="8"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9pPr>
          </a:lstStyle>
          <a:p>
            <a:pPr marL="0" indent="0" defTabSz="900000" fontAlgn="auto" hangingPunct="1">
              <a:spcBef>
                <a:spcPts val="3000"/>
              </a:spcBef>
              <a:buClr>
                <a:srgbClr val="FF3300"/>
              </a:buClr>
              <a:buFont typeface="Wingdings 3" pitchFamily="18" charset="2"/>
              <a:buChar char="a"/>
              <a:tabLst>
                <a:tab pos="360000" algn="l"/>
                <a:tab pos="572400" algn="l"/>
                <a:tab pos="1486800" algn="l"/>
                <a:tab pos="2401200" algn="l"/>
                <a:tab pos="3315600" algn="l"/>
                <a:tab pos="4230000" algn="l"/>
                <a:tab pos="5144400" algn="l"/>
                <a:tab pos="6058800" algn="l"/>
                <a:tab pos="6973200" algn="l"/>
                <a:tab pos="7887600" algn="l"/>
                <a:tab pos="8802000" algn="l"/>
                <a:tab pos="9716400" algn="l"/>
              </a:tabLst>
              <a:defRPr/>
            </a:pPr>
            <a:r>
              <a:rPr sz="3000" b="1" kern="0" dirty="0" smtClean="0">
                <a:solidFill>
                  <a:srgbClr val="009900"/>
                </a:solidFill>
              </a:rPr>
              <a:t>Thalidomide </a:t>
            </a:r>
            <a:r>
              <a:rPr sz="3000" kern="0" dirty="0" smtClean="0">
                <a:solidFill>
                  <a:srgbClr val="009900"/>
                </a:solidFill>
              </a:rPr>
              <a:t>(</a:t>
            </a:r>
            <a:r>
              <a:rPr sz="3000" kern="0" dirty="0">
                <a:solidFill>
                  <a:srgbClr val="009900"/>
                </a:solidFill>
              </a:rPr>
              <a:t>toxique ou non pour </a:t>
            </a:r>
            <a:r>
              <a:rPr sz="3000" kern="0" dirty="0" smtClean="0">
                <a:solidFill>
                  <a:srgbClr val="009900"/>
                </a:solidFill>
              </a:rPr>
              <a:t>l’embryon)</a:t>
            </a:r>
          </a:p>
          <a:p>
            <a:pPr marL="0" indent="0" defTabSz="900000" fontAlgn="auto" hangingPunct="1">
              <a:spcBef>
                <a:spcPts val="1800"/>
              </a:spcBef>
              <a:buClr>
                <a:srgbClr val="FF3300"/>
              </a:buClr>
              <a:buFont typeface="Wingdings 3" pitchFamily="18" charset="2"/>
              <a:buChar char="a"/>
              <a:tabLst>
                <a:tab pos="360000" algn="l"/>
                <a:tab pos="572400" algn="l"/>
                <a:tab pos="1486800" algn="l"/>
                <a:tab pos="2401200" algn="l"/>
                <a:tab pos="3315600" algn="l"/>
                <a:tab pos="4230000" algn="l"/>
                <a:tab pos="5144400" algn="l"/>
                <a:tab pos="6058800" algn="l"/>
                <a:tab pos="6973200" algn="l"/>
                <a:tab pos="7887600" algn="l"/>
                <a:tab pos="8802000" algn="l"/>
                <a:tab pos="9716400" algn="l"/>
              </a:tabLst>
              <a:defRPr/>
            </a:pPr>
            <a:r>
              <a:rPr sz="3000" b="1" kern="0" dirty="0" err="1" smtClean="0">
                <a:solidFill>
                  <a:srgbClr val="009900"/>
                </a:solidFill>
              </a:rPr>
              <a:t>Éthambutol</a:t>
            </a:r>
            <a:r>
              <a:rPr sz="3000" b="1" kern="0" dirty="0" smtClean="0">
                <a:solidFill>
                  <a:srgbClr val="009900"/>
                </a:solidFill>
              </a:rPr>
              <a:t> </a:t>
            </a:r>
            <a:r>
              <a:rPr sz="3000" kern="0" dirty="0" smtClean="0">
                <a:solidFill>
                  <a:srgbClr val="009900"/>
                </a:solidFill>
              </a:rPr>
              <a:t>(antituberculeux ou rend aveugle)</a:t>
            </a:r>
          </a:p>
          <a:p>
            <a:pPr marL="0" indent="0" fontAlgn="auto" hangingPunct="1">
              <a:spcBef>
                <a:spcPts val="1800"/>
              </a:spcBef>
              <a:buClr>
                <a:srgbClr val="FF3300"/>
              </a:buClr>
              <a:buFont typeface="Wingdings 3" pitchFamily="18" charset="2"/>
              <a:buChar char="a"/>
              <a:defRPr/>
            </a:pPr>
            <a:r>
              <a:rPr sz="3000" b="1" kern="0" dirty="0" smtClean="0">
                <a:solidFill>
                  <a:srgbClr val="009900"/>
                </a:solidFill>
              </a:rPr>
              <a:t>Kétamine </a:t>
            </a:r>
            <a:r>
              <a:rPr sz="3000" kern="0" dirty="0" smtClean="0">
                <a:solidFill>
                  <a:srgbClr val="009900"/>
                </a:solidFill>
              </a:rPr>
              <a:t>(anesthésiant ou hallucinogène)</a:t>
            </a:r>
          </a:p>
          <a:p>
            <a:pPr marL="0" indent="0">
              <a:spcBef>
                <a:spcPts val="1800"/>
              </a:spcBef>
              <a:buClr>
                <a:srgbClr val="FF3300"/>
              </a:buClr>
              <a:buFont typeface="Wingdings 3" pitchFamily="18" charset="2"/>
              <a:buChar char="a"/>
              <a:defRPr/>
            </a:pPr>
            <a:r>
              <a:rPr sz="3000" b="1" kern="0" dirty="0" err="1" smtClean="0">
                <a:solidFill>
                  <a:srgbClr val="009900"/>
                </a:solidFill>
              </a:rPr>
              <a:t>Deltaméthrine</a:t>
            </a:r>
            <a:r>
              <a:rPr sz="3000" b="1" kern="0" dirty="0" smtClean="0">
                <a:solidFill>
                  <a:srgbClr val="009900"/>
                </a:solidFill>
              </a:rPr>
              <a:t> </a:t>
            </a:r>
            <a:r>
              <a:rPr sz="3000" kern="0" dirty="0" smtClean="0">
                <a:solidFill>
                  <a:srgbClr val="009900"/>
                </a:solidFill>
              </a:rPr>
              <a:t>(insecticide ou inactif)</a:t>
            </a:r>
          </a:p>
          <a:p>
            <a:pPr marL="0" indent="0">
              <a:spcBef>
                <a:spcPts val="1800"/>
              </a:spcBef>
              <a:buClr>
                <a:srgbClr val="FF3300"/>
              </a:buClr>
              <a:buFont typeface="Wingdings 3" pitchFamily="18" charset="2"/>
              <a:buChar char="a"/>
              <a:tabLst>
                <a:tab pos="360000" algn="l"/>
                <a:tab pos="572400" algn="l"/>
                <a:tab pos="1486800" algn="l"/>
                <a:tab pos="2401200" algn="l"/>
                <a:tab pos="3315600" algn="l"/>
                <a:tab pos="4230000" algn="l"/>
                <a:tab pos="5144400" algn="l"/>
                <a:tab pos="6058800" algn="l"/>
                <a:tab pos="6973200" algn="l"/>
                <a:tab pos="7887600" algn="l"/>
                <a:tab pos="8802000" algn="l"/>
                <a:tab pos="9716400" algn="l"/>
              </a:tabLst>
              <a:defRPr/>
            </a:pPr>
            <a:r>
              <a:rPr sz="3000" b="1" kern="0" dirty="0" smtClean="0">
                <a:solidFill>
                  <a:srgbClr val="009900"/>
                </a:solidFill>
              </a:rPr>
              <a:t>DARVON </a:t>
            </a:r>
            <a:r>
              <a:rPr sz="3000" kern="0" dirty="0" smtClean="0">
                <a:solidFill>
                  <a:srgbClr val="009900"/>
                </a:solidFill>
              </a:rPr>
              <a:t>(analgésique)</a:t>
            </a:r>
            <a:r>
              <a:rPr sz="3000" b="1" kern="0" dirty="0" smtClean="0">
                <a:solidFill>
                  <a:srgbClr val="009900"/>
                </a:solidFill>
              </a:rPr>
              <a:t> et NOVRAD </a:t>
            </a:r>
            <a:r>
              <a:rPr sz="3000" kern="0" dirty="0" smtClean="0">
                <a:solidFill>
                  <a:srgbClr val="009900"/>
                </a:solidFill>
              </a:rPr>
              <a:t>(</a:t>
            </a:r>
            <a:r>
              <a:rPr sz="3000" kern="0" dirty="0" err="1" smtClean="0">
                <a:solidFill>
                  <a:srgbClr val="009900"/>
                </a:solidFill>
              </a:rPr>
              <a:t>anti-tussif</a:t>
            </a:r>
            <a:r>
              <a:rPr sz="3000" kern="0" dirty="0" smtClean="0">
                <a:solidFill>
                  <a:srgbClr val="009900"/>
                </a:solidFill>
              </a:rPr>
              <a:t>)</a:t>
            </a:r>
          </a:p>
        </p:txBody>
      </p:sp>
      <p:grpSp>
        <p:nvGrpSpPr>
          <p:cNvPr id="2" name="Groupe 8"/>
          <p:cNvGrpSpPr/>
          <p:nvPr/>
        </p:nvGrpSpPr>
        <p:grpSpPr>
          <a:xfrm>
            <a:off x="365679" y="251398"/>
            <a:ext cx="8640960" cy="1316146"/>
            <a:chOff x="0" y="635"/>
            <a:chExt cx="8640960" cy="863460"/>
          </a:xfrm>
          <a:solidFill>
            <a:srgbClr val="009900"/>
          </a:solidFill>
        </p:grpSpPr>
        <p:sp>
          <p:nvSpPr>
            <p:cNvPr id="10" name="Rectangle à coins arrondis 9"/>
            <p:cNvSpPr/>
            <p:nvPr/>
          </p:nvSpPr>
          <p:spPr>
            <a:xfrm>
              <a:off x="0" y="635"/>
              <a:ext cx="8640960" cy="863460"/>
            </a:xfrm>
            <a:prstGeom prst="roundRect">
              <a:avLst/>
            </a:prstGeom>
            <a:grp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11" name="Rectangle 10"/>
            <p:cNvSpPr/>
            <p:nvPr/>
          </p:nvSpPr>
          <p:spPr>
            <a:xfrm>
              <a:off x="42151" y="42786"/>
              <a:ext cx="8556658" cy="695758"/>
            </a:xfrm>
            <a:prstGeom prst="rect">
              <a:avLst/>
            </a:prstGeom>
            <a:grpFill/>
          </p:spPr>
          <p:style>
            <a:lnRef idx="0">
              <a:scrgbClr r="0" g="0" b="0"/>
            </a:lnRef>
            <a:fillRef idx="0">
              <a:scrgbClr r="0" g="0" b="0"/>
            </a:fillRef>
            <a:effectRef idx="0">
              <a:scrgbClr r="0" g="0" b="0"/>
            </a:effectRef>
            <a:fontRef idx="minor">
              <a:schemeClr val="lt1"/>
            </a:fontRef>
          </p:style>
          <p:txBody>
            <a:bodyPr lIns="137160" tIns="137160" rIns="137160" bIns="137160" spcCol="1270" anchor="ctr"/>
            <a:lstStyle/>
            <a:p>
              <a:pPr algn="ctr" defTabSz="1600200" fontAlgn="auto">
                <a:lnSpc>
                  <a:spcPct val="90000"/>
                </a:lnSpc>
                <a:spcAft>
                  <a:spcPct val="35000"/>
                </a:spcAft>
                <a:defRPr/>
              </a:pPr>
              <a:r>
                <a:rPr lang="fr-FR" sz="3600" b="1" dirty="0"/>
                <a:t>La chiralité : DANGER </a:t>
              </a:r>
              <a:r>
                <a:rPr lang="fr-FR" sz="3600" b="1" dirty="0" smtClean="0"/>
                <a:t>?</a:t>
              </a:r>
              <a:endParaRPr lang="fr-FR" sz="3600" dirty="0"/>
            </a:p>
          </p:txBody>
        </p:sp>
      </p:gr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La chiralité est une propriété inhérente à tous les systèmes biologiques et peut expliquer les différents phénomènes observés au niveau de leur action. </a:t>
            </a:r>
            <a:endParaRPr kumimoji="0" lang="fr-FR"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1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En effet, étant donné que les acides aminés, briques élémentaires des protéines qui constituent les récepteurs biologiques, sont des molécules chirales, seule des molécules ayant une géométrie particulière et donc chirales peuvent interagir avec ces récepteurs : on parle alors de reconnaissance chirale (voir schéma ci-dessous)</a:t>
            </a:r>
            <a:endParaRPr kumimoji="0" lang="fr-FR"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136193" name="Image 29"/>
          <p:cNvPicPr>
            <a:picLocks noChangeAspect="1" noChangeArrowheads="1"/>
          </p:cNvPicPr>
          <p:nvPr/>
        </p:nvPicPr>
        <p:blipFill>
          <a:blip r:embed="rId2" cstate="print"/>
          <a:srcRect/>
          <a:stretch>
            <a:fillRect/>
          </a:stretch>
        </p:blipFill>
        <p:spPr bwMode="auto">
          <a:xfrm>
            <a:off x="1444752" y="2286000"/>
            <a:ext cx="5498572" cy="3432810"/>
          </a:xfrm>
          <a:prstGeom prst="rect">
            <a:avLst/>
          </a:prstGeom>
          <a:noFill/>
        </p:spPr>
      </p:pic>
      <p:sp>
        <p:nvSpPr>
          <p:cNvPr id="136195" name="Rectangle 3"/>
          <p:cNvSpPr>
            <a:spLocks noChangeArrowheads="1"/>
          </p:cNvSpPr>
          <p:nvPr/>
        </p:nvSpPr>
        <p:spPr bwMode="auto">
          <a:xfrm>
            <a:off x="0" y="26098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2"/>
          <p:cNvSpPr txBox="1">
            <a:spLocks/>
          </p:cNvSpPr>
          <p:nvPr/>
        </p:nvSpPr>
        <p:spPr>
          <a:xfrm>
            <a:off x="385763" y="999490"/>
            <a:ext cx="8374062" cy="5540375"/>
          </a:xfrm>
          <a:prstGeom prst="rect">
            <a:avLst/>
          </a:prstGeom>
          <a:noFill/>
          <a:ln>
            <a:noFill/>
          </a:ln>
        </p:spPr>
        <p:txBody>
          <a:bodyPr>
            <a:spAutoFit/>
          </a:bodyPr>
          <a:lstStyle>
            <a:defPPr marL="342720" marR="0" lvl="0" indent="-342720" algn="l" rtl="0" hangingPunct="0">
              <a:lnSpc>
                <a:spcPct val="100000"/>
              </a:lnSpc>
              <a:spcBef>
                <a:spcPts val="799"/>
              </a:spcBef>
              <a:spcAft>
                <a:spcPts val="0"/>
              </a:spcAft>
              <a:buClr>
                <a:srgbClr val="000000"/>
              </a:buClr>
              <a:buSzPct val="100000"/>
              <a:buFont typeface="Arial" pitchFamily="34"/>
              <a:buNone/>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defPPr>
            <a:lvl1pPr marL="342720" marR="0" lvl="0" indent="-342720" algn="l" rtl="0" hangingPunct="0">
              <a:lnSpc>
                <a:spcPct val="100000"/>
              </a:lnSpc>
              <a:spcBef>
                <a:spcPts val="799"/>
              </a:spcBef>
              <a:spcAft>
                <a:spcPts val="0"/>
              </a:spcAft>
              <a:buClr>
                <a:srgbClr val="000000"/>
              </a:buClr>
              <a:buSzPct val="100000"/>
              <a:buFont typeface="Arial" pitchFamily="34"/>
              <a:buChar char="•"/>
              <a:tabLst>
                <a:tab pos="571319" algn="l"/>
                <a:tab pos="1485719" algn="l"/>
                <a:tab pos="2400119" algn="l"/>
                <a:tab pos="3314519" algn="l"/>
                <a:tab pos="4228919" algn="l"/>
                <a:tab pos="5143319" algn="l"/>
                <a:tab pos="6057720" algn="l"/>
                <a:tab pos="6972120" algn="l"/>
                <a:tab pos="7886520" algn="l"/>
                <a:tab pos="8800919" algn="l"/>
                <a:tab pos="9715319" algn="l"/>
              </a:tabLst>
              <a:defRPr lang="fr-FR" sz="3200" b="0" i="0" u="none" strike="noStrike" baseline="0">
                <a:ln>
                  <a:noFill/>
                </a:ln>
                <a:solidFill>
                  <a:srgbClr val="000000"/>
                </a:solidFill>
                <a:latin typeface="Calibri" pitchFamily="34"/>
                <a:ea typeface="SimSun" pitchFamily="2"/>
                <a:cs typeface="Mangal" pitchFamily="2"/>
              </a:defRPr>
            </a:lvl1pPr>
            <a:lvl2pPr marL="742680" marR="0" lvl="1" indent="-285480" algn="l" rtl="0" hangingPunct="0">
              <a:lnSpc>
                <a:spcPct val="100000"/>
              </a:lnSpc>
              <a:spcBef>
                <a:spcPts val="697"/>
              </a:spcBef>
              <a:spcAft>
                <a:spcPts val="0"/>
              </a:spcAft>
              <a:buClr>
                <a:srgbClr val="000000"/>
              </a:buClr>
              <a:buSzPct val="100000"/>
              <a:buFont typeface="Arial" pitchFamily="34"/>
              <a:buChar char="–"/>
              <a:tabLst>
                <a:tab pos="171360" algn="l"/>
                <a:tab pos="1085759" algn="l"/>
                <a:tab pos="2000160" algn="l"/>
                <a:tab pos="2914560" algn="l"/>
                <a:tab pos="3828959" algn="l"/>
                <a:tab pos="4743360" algn="l"/>
                <a:tab pos="5657759" algn="l"/>
                <a:tab pos="6572160" algn="l"/>
                <a:tab pos="7486559" algn="l"/>
                <a:tab pos="8400960" algn="l"/>
                <a:tab pos="9315360" algn="l"/>
              </a:tabLst>
              <a:defRPr lang="fr-FR" sz="2800" b="0" i="0" u="none" strike="noStrike" baseline="0">
                <a:ln>
                  <a:noFill/>
                </a:ln>
                <a:solidFill>
                  <a:srgbClr val="000000"/>
                </a:solidFill>
                <a:latin typeface="Calibri" pitchFamily="34"/>
                <a:ea typeface="SimSun" pitchFamily="2"/>
                <a:cs typeface="Mangal" pitchFamily="2"/>
              </a:defRPr>
            </a:lvl2pPr>
            <a:lvl3pPr marL="1143000" marR="0" lvl="2" indent="-228600" algn="l" rtl="0" hangingPunct="0">
              <a:lnSpc>
                <a:spcPct val="100000"/>
              </a:lnSpc>
              <a:spcBef>
                <a:spcPts val="598"/>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 pos="8915399" algn="l"/>
              </a:tabLst>
              <a:defRPr lang="fr-FR" sz="2400" b="0" i="0" u="none" strike="noStrike" baseline="0">
                <a:ln>
                  <a:noFill/>
                </a:ln>
                <a:solidFill>
                  <a:srgbClr val="000000"/>
                </a:solidFill>
                <a:latin typeface="Calibri" pitchFamily="34"/>
                <a:ea typeface="SimSun" pitchFamily="2"/>
                <a:cs typeface="Mangal" pitchFamily="2"/>
              </a:defRPr>
            </a:lvl3pPr>
            <a:lvl4pPr marL="1600199" marR="0" lvl="3" indent="-228600" algn="l" rtl="0" hangingPunct="0">
              <a:lnSpc>
                <a:spcPct val="100000"/>
              </a:lnSpc>
              <a:spcBef>
                <a:spcPts val="499"/>
              </a:spcBef>
              <a:spcAft>
                <a:spcPts val="0"/>
              </a:spcAft>
              <a:buClr>
                <a:srgbClr val="000000"/>
              </a:buClr>
              <a:buSzPct val="100000"/>
              <a:buFont typeface="Arial" pitchFamily="34"/>
              <a:buChar char="–"/>
              <a:tabLst>
                <a:tab pos="228600" algn="l"/>
                <a:tab pos="1142999" algn="l"/>
                <a:tab pos="2057399" algn="l"/>
                <a:tab pos="2971800" algn="l"/>
                <a:tab pos="3886199" algn="l"/>
                <a:tab pos="4800600" algn="l"/>
                <a:tab pos="5715000" algn="l"/>
                <a:tab pos="6629399" algn="l"/>
                <a:tab pos="7543799" algn="l"/>
                <a:tab pos="8458199" algn="l"/>
              </a:tabLst>
              <a:defRPr lang="fr-FR" sz="2000" b="0" i="0" u="none" strike="noStrike" baseline="0">
                <a:ln>
                  <a:noFill/>
                </a:ln>
                <a:solidFill>
                  <a:srgbClr val="000000"/>
                </a:solidFill>
                <a:latin typeface="Calibri" pitchFamily="34"/>
                <a:ea typeface="SimSun" pitchFamily="2"/>
                <a:cs typeface="Mangal" pitchFamily="2"/>
              </a:defRPr>
            </a:lvl4pPr>
            <a:lvl5pPr marL="2057400" marR="0" lvl="4"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5pPr>
            <a:lvl6pPr marL="2057400" marR="0" lvl="5"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6pPr>
            <a:lvl7pPr marL="2057400" marR="0" lvl="6"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7pPr>
            <a:lvl8pPr marL="2057400" marR="0" lvl="7"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8pPr>
            <a:lvl9pPr marL="2057400" marR="0" lvl="8" indent="-228600" algn="l" rtl="0" hangingPunct="0">
              <a:lnSpc>
                <a:spcPct val="100000"/>
              </a:lnSpc>
              <a:spcBef>
                <a:spcPts val="499"/>
              </a:spcBef>
              <a:spcAft>
                <a:spcPts val="0"/>
              </a:spcAft>
              <a:buClr>
                <a:srgbClr val="000000"/>
              </a:buClr>
              <a:buSzPct val="100000"/>
              <a:buFont typeface="Arial" pitchFamily="34"/>
              <a:buChar char="»"/>
              <a:tabLst>
                <a:tab pos="685800" algn="l"/>
                <a:tab pos="1600200" algn="l"/>
                <a:tab pos="2514600" algn="l"/>
                <a:tab pos="3429000" algn="l"/>
                <a:tab pos="4343400" algn="l"/>
                <a:tab pos="5257800" algn="l"/>
                <a:tab pos="6172199" algn="l"/>
                <a:tab pos="7086599" algn="l"/>
                <a:tab pos="8000999" algn="l"/>
              </a:tabLst>
              <a:defRPr lang="fr-FR" sz="2000" b="0" i="0" u="none" strike="noStrike" baseline="0">
                <a:ln>
                  <a:noFill/>
                </a:ln>
                <a:solidFill>
                  <a:srgbClr val="000000"/>
                </a:solidFill>
                <a:latin typeface="Calibri" pitchFamily="34"/>
                <a:ea typeface="SimSun" pitchFamily="2"/>
                <a:cs typeface="Mangal" pitchFamily="2"/>
              </a:defRPr>
            </a:lvl9pPr>
          </a:lstStyle>
          <a:p>
            <a:pPr>
              <a:buFont typeface="Arial" pitchFamily="34"/>
              <a:buNone/>
              <a:defRPr/>
            </a:pPr>
            <a:r>
              <a:rPr sz="2000" b="1" dirty="0" smtClean="0">
                <a:solidFill>
                  <a:srgbClr val="00B050"/>
                </a:solidFill>
              </a:rPr>
              <a:t>« Pourquoi </a:t>
            </a:r>
            <a:r>
              <a:rPr sz="2000" b="1" dirty="0">
                <a:solidFill>
                  <a:srgbClr val="00B050"/>
                </a:solidFill>
              </a:rPr>
              <a:t>utilise-t-on</a:t>
            </a:r>
            <a:r>
              <a:rPr sz="2000" dirty="0">
                <a:solidFill>
                  <a:srgbClr val="00B050"/>
                </a:solidFill>
              </a:rPr>
              <a:t> </a:t>
            </a:r>
            <a:r>
              <a:rPr sz="2000" b="1" dirty="0">
                <a:solidFill>
                  <a:srgbClr val="00B050"/>
                </a:solidFill>
              </a:rPr>
              <a:t>la catalyse pour fabriquer des médicaments ?</a:t>
            </a:r>
            <a:r>
              <a:rPr sz="2000" dirty="0">
                <a:solidFill>
                  <a:srgbClr val="00B050"/>
                </a:solidFill>
              </a:rPr>
              <a:t> </a:t>
            </a:r>
          </a:p>
          <a:p>
            <a:pPr marL="0" algn="just">
              <a:spcBef>
                <a:spcPts val="0"/>
              </a:spcBef>
              <a:buFont typeface="Arial" pitchFamily="34"/>
              <a:buNone/>
              <a:defRPr/>
            </a:pPr>
            <a:r>
              <a:rPr sz="1600" b="1" dirty="0"/>
              <a:t>Les médicaments sont de grosses molécules, très complexes.</a:t>
            </a:r>
            <a:r>
              <a:rPr sz="1600" dirty="0"/>
              <a:t> Elles possèdent généralement une configuration spatiale particulière, dont dépend leur efficacité. Lors de la synthèse de ces molécules, deux produits quasi identiques peuvent être formés : ce sont des « énantiomères », composés image l'un de l'autre dans un miroir. Les molécules qui possèdent de telles caractéristiques structurales sont dites « chirales ». Deux énantiomères ont les mêmes propriétés physiques, ce qui rend leur séparation difficile, mais leurs propriétés biologiques peuvent être différentes. Prenons l'exemple de la thalidomide®, molécule utilisée en médecine dans les années 1950 et 1960. Le médicament diminue les nausées matinales chez les femmes enceintes. Son énantiomère, en revanche, provoque des malformations congénitales ! Autre exemple avec la kétamine, prescrite dans les années 1960 comme anesthésiant, notamment pendant la guerre du Vietnam, et dont l'utilisation a rapidement présenté des effets secondaires. En effet, l'un des énantiomères est responsable des effets anesthésiants, alors que l'autre possède des propriétés hallucinogènes. Dans d'autres cas, les conséquences sont moins graves : l'un des énantiomères possède une activité biologique, alors que l'autre n'en a aucune. </a:t>
            </a:r>
          </a:p>
          <a:p>
            <a:pPr marL="0" algn="just">
              <a:spcBef>
                <a:spcPts val="0"/>
              </a:spcBef>
              <a:buFont typeface="Arial" pitchFamily="34"/>
              <a:buNone/>
              <a:defRPr/>
            </a:pPr>
            <a:r>
              <a:rPr sz="1600" dirty="0"/>
              <a:t>Il est donc important de disposer de méthodes de synthèse produisant uniquement l'énantiomère intéressant. Pour cela, la plus efficace est la catalyse « asymétrique », qui utilise un catalyseur, lui-même chiral, présent sous la forme d'un seul énantiomère. Tout se passe comme si le catalyseur gênait la formation du </a:t>
            </a:r>
            <a:r>
              <a:rPr sz="1600" dirty="0" smtClean="0"/>
              <a:t>«mauvais» </a:t>
            </a:r>
            <a:r>
              <a:rPr sz="1600" dirty="0"/>
              <a:t>énantiomère en raison de sa géométrie. Le premier médicament formé par catalyse asymétrique a été fabriqué dans les années 1970 : c'est la « L-DOPA », molécule utilisée dans le traitement de la maladie de </a:t>
            </a:r>
            <a:r>
              <a:rPr sz="1600" dirty="0" smtClean="0"/>
              <a:t>Parkinson. »			     Benoît </a:t>
            </a:r>
            <a:r>
              <a:rPr sz="1600" dirty="0" err="1" smtClean="0"/>
              <a:t>Join</a:t>
            </a:r>
            <a:endParaRPr sz="1550" dirty="0" smtClean="0"/>
          </a:p>
          <a:p>
            <a:pPr marL="0" algn="r">
              <a:spcBef>
                <a:spcPts val="0"/>
              </a:spcBef>
              <a:buFont typeface="Arial" pitchFamily="34"/>
              <a:buNone/>
              <a:defRPr/>
            </a:pPr>
            <a:r>
              <a:rPr sz="1400" dirty="0" smtClean="0"/>
              <a:t>				   </a:t>
            </a:r>
            <a:r>
              <a:rPr sz="1200" b="1" u="sng" dirty="0" smtClean="0">
                <a:hlinkClick r:id="rId3"/>
              </a:rPr>
              <a:t>http://www.larecherche.fr/content/recherche/article?id=7936</a:t>
            </a:r>
            <a:endParaRPr sz="2800" dirty="0"/>
          </a:p>
        </p:txBody>
      </p:sp>
      <p:sp>
        <p:nvSpPr>
          <p:cNvPr id="7" name="Rectangle 6"/>
          <p:cNvSpPr/>
          <p:nvPr/>
        </p:nvSpPr>
        <p:spPr>
          <a:xfrm>
            <a:off x="365125" y="185738"/>
            <a:ext cx="8556625" cy="779462"/>
          </a:xfrm>
          <a:prstGeom prst="rect">
            <a:avLst/>
          </a:prstGeom>
          <a:solidFill>
            <a:srgbClr val="009900"/>
          </a:solidFill>
        </p:spPr>
        <p:style>
          <a:lnRef idx="0">
            <a:scrgbClr r="0" g="0" b="0"/>
          </a:lnRef>
          <a:fillRef idx="0">
            <a:scrgbClr r="0" g="0" b="0"/>
          </a:fillRef>
          <a:effectRef idx="0">
            <a:scrgbClr r="0" g="0" b="0"/>
          </a:effectRef>
          <a:fontRef idx="minor">
            <a:schemeClr val="lt1"/>
          </a:fontRef>
        </p:style>
        <p:txBody>
          <a:bodyPr lIns="137160" tIns="137160" rIns="137160" bIns="137160" spcCol="1270" anchor="ctr"/>
          <a:lstStyle/>
          <a:p>
            <a:pPr algn="ctr" defTabSz="1600200" fontAlgn="auto">
              <a:lnSpc>
                <a:spcPct val="90000"/>
              </a:lnSpc>
              <a:spcAft>
                <a:spcPct val="35000"/>
              </a:spcAft>
              <a:defRPr/>
            </a:pPr>
            <a:r>
              <a:rPr lang="fr-FR" sz="3600" dirty="0"/>
              <a:t>Propriétés biologiques</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66928" y="932688"/>
            <a:ext cx="7406640" cy="646331"/>
          </a:xfrm>
          <a:prstGeom prst="rect">
            <a:avLst/>
          </a:prstGeom>
          <a:noFill/>
        </p:spPr>
        <p:txBody>
          <a:bodyPr wrap="square" rtlCol="0">
            <a:spAutoFit/>
          </a:bodyPr>
          <a:lstStyle/>
          <a:p>
            <a:r>
              <a:rPr lang="fr-FR" sz="3600" dirty="0" smtClean="0">
                <a:solidFill>
                  <a:srgbClr val="FF0000"/>
                </a:solidFill>
              </a:rPr>
              <a:t>III. Conformations d’une molécule</a:t>
            </a:r>
            <a:endParaRPr lang="fr-FR" sz="3600" dirty="0">
              <a:solidFill>
                <a:srgbClr val="FF0000"/>
              </a:solidFill>
            </a:endParaRPr>
          </a:p>
        </p:txBody>
      </p:sp>
      <p:sp>
        <p:nvSpPr>
          <p:cNvPr id="4" name="ZoneTexte 3"/>
          <p:cNvSpPr txBox="1"/>
          <p:nvPr/>
        </p:nvSpPr>
        <p:spPr>
          <a:xfrm>
            <a:off x="1078992" y="1993392"/>
            <a:ext cx="7516368" cy="584775"/>
          </a:xfrm>
          <a:prstGeom prst="rect">
            <a:avLst/>
          </a:prstGeom>
          <a:noFill/>
        </p:spPr>
        <p:txBody>
          <a:bodyPr wrap="square" rtlCol="0">
            <a:spAutoFit/>
          </a:bodyPr>
          <a:lstStyle/>
          <a:p>
            <a:r>
              <a:rPr lang="fr-FR" sz="3200" dirty="0" smtClean="0">
                <a:solidFill>
                  <a:srgbClr val="009900"/>
                </a:solidFill>
              </a:rPr>
              <a:t>III.1. éthane</a:t>
            </a:r>
            <a:endParaRPr lang="fr-FR" sz="3200" dirty="0">
              <a:solidFill>
                <a:srgbClr val="009900"/>
              </a:solidFill>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3232" y="1582341"/>
            <a:ext cx="7991856" cy="4247317"/>
          </a:xfrm>
          <a:prstGeom prst="rect">
            <a:avLst/>
          </a:prstGeom>
        </p:spPr>
        <p:txBody>
          <a:bodyPr wrap="square">
            <a:spAutoFit/>
          </a:bodyPr>
          <a:lstStyle/>
          <a:p>
            <a:r>
              <a:rPr lang="fr-FR" sz="2800" dirty="0" smtClean="0"/>
              <a:t>- A l’aide d’un modèle moléculaire, construire la molécule d’éthane de formule brute C</a:t>
            </a:r>
            <a:r>
              <a:rPr lang="fr-FR" sz="2800" baseline="-25000" dirty="0" smtClean="0"/>
              <a:t>2</a:t>
            </a:r>
            <a:r>
              <a:rPr lang="fr-FR" sz="2800" dirty="0" smtClean="0"/>
              <a:t>H</a:t>
            </a:r>
            <a:r>
              <a:rPr lang="fr-FR" sz="2800" baseline="-25000" dirty="0" smtClean="0"/>
              <a:t>6</a:t>
            </a:r>
            <a:r>
              <a:rPr lang="fr-FR" sz="2800" dirty="0" smtClean="0"/>
              <a:t>.</a:t>
            </a:r>
            <a:br>
              <a:rPr lang="fr-FR" sz="2800" dirty="0" smtClean="0"/>
            </a:br>
            <a:r>
              <a:rPr lang="fr-FR" sz="2800" dirty="0" smtClean="0"/>
              <a:t>- En effectuant une rotation autour de la simple liaison carbone-carbone dans cette molécule, mettre en évidence deux positions particulières : une privilégiées où les atomes d’hydrogène sont le plus éloignés les uns des autres (conformation décalée) et une autre où les atomes d’hydrogène sont en vis-à-vis (conformation éclipsée).</a:t>
            </a:r>
            <a:r>
              <a:rPr lang="fr-FR" dirty="0" smtClean="0"/>
              <a:t/>
            </a:r>
            <a:br>
              <a:rPr lang="fr-FR" dirty="0" smtClean="0"/>
            </a:br>
            <a:endParaRPr lang="fr-FR" dirty="0"/>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p:cNvGraphicFramePr>
            <a:graphicFrameLocks noChangeAspect="1"/>
          </p:cNvGraphicFramePr>
          <p:nvPr/>
        </p:nvGraphicFramePr>
        <p:xfrm>
          <a:off x="1431656" y="1920239"/>
          <a:ext cx="6779655" cy="3258069"/>
        </p:xfrm>
        <a:graphic>
          <a:graphicData uri="http://schemas.openxmlformats.org/presentationml/2006/ole">
            <p:oleObj spid="_x0000_s176129" name="Package" showAsIcon="1" r:id="rId3" imgW="1347480" imgH="647280" progId="Package">
              <p:embed/>
            </p:oleObj>
          </a:graphicData>
        </a:graphic>
      </p:graphicFrame>
      <p:sp>
        <p:nvSpPr>
          <p:cNvPr id="3" name="Rectangle 2"/>
          <p:cNvSpPr/>
          <p:nvPr/>
        </p:nvSpPr>
        <p:spPr>
          <a:xfrm>
            <a:off x="987552" y="5410123"/>
            <a:ext cx="7296912" cy="369332"/>
          </a:xfrm>
          <a:prstGeom prst="rect">
            <a:avLst/>
          </a:prstGeom>
        </p:spPr>
        <p:txBody>
          <a:bodyPr wrap="square">
            <a:spAutoFit/>
          </a:bodyPr>
          <a:lstStyle/>
          <a:p>
            <a:r>
              <a:rPr lang="fr-FR" dirty="0" smtClean="0">
                <a:hlinkClick r:id="rId4"/>
              </a:rPr>
              <a:t>http://www.ostralo.net/3_animations/swf/conformation.swf</a:t>
            </a:r>
            <a:endParaRPr lang="fr-FR" dirty="0"/>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5488" y="197346"/>
            <a:ext cx="8412480" cy="6647974"/>
          </a:xfrm>
          <a:prstGeom prst="rect">
            <a:avLst/>
          </a:prstGeom>
        </p:spPr>
        <p:txBody>
          <a:bodyPr wrap="square">
            <a:spAutoFit/>
          </a:bodyPr>
          <a:lstStyle/>
          <a:p>
            <a:r>
              <a:rPr lang="fr-FR" sz="2400" b="1" u="sng" dirty="0" smtClean="0"/>
              <a:t>Stabilité d’une conformation</a:t>
            </a:r>
            <a:r>
              <a:rPr lang="fr-FR" sz="2400" dirty="0" smtClean="0"/>
              <a:t> : </a:t>
            </a:r>
          </a:p>
          <a:p>
            <a:endParaRPr lang="fr-FR" sz="2400" dirty="0" smtClean="0"/>
          </a:p>
          <a:p>
            <a:r>
              <a:rPr lang="fr-FR" sz="2400" dirty="0" smtClean="0"/>
              <a:t>toutes les conformations d’une molécule n’ont pas la même stabilité. La molécule adopte plus fréquemment une conformation dans laquelle les atomes ou groupes d’atomes les plus volumineux sont le plus éloignés les uns des autres.</a:t>
            </a:r>
            <a:br>
              <a:rPr lang="fr-FR" sz="2400" dirty="0" smtClean="0"/>
            </a:br>
            <a:r>
              <a:rPr lang="fr-FR" sz="2400" dirty="0" smtClean="0"/>
              <a:t>Chaque conformation possède une énergie potentielle. Cette énergie est au plus bas quand la molécule est dans la conformation la plus stable (conformation décalée) et elle est au plus haut quand la molécule adopte la conformation la moins stable (conformation éclipsée). </a:t>
            </a:r>
            <a:br>
              <a:rPr lang="fr-FR" sz="2400" dirty="0" smtClean="0"/>
            </a:br>
            <a:r>
              <a:rPr lang="fr-FR" sz="2400" dirty="0" smtClean="0"/>
              <a:t>L’énergie potentielle considérée est celle qui résulte, à l’échelle de la molécule, des interactions intramoléculaires. Pour des raisons de comparaisons d’énergies, ces données sont exprimées en </a:t>
            </a:r>
            <a:r>
              <a:rPr lang="fr-FR" sz="2400" dirty="0" err="1" smtClean="0"/>
              <a:t>kJ.mol</a:t>
            </a:r>
            <a:r>
              <a:rPr lang="fr-FR" sz="2400" baseline="30000" dirty="0" smtClean="0"/>
              <a:t>-1</a:t>
            </a:r>
            <a:r>
              <a:rPr lang="fr-FR" sz="2400" dirty="0" smtClean="0"/>
              <a:t> par multiplication des énergies à l’échelle de la molécule, en joule, par la constante d’Avogadro, en mol</a:t>
            </a:r>
            <a:r>
              <a:rPr lang="fr-FR" sz="2400" baseline="30000" dirty="0" smtClean="0"/>
              <a:t>-1</a:t>
            </a:r>
            <a:r>
              <a:rPr lang="fr-FR" sz="2400" dirty="0" smtClean="0"/>
              <a:t>.</a:t>
            </a:r>
            <a:r>
              <a:rPr lang="fr-FR" dirty="0" smtClean="0"/>
              <a:t/>
            </a:r>
            <a:br>
              <a:rPr lang="fr-FR" dirty="0" smtClean="0"/>
            </a:br>
            <a:endParaRPr lang="fr-FR" dirty="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1263" name="Object 15"/>
          <p:cNvGraphicFramePr>
            <a:graphicFrameLocks noChangeAspect="1"/>
          </p:cNvGraphicFramePr>
          <p:nvPr/>
        </p:nvGraphicFramePr>
        <p:xfrm>
          <a:off x="3035808" y="2978780"/>
          <a:ext cx="2103120" cy="2056898"/>
        </p:xfrm>
        <a:graphic>
          <a:graphicData uri="http://schemas.openxmlformats.org/presentationml/2006/ole">
            <p:oleObj spid="_x0000_s181263" name="Image bitmap" r:id="rId3" imgW="1448002" imgH="1428949" progId="PBrush">
              <p:embed/>
            </p:oleObj>
          </a:graphicData>
        </a:graphic>
      </p:graphicFrame>
      <p:sp>
        <p:nvSpPr>
          <p:cNvPr id="181264" name="Rectangle 16"/>
          <p:cNvSpPr>
            <a:spLocks noChangeArrowheads="1"/>
          </p:cNvSpPr>
          <p:nvPr/>
        </p:nvSpPr>
        <p:spPr bwMode="auto">
          <a:xfrm>
            <a:off x="493776" y="985765"/>
            <a:ext cx="6124882" cy="163121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marR="0" lvl="1" indent="0" algn="l" defTabSz="914400" rtl="0" eaLnBrk="1" fontAlgn="base" latinLnBrk="0" hangingPunct="1">
              <a:lnSpc>
                <a:spcPct val="100000"/>
              </a:lnSpc>
              <a:spcBef>
                <a:spcPct val="0"/>
              </a:spcBef>
              <a:spcAft>
                <a:spcPct val="0"/>
              </a:spcAft>
              <a:buClrTx/>
              <a:buSzTx/>
              <a:tabLst>
                <a:tab pos="1095375" algn="l"/>
              </a:tabLst>
            </a:pPr>
            <a:r>
              <a:rPr kumimoji="0" lang="fr-FR" sz="2800" b="1" i="0" u="none" strike="noStrike" cap="none" normalizeH="0" baseline="0" dirty="0" smtClean="0">
                <a:ln>
                  <a:noFill/>
                </a:ln>
                <a:solidFill>
                  <a:srgbClr val="009900"/>
                </a:solidFill>
                <a:effectLst/>
                <a:latin typeface="Arial" pitchFamily="34" charset="0"/>
                <a:ea typeface="Calibri" pitchFamily="34" charset="0"/>
                <a:cs typeface="Arial" pitchFamily="34" charset="0"/>
              </a:rPr>
              <a:t>III.2. A</a:t>
            </a:r>
            <a:r>
              <a:rPr kumimoji="0" lang="fr-FR" sz="2800" b="1" i="0" u="none" strike="noStrike" cap="none" normalizeH="0" baseline="0" dirty="0" smtClean="0" bmk="">
                <a:ln>
                  <a:noFill/>
                </a:ln>
                <a:solidFill>
                  <a:srgbClr val="009900"/>
                </a:solidFill>
                <a:effectLst/>
                <a:latin typeface="Arial" pitchFamily="34" charset="0"/>
                <a:ea typeface="Calibri" pitchFamily="34" charset="0"/>
                <a:cs typeface="Arial" pitchFamily="34" charset="0"/>
              </a:rPr>
              <a:t>nalyse </a:t>
            </a:r>
            <a:r>
              <a:rPr kumimoji="0" lang="fr-FR" sz="2800" b="1" i="0" u="none" strike="noStrike" cap="none" normalizeH="0" baseline="0" dirty="0" err="1" smtClean="0" bmk="">
                <a:ln>
                  <a:noFill/>
                </a:ln>
                <a:solidFill>
                  <a:srgbClr val="009900"/>
                </a:solidFill>
                <a:effectLst/>
                <a:latin typeface="Arial" pitchFamily="34" charset="0"/>
                <a:ea typeface="Calibri" pitchFamily="34" charset="0"/>
                <a:cs typeface="Arial" pitchFamily="34" charset="0"/>
              </a:rPr>
              <a:t>conformationnelle</a:t>
            </a:r>
            <a:r>
              <a:rPr kumimoji="0" lang="fr-FR" sz="2800" b="1" i="0" u="none" strike="noStrike" cap="none" normalizeH="0" baseline="0" dirty="0" smtClean="0" bmk="">
                <a:ln>
                  <a:noFill/>
                </a:ln>
                <a:solidFill>
                  <a:srgbClr val="009900"/>
                </a:solidFill>
                <a:effectLst/>
                <a:latin typeface="Arial" pitchFamily="34" charset="0"/>
                <a:ea typeface="Calibri" pitchFamily="34" charset="0"/>
                <a:cs typeface="Arial" pitchFamily="34" charset="0"/>
              </a:rPr>
              <a:t> </a:t>
            </a:r>
          </a:p>
          <a:p>
            <a:pPr marL="457200" marR="0" lvl="1" indent="0" algn="l" defTabSz="914400" rtl="0" eaLnBrk="1" fontAlgn="base" latinLnBrk="0" hangingPunct="1">
              <a:lnSpc>
                <a:spcPct val="100000"/>
              </a:lnSpc>
              <a:spcBef>
                <a:spcPct val="0"/>
              </a:spcBef>
              <a:spcAft>
                <a:spcPct val="0"/>
              </a:spcAft>
              <a:buClrTx/>
              <a:buSzTx/>
              <a:tabLst>
                <a:tab pos="1095375" algn="l"/>
              </a:tabLst>
            </a:pPr>
            <a:r>
              <a:rPr kumimoji="0" lang="fr-FR" sz="2800" b="1" i="0" u="none" strike="noStrike" cap="none" normalizeH="0" baseline="0" dirty="0" smtClean="0" bmk="">
                <a:ln>
                  <a:noFill/>
                </a:ln>
                <a:solidFill>
                  <a:srgbClr val="009900"/>
                </a:solidFill>
                <a:effectLst/>
                <a:latin typeface="Arial" pitchFamily="34" charset="0"/>
                <a:ea typeface="Calibri" pitchFamily="34" charset="0"/>
                <a:cs typeface="Arial" pitchFamily="34" charset="0"/>
              </a:rPr>
              <a:t>du 1,2-</a:t>
            </a:r>
            <a:r>
              <a:rPr kumimoji="0" lang="fr-FR" sz="2800" b="1" i="0" u="none" strike="noStrike" cap="none" normalizeH="0" baseline="0" dirty="0" err="1" smtClean="0" bmk="">
                <a:ln>
                  <a:noFill/>
                </a:ln>
                <a:solidFill>
                  <a:srgbClr val="009900"/>
                </a:solidFill>
                <a:effectLst/>
                <a:latin typeface="Arial" pitchFamily="34" charset="0"/>
                <a:ea typeface="Calibri" pitchFamily="34" charset="0"/>
                <a:cs typeface="Arial" pitchFamily="34" charset="0"/>
              </a:rPr>
              <a:t>dichloroéthane</a:t>
            </a:r>
            <a:endParaRPr kumimoji="0" lang="fr-FR" b="0" i="0" u="none" strike="noStrike" cap="none" normalizeH="0" baseline="0" dirty="0" smtClean="0">
              <a:ln>
                <a:noFill/>
              </a:ln>
              <a:solidFill>
                <a:srgbClr val="0099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095375" algn="l"/>
              </a:tabLst>
            </a:pPr>
            <a:endParaRPr kumimoji="0" lang="fr-FR" sz="4400" b="0" i="0" u="none" strike="noStrike" cap="none" normalizeH="0" baseline="0" dirty="0" smtClean="0">
              <a:ln>
                <a:noFill/>
              </a:ln>
              <a:solidFill>
                <a:srgbClr val="009900"/>
              </a:solidFill>
              <a:effectLst/>
              <a:latin typeface="Arial" pitchFamily="34" charset="0"/>
              <a:cs typeface="Arial" pitchFamily="34" charset="0"/>
            </a:endParaRPr>
          </a:p>
        </p:txBody>
      </p:sp>
      <p:sp>
        <p:nvSpPr>
          <p:cNvPr id="181265" name="Rectangle 17"/>
          <p:cNvSpPr>
            <a:spLocks noChangeArrowheads="1"/>
          </p:cNvSpPr>
          <p:nvPr/>
        </p:nvSpPr>
        <p:spPr bwMode="auto">
          <a:xfrm>
            <a:off x="0" y="1304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81266" name="Rectangle 18"/>
          <p:cNvSpPr>
            <a:spLocks noChangeArrowheads="1"/>
          </p:cNvSpPr>
          <p:nvPr/>
        </p:nvSpPr>
        <p:spPr bwMode="auto">
          <a:xfrm>
            <a:off x="0" y="23145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9202" name="Object 2"/>
          <p:cNvGraphicFramePr>
            <a:graphicFrameLocks noChangeAspect="1"/>
          </p:cNvGraphicFramePr>
          <p:nvPr/>
        </p:nvGraphicFramePr>
        <p:xfrm>
          <a:off x="3182112" y="485488"/>
          <a:ext cx="1700784" cy="2773586"/>
        </p:xfrm>
        <a:graphic>
          <a:graphicData uri="http://schemas.openxmlformats.org/presentationml/2006/ole">
            <p:oleObj spid="_x0000_s179202" name="Image bitmap" r:id="rId3" imgW="1028844" imgH="1695687" progId="PBrush">
              <p:embed/>
            </p:oleObj>
          </a:graphicData>
        </a:graphic>
      </p:graphicFrame>
      <p:graphicFrame>
        <p:nvGraphicFramePr>
          <p:cNvPr id="179201" name="Object 1"/>
          <p:cNvGraphicFramePr>
            <a:graphicFrameLocks noChangeAspect="1"/>
          </p:cNvGraphicFramePr>
          <p:nvPr/>
        </p:nvGraphicFramePr>
        <p:xfrm>
          <a:off x="3163824" y="4165800"/>
          <a:ext cx="2066544" cy="2460171"/>
        </p:xfrm>
        <a:graphic>
          <a:graphicData uri="http://schemas.openxmlformats.org/presentationml/2006/ole">
            <p:oleObj spid="_x0000_s179201" name="ChemSketch" r:id="rId4" imgW="999744" imgH="1194816" progId="ACD.ChemSketch.20">
              <p:embed/>
            </p:oleObj>
          </a:graphicData>
        </a:graphic>
      </p:graphicFrame>
      <p:sp>
        <p:nvSpPr>
          <p:cNvPr id="179203"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79204" name="Rectangle 4"/>
          <p:cNvSpPr>
            <a:spLocks noChangeArrowheads="1"/>
          </p:cNvSpPr>
          <p:nvPr/>
        </p:nvSpPr>
        <p:spPr bwMode="auto">
          <a:xfrm>
            <a:off x="0" y="14668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79205" name="Rectangle 5"/>
          <p:cNvSpPr>
            <a:spLocks noChangeArrowheads="1"/>
          </p:cNvSpPr>
          <p:nvPr/>
        </p:nvSpPr>
        <p:spPr bwMode="auto">
          <a:xfrm>
            <a:off x="2749097" y="3435830"/>
            <a:ext cx="287771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Conformation décalée</a:t>
            </a:r>
            <a:endParaRPr kumimoji="0" lang="fr-FR" sz="4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22" name="Object 2"/>
          <p:cNvGraphicFramePr>
            <a:graphicFrameLocks noChangeAspect="1"/>
          </p:cNvGraphicFramePr>
          <p:nvPr/>
        </p:nvGraphicFramePr>
        <p:xfrm>
          <a:off x="3712464" y="632682"/>
          <a:ext cx="1828800" cy="1988598"/>
        </p:xfrm>
        <a:graphic>
          <a:graphicData uri="http://schemas.openxmlformats.org/presentationml/2006/ole">
            <p:oleObj spid="_x0000_s184322" name="Image bitmap" r:id="rId3" imgW="1295238" imgH="1409897" progId="PBrush">
              <p:embed/>
            </p:oleObj>
          </a:graphicData>
        </a:graphic>
      </p:graphicFrame>
      <p:graphicFrame>
        <p:nvGraphicFramePr>
          <p:cNvPr id="184321" name="Object 1"/>
          <p:cNvGraphicFramePr>
            <a:graphicFrameLocks noChangeAspect="1"/>
          </p:cNvGraphicFramePr>
          <p:nvPr/>
        </p:nvGraphicFramePr>
        <p:xfrm>
          <a:off x="3401568" y="3357394"/>
          <a:ext cx="2487168" cy="2886053"/>
        </p:xfrm>
        <a:graphic>
          <a:graphicData uri="http://schemas.openxmlformats.org/presentationml/2006/ole">
            <p:oleObj spid="_x0000_s184321" name="ChemSketch" r:id="rId4" imgW="1011960" imgH="1174680" progId="ACD.ChemSketch.20">
              <p:embed/>
            </p:oleObj>
          </a:graphicData>
        </a:graphic>
      </p:graphicFrame>
      <p:sp>
        <p:nvSpPr>
          <p:cNvPr id="184323"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84324" name="Rectangle 4"/>
          <p:cNvSpPr>
            <a:spLocks noChangeArrowheads="1"/>
          </p:cNvSpPr>
          <p:nvPr/>
        </p:nvSpPr>
        <p:spPr bwMode="auto">
          <a:xfrm>
            <a:off x="0" y="1524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84325" name="Rectangle 5"/>
          <p:cNvSpPr>
            <a:spLocks noChangeArrowheads="1"/>
          </p:cNvSpPr>
          <p:nvPr/>
        </p:nvSpPr>
        <p:spPr bwMode="auto">
          <a:xfrm>
            <a:off x="3133145" y="2724122"/>
            <a:ext cx="287771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Conformation décalée</a:t>
            </a:r>
            <a:endParaRPr kumimoji="0" lang="fr-FR" sz="4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53"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85352" name="AutoShape 8"/>
          <p:cNvSpPr>
            <a:spLocks noChangeAspect="1" noChangeArrowheads="1" noTextEdit="1"/>
          </p:cNvSpPr>
          <p:nvPr/>
        </p:nvSpPr>
        <p:spPr bwMode="auto">
          <a:xfrm>
            <a:off x="-1" y="457200"/>
            <a:ext cx="8939441" cy="3493008"/>
          </a:xfrm>
          <a:prstGeom prst="rect">
            <a:avLst/>
          </a:prstGeom>
          <a:noFill/>
        </p:spPr>
        <p:txBody>
          <a:bodyPr vert="horz" wrap="square" lIns="91440" tIns="45720" rIns="91440" bIns="45720" numCol="1" anchor="t" anchorCtr="0" compatLnSpc="1">
            <a:prstTxWarp prst="textNoShape">
              <a:avLst/>
            </a:prstTxWarp>
          </a:bodyPr>
          <a:lstStyle/>
          <a:p>
            <a:endParaRPr lang="fr-FR"/>
          </a:p>
        </p:txBody>
      </p:sp>
      <p:graphicFrame>
        <p:nvGraphicFramePr>
          <p:cNvPr id="185350" name="Object 6"/>
          <p:cNvGraphicFramePr>
            <a:graphicFrameLocks noChangeAspect="1"/>
          </p:cNvGraphicFramePr>
          <p:nvPr/>
        </p:nvGraphicFramePr>
        <p:xfrm>
          <a:off x="6803136" y="685626"/>
          <a:ext cx="1985917" cy="2233673"/>
        </p:xfrm>
        <a:graphic>
          <a:graphicData uri="http://schemas.openxmlformats.org/presentationml/2006/ole">
            <p:oleObj spid="_x0000_s185350" name="Image bitmap" r:id="rId3" imgW="1142857" imgH="1286055" progId="PBrush">
              <p:embed/>
            </p:oleObj>
          </a:graphicData>
        </a:graphic>
      </p:graphicFrame>
      <p:graphicFrame>
        <p:nvGraphicFramePr>
          <p:cNvPr id="185349" name="Object 5"/>
          <p:cNvGraphicFramePr>
            <a:graphicFrameLocks noChangeAspect="1"/>
          </p:cNvGraphicFramePr>
          <p:nvPr/>
        </p:nvGraphicFramePr>
        <p:xfrm>
          <a:off x="7341116" y="3552177"/>
          <a:ext cx="1142177" cy="979375"/>
        </p:xfrm>
        <a:graphic>
          <a:graphicData uri="http://schemas.openxmlformats.org/presentationml/2006/ole">
            <p:oleObj spid="_x0000_s185349" name="ChemSketch" r:id="rId4" imgW="1069848" imgH="917448" progId="ACD.ChemSketch.20">
              <p:embed/>
            </p:oleObj>
          </a:graphicData>
        </a:graphic>
      </p:graphicFrame>
      <p:graphicFrame>
        <p:nvGraphicFramePr>
          <p:cNvPr id="185347" name="Object 3"/>
          <p:cNvGraphicFramePr>
            <a:graphicFrameLocks noChangeAspect="1"/>
          </p:cNvGraphicFramePr>
          <p:nvPr/>
        </p:nvGraphicFramePr>
        <p:xfrm>
          <a:off x="1499616" y="731311"/>
          <a:ext cx="2432329" cy="1978462"/>
        </p:xfrm>
        <a:graphic>
          <a:graphicData uri="http://schemas.openxmlformats.org/presentationml/2006/ole">
            <p:oleObj spid="_x0000_s185347" name="Image bitmap" r:id="rId5" imgW="1486107" imgH="1209524" progId="PBrush">
              <p:embed/>
            </p:oleObj>
          </a:graphicData>
        </a:graphic>
      </p:graphicFrame>
      <p:graphicFrame>
        <p:nvGraphicFramePr>
          <p:cNvPr id="185346" name="Object 2"/>
          <p:cNvGraphicFramePr>
            <a:graphicFrameLocks noChangeAspect="1"/>
          </p:cNvGraphicFramePr>
          <p:nvPr/>
        </p:nvGraphicFramePr>
        <p:xfrm>
          <a:off x="2361223" y="3091918"/>
          <a:ext cx="1144081" cy="1008880"/>
        </p:xfrm>
        <a:graphic>
          <a:graphicData uri="http://schemas.openxmlformats.org/presentationml/2006/ole">
            <p:oleObj spid="_x0000_s185346" name="ChemSketch" r:id="rId6" imgW="1072896" imgH="944880" progId="ACD.ChemSketch.20">
              <p:embed/>
            </p:oleObj>
          </a:graphicData>
        </a:graphic>
      </p:graphicFrame>
      <p:sp>
        <p:nvSpPr>
          <p:cNvPr id="185354" name="Rectangle 10"/>
          <p:cNvSpPr>
            <a:spLocks noChangeArrowheads="1"/>
          </p:cNvSpPr>
          <p:nvPr/>
        </p:nvSpPr>
        <p:spPr bwMode="auto">
          <a:xfrm>
            <a:off x="2973500" y="4821654"/>
            <a:ext cx="3233578"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Conformations éclipsées</a:t>
            </a:r>
            <a:endParaRPr kumimoji="0" lang="fr-FR" sz="4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6372" name="Group 4"/>
          <p:cNvGrpSpPr>
            <a:grpSpLocks/>
          </p:cNvGrpSpPr>
          <p:nvPr/>
        </p:nvGrpSpPr>
        <p:grpSpPr bwMode="auto">
          <a:xfrm>
            <a:off x="414718" y="682117"/>
            <a:ext cx="8454962" cy="4676267"/>
            <a:chOff x="2704" y="1211"/>
            <a:chExt cx="8318" cy="4600"/>
          </a:xfrm>
        </p:grpSpPr>
        <p:pic>
          <p:nvPicPr>
            <p:cNvPr id="186373" name="Picture 5"/>
            <p:cNvPicPr>
              <a:picLocks noChangeAspect="1" noChangeArrowheads="1"/>
            </p:cNvPicPr>
            <p:nvPr/>
          </p:nvPicPr>
          <p:blipFill>
            <a:blip r:embed="rId2" cstate="print"/>
            <a:srcRect/>
            <a:stretch>
              <a:fillRect/>
            </a:stretch>
          </p:blipFill>
          <p:spPr bwMode="auto">
            <a:xfrm>
              <a:off x="2987" y="1211"/>
              <a:ext cx="7890" cy="4600"/>
            </a:xfrm>
            <a:prstGeom prst="rect">
              <a:avLst/>
            </a:prstGeom>
            <a:noFill/>
            <a:ln w="9525">
              <a:noFill/>
              <a:miter lim="800000"/>
              <a:headEnd/>
              <a:tailEnd/>
            </a:ln>
            <a:effectLst/>
          </p:spPr>
        </p:pic>
        <p:pic>
          <p:nvPicPr>
            <p:cNvPr id="186374" name="Picture 6"/>
            <p:cNvPicPr>
              <a:picLocks noChangeAspect="1" noChangeArrowheads="1"/>
            </p:cNvPicPr>
            <p:nvPr/>
          </p:nvPicPr>
          <p:blipFill>
            <a:blip r:embed="rId3" cstate="print"/>
            <a:srcRect/>
            <a:stretch>
              <a:fillRect/>
            </a:stretch>
          </p:blipFill>
          <p:spPr bwMode="auto">
            <a:xfrm>
              <a:off x="2704" y="1734"/>
              <a:ext cx="974" cy="836"/>
            </a:xfrm>
            <a:prstGeom prst="rect">
              <a:avLst/>
            </a:prstGeom>
            <a:noFill/>
            <a:ln w="9525">
              <a:noFill/>
              <a:miter lim="800000"/>
              <a:headEnd/>
              <a:tailEnd/>
            </a:ln>
            <a:effectLst/>
          </p:spPr>
        </p:pic>
        <p:pic>
          <p:nvPicPr>
            <p:cNvPr id="186375" name="Picture 7"/>
            <p:cNvPicPr>
              <a:picLocks noChangeAspect="1" noChangeArrowheads="1"/>
            </p:cNvPicPr>
            <p:nvPr/>
          </p:nvPicPr>
          <p:blipFill>
            <a:blip r:embed="rId4" cstate="print"/>
            <a:srcRect/>
            <a:stretch>
              <a:fillRect/>
            </a:stretch>
          </p:blipFill>
          <p:spPr bwMode="auto">
            <a:xfrm>
              <a:off x="4674" y="4314"/>
              <a:ext cx="873" cy="1012"/>
            </a:xfrm>
            <a:prstGeom prst="rect">
              <a:avLst/>
            </a:prstGeom>
            <a:noFill/>
            <a:ln w="9525">
              <a:noFill/>
              <a:miter lim="800000"/>
              <a:headEnd/>
              <a:tailEnd/>
            </a:ln>
            <a:effectLst/>
          </p:spPr>
        </p:pic>
        <p:pic>
          <p:nvPicPr>
            <p:cNvPr id="186376" name="Picture 8"/>
            <p:cNvPicPr>
              <a:picLocks noChangeAspect="1" noChangeArrowheads="1"/>
            </p:cNvPicPr>
            <p:nvPr/>
          </p:nvPicPr>
          <p:blipFill>
            <a:blip r:embed="rId5" cstate="print"/>
            <a:srcRect/>
            <a:stretch>
              <a:fillRect/>
            </a:stretch>
          </p:blipFill>
          <p:spPr bwMode="auto">
            <a:xfrm>
              <a:off x="6568" y="3747"/>
              <a:ext cx="820" cy="980"/>
            </a:xfrm>
            <a:prstGeom prst="rect">
              <a:avLst/>
            </a:prstGeom>
            <a:noFill/>
            <a:ln w="9525">
              <a:noFill/>
              <a:miter lim="800000"/>
              <a:headEnd/>
              <a:tailEnd/>
            </a:ln>
            <a:effectLst/>
          </p:spPr>
        </p:pic>
        <p:pic>
          <p:nvPicPr>
            <p:cNvPr id="186377" name="Picture 9"/>
            <p:cNvPicPr>
              <a:picLocks noChangeAspect="1" noChangeArrowheads="1"/>
            </p:cNvPicPr>
            <p:nvPr/>
          </p:nvPicPr>
          <p:blipFill>
            <a:blip r:embed="rId6" cstate="print"/>
            <a:srcRect/>
            <a:stretch>
              <a:fillRect/>
            </a:stretch>
          </p:blipFill>
          <p:spPr bwMode="auto">
            <a:xfrm>
              <a:off x="5327" y="1933"/>
              <a:ext cx="934" cy="952"/>
            </a:xfrm>
            <a:prstGeom prst="rect">
              <a:avLst/>
            </a:prstGeom>
            <a:noFill/>
            <a:ln w="9525">
              <a:noFill/>
              <a:miter lim="800000"/>
              <a:headEnd/>
              <a:tailEnd/>
            </a:ln>
            <a:effectLst/>
          </p:spPr>
        </p:pic>
        <p:sp>
          <p:nvSpPr>
            <p:cNvPr id="186378" name="Line 10"/>
            <p:cNvSpPr>
              <a:spLocks noChangeShapeType="1"/>
            </p:cNvSpPr>
            <p:nvPr/>
          </p:nvSpPr>
          <p:spPr bwMode="auto">
            <a:xfrm>
              <a:off x="11021" y="2191"/>
              <a:ext cx="1" cy="2939"/>
            </a:xfrm>
            <a:prstGeom prst="line">
              <a:avLst/>
            </a:prstGeom>
            <a:noFill/>
            <a:ln w="12700">
              <a:solidFill>
                <a:srgbClr val="0000FF"/>
              </a:solidFill>
              <a:round/>
              <a:headEnd type="triangle" w="med" len="med"/>
              <a:tailEnd type="triangle" w="med" len="med"/>
            </a:ln>
            <a:effectLst/>
          </p:spPr>
          <p:txBody>
            <a:bodyPr vert="horz" wrap="square" lIns="91440" tIns="45720" rIns="91440" bIns="45720" numCol="1" anchor="ctr" anchorCtr="0" compatLnSpc="1">
              <a:prstTxWarp prst="textNoShape">
                <a:avLst/>
              </a:prstTxWarp>
            </a:bodyPr>
            <a:lstStyle/>
            <a:p>
              <a:endParaRPr lang="fr-FR"/>
            </a:p>
          </p:txBody>
        </p:sp>
      </p:grpSp>
      <p:sp>
        <p:nvSpPr>
          <p:cNvPr id="11" name="Rectangle 10"/>
          <p:cNvSpPr/>
          <p:nvPr/>
        </p:nvSpPr>
        <p:spPr>
          <a:xfrm>
            <a:off x="676656" y="5454503"/>
            <a:ext cx="8010144" cy="830997"/>
          </a:xfrm>
          <a:prstGeom prst="rect">
            <a:avLst/>
          </a:prstGeom>
        </p:spPr>
        <p:txBody>
          <a:bodyPr wrap="square">
            <a:spAutoFit/>
          </a:bodyPr>
          <a:lstStyle/>
          <a:p>
            <a:r>
              <a:rPr lang="fr-FR" sz="2400" dirty="0" smtClean="0"/>
              <a:t>Les conformations décalées sont toujours plus stables que les conformations éclipsées.</a:t>
            </a:r>
            <a:endParaRPr lang="fr-FR" sz="2400" dirty="0"/>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3392" y="1770811"/>
            <a:ext cx="6053328" cy="830997"/>
          </a:xfrm>
          <a:prstGeom prst="rect">
            <a:avLst/>
          </a:prstGeom>
        </p:spPr>
        <p:txBody>
          <a:bodyPr wrap="square">
            <a:spAutoFit/>
          </a:bodyPr>
          <a:lstStyle/>
          <a:p>
            <a:r>
              <a:rPr lang="fr-FR" sz="2400" b="1" dirty="0" smtClean="0">
                <a:solidFill>
                  <a:srgbClr val="009900"/>
                </a:solidFill>
              </a:rPr>
              <a:t>III.3. Analyse </a:t>
            </a:r>
            <a:r>
              <a:rPr lang="fr-FR" sz="2400" b="1" dirty="0" err="1" smtClean="0">
                <a:solidFill>
                  <a:srgbClr val="009900"/>
                </a:solidFill>
              </a:rPr>
              <a:t>conformationnelle</a:t>
            </a:r>
            <a:r>
              <a:rPr lang="fr-FR" sz="2400" b="1" dirty="0" smtClean="0">
                <a:solidFill>
                  <a:srgbClr val="009900"/>
                </a:solidFill>
              </a:rPr>
              <a:t> des cyclohexanes</a:t>
            </a:r>
            <a:endParaRPr lang="fr-FR" sz="2400" b="1" dirty="0">
              <a:solidFill>
                <a:srgbClr val="009900"/>
              </a:solidFill>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7394" name="Object 2"/>
          <p:cNvGraphicFramePr>
            <a:graphicFrameLocks noChangeAspect="1"/>
          </p:cNvGraphicFramePr>
          <p:nvPr/>
        </p:nvGraphicFramePr>
        <p:xfrm>
          <a:off x="652152" y="3163824"/>
          <a:ext cx="3136894" cy="2212848"/>
        </p:xfrm>
        <a:graphic>
          <a:graphicData uri="http://schemas.openxmlformats.org/presentationml/2006/ole">
            <p:oleObj spid="_x0000_s187394" name="Image bitmap" r:id="rId3" imgW="1980952" imgH="1390844" progId="PBrush">
              <p:embed/>
            </p:oleObj>
          </a:graphicData>
        </a:graphic>
      </p:graphicFrame>
      <p:graphicFrame>
        <p:nvGraphicFramePr>
          <p:cNvPr id="187393" name="Object 1"/>
          <p:cNvGraphicFramePr>
            <a:graphicFrameLocks noChangeAspect="1"/>
          </p:cNvGraphicFramePr>
          <p:nvPr/>
        </p:nvGraphicFramePr>
        <p:xfrm>
          <a:off x="5815584" y="3212841"/>
          <a:ext cx="2834640" cy="2304801"/>
        </p:xfrm>
        <a:graphic>
          <a:graphicData uri="http://schemas.openxmlformats.org/presentationml/2006/ole">
            <p:oleObj spid="_x0000_s187393" name="Image bitmap" r:id="rId4" imgW="1752381" imgH="1428949" progId="PBrush">
              <p:embed/>
            </p:oleObj>
          </a:graphicData>
        </a:graphic>
      </p:graphicFrame>
      <p:sp>
        <p:nvSpPr>
          <p:cNvPr id="187395"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87396" name="Rectangle 4"/>
          <p:cNvSpPr>
            <a:spLocks noChangeArrowheads="1"/>
          </p:cNvSpPr>
          <p:nvPr/>
        </p:nvSpPr>
        <p:spPr bwMode="auto">
          <a:xfrm>
            <a:off x="0" y="1323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87397" name="Rectangle 5"/>
          <p:cNvSpPr>
            <a:spLocks noChangeArrowheads="1"/>
          </p:cNvSpPr>
          <p:nvPr/>
        </p:nvSpPr>
        <p:spPr bwMode="auto">
          <a:xfrm>
            <a:off x="2799721" y="2027309"/>
            <a:ext cx="3544560"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Conformation chaise (décalée)</a:t>
            </a:r>
            <a:endParaRPr kumimoji="0" lang="fr-FR"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9442" name="Object 2"/>
          <p:cNvGraphicFramePr>
            <a:graphicFrameLocks noChangeAspect="1"/>
          </p:cNvGraphicFramePr>
          <p:nvPr/>
        </p:nvGraphicFramePr>
        <p:xfrm>
          <a:off x="987552" y="2877704"/>
          <a:ext cx="2633472" cy="1906132"/>
        </p:xfrm>
        <a:graphic>
          <a:graphicData uri="http://schemas.openxmlformats.org/presentationml/2006/ole">
            <p:oleObj spid="_x0000_s189442" name="Image bitmap" r:id="rId3" imgW="1905266" imgH="1380952" progId="PBrush">
              <p:embed/>
            </p:oleObj>
          </a:graphicData>
        </a:graphic>
      </p:graphicFrame>
      <p:graphicFrame>
        <p:nvGraphicFramePr>
          <p:cNvPr id="189441" name="Object 1"/>
          <p:cNvGraphicFramePr>
            <a:graphicFrameLocks noChangeAspect="1"/>
          </p:cNvGraphicFramePr>
          <p:nvPr/>
        </p:nvGraphicFramePr>
        <p:xfrm>
          <a:off x="4809744" y="2927572"/>
          <a:ext cx="2706624" cy="1745393"/>
        </p:xfrm>
        <a:graphic>
          <a:graphicData uri="http://schemas.openxmlformats.org/presentationml/2006/ole">
            <p:oleObj spid="_x0000_s189441" name="Image bitmap" r:id="rId4" imgW="1790476" imgH="1171429" progId="PBrush">
              <p:embed/>
            </p:oleObj>
          </a:graphicData>
        </a:graphic>
      </p:graphicFrame>
      <p:sp>
        <p:nvSpPr>
          <p:cNvPr id="189443"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89444" name="Rectangle 4"/>
          <p:cNvSpPr>
            <a:spLocks noChangeArrowheads="1"/>
          </p:cNvSpPr>
          <p:nvPr/>
        </p:nvSpPr>
        <p:spPr bwMode="auto">
          <a:xfrm>
            <a:off x="0" y="1181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89445" name="Rectangle 5"/>
          <p:cNvSpPr>
            <a:spLocks noChangeArrowheads="1"/>
          </p:cNvSpPr>
          <p:nvPr/>
        </p:nvSpPr>
        <p:spPr bwMode="auto">
          <a:xfrm>
            <a:off x="2754836" y="1712984"/>
            <a:ext cx="3634328"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Conformation bateau (éclipsée)</a:t>
            </a:r>
            <a:endParaRPr kumimoji="0" lang="fr-FR"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504" name="Rectangle 4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pSp>
        <p:nvGrpSpPr>
          <p:cNvPr id="190465" name="Group 1"/>
          <p:cNvGrpSpPr>
            <a:grpSpLocks noChangeAspect="1"/>
          </p:cNvGrpSpPr>
          <p:nvPr/>
        </p:nvGrpSpPr>
        <p:grpSpPr bwMode="auto">
          <a:xfrm>
            <a:off x="0" y="398471"/>
            <a:ext cx="8759952" cy="6459529"/>
            <a:chOff x="2360" y="360"/>
            <a:chExt cx="8960" cy="6608"/>
          </a:xfrm>
        </p:grpSpPr>
        <p:sp>
          <p:nvSpPr>
            <p:cNvPr id="190503" name="AutoShape 39"/>
            <p:cNvSpPr>
              <a:spLocks noChangeAspect="1" noChangeArrowheads="1" noTextEdit="1"/>
            </p:cNvSpPr>
            <p:nvPr/>
          </p:nvSpPr>
          <p:spPr bwMode="auto">
            <a:xfrm>
              <a:off x="2360" y="360"/>
              <a:ext cx="8960" cy="6608"/>
            </a:xfrm>
            <a:prstGeom prst="rect">
              <a:avLst/>
            </a:prstGeom>
            <a:noFill/>
          </p:spPr>
          <p:txBody>
            <a:bodyPr vert="horz" wrap="square" lIns="91440" tIns="45720" rIns="91440" bIns="45720" numCol="1" anchor="t" anchorCtr="0" compatLnSpc="1">
              <a:prstTxWarp prst="textNoShape">
                <a:avLst/>
              </a:prstTxWarp>
            </a:bodyPr>
            <a:lstStyle/>
            <a:p>
              <a:endParaRPr lang="fr-FR"/>
            </a:p>
          </p:txBody>
        </p:sp>
        <p:grpSp>
          <p:nvGrpSpPr>
            <p:cNvPr id="190500" name="Group 36"/>
            <p:cNvGrpSpPr>
              <a:grpSpLocks/>
            </p:cNvGrpSpPr>
            <p:nvPr/>
          </p:nvGrpSpPr>
          <p:grpSpPr bwMode="auto">
            <a:xfrm>
              <a:off x="4477" y="4575"/>
              <a:ext cx="1550" cy="853"/>
              <a:chOff x="1977" y="3180"/>
              <a:chExt cx="781" cy="430"/>
            </a:xfrm>
          </p:grpSpPr>
          <p:graphicFrame>
            <p:nvGraphicFramePr>
              <p:cNvPr id="190502" name="Object 38"/>
              <p:cNvGraphicFramePr>
                <a:graphicFrameLocks noChangeAspect="1"/>
              </p:cNvGraphicFramePr>
              <p:nvPr/>
            </p:nvGraphicFramePr>
            <p:xfrm>
              <a:off x="1977" y="3309"/>
              <a:ext cx="781" cy="301"/>
            </p:xfrm>
            <a:graphic>
              <a:graphicData uri="http://schemas.openxmlformats.org/presentationml/2006/ole">
                <p:oleObj spid="_x0000_s190502" name="ChemSketch" r:id="rId3" imgW="1173480" imgH="411480" progId="ACD.ChemSketch.20">
                  <p:embed/>
                </p:oleObj>
              </a:graphicData>
            </a:graphic>
          </p:graphicFrame>
          <p:sp>
            <p:nvSpPr>
              <p:cNvPr id="190501" name="Text Box 37"/>
              <p:cNvSpPr txBox="1">
                <a:spLocks noChangeArrowheads="1"/>
              </p:cNvSpPr>
              <p:nvPr/>
            </p:nvSpPr>
            <p:spPr bwMode="auto">
              <a:xfrm>
                <a:off x="2046" y="3180"/>
                <a:ext cx="576" cy="222"/>
              </a:xfrm>
              <a:prstGeom prst="rect">
                <a:avLst/>
              </a:prstGeom>
              <a:noFill/>
              <a:ln w="9525">
                <a:noFill/>
                <a:miter lim="800000"/>
                <a:headEnd/>
                <a:tailEnd/>
              </a:ln>
            </p:spPr>
            <p:txBody>
              <a:bodyPr vert="horz" wrap="square" lIns="73152" tIns="36576" rIns="73152"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chaise</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190497" name="Group 33"/>
            <p:cNvGrpSpPr>
              <a:grpSpLocks/>
            </p:cNvGrpSpPr>
            <p:nvPr/>
          </p:nvGrpSpPr>
          <p:grpSpPr bwMode="auto">
            <a:xfrm>
              <a:off x="8548" y="4527"/>
              <a:ext cx="1550" cy="877"/>
              <a:chOff x="4029" y="3156"/>
              <a:chExt cx="781" cy="442"/>
            </a:xfrm>
          </p:grpSpPr>
          <p:graphicFrame>
            <p:nvGraphicFramePr>
              <p:cNvPr id="190499" name="Object 35"/>
              <p:cNvGraphicFramePr>
                <a:graphicFrameLocks noChangeAspect="1"/>
              </p:cNvGraphicFramePr>
              <p:nvPr/>
            </p:nvGraphicFramePr>
            <p:xfrm>
              <a:off x="4029" y="3297"/>
              <a:ext cx="781" cy="301"/>
            </p:xfrm>
            <a:graphic>
              <a:graphicData uri="http://schemas.openxmlformats.org/presentationml/2006/ole">
                <p:oleObj spid="_x0000_s190499" name="ChemSketch" r:id="rId4" imgW="1173480" imgH="411480" progId="ACD.ChemSketch.20">
                  <p:embed/>
                </p:oleObj>
              </a:graphicData>
            </a:graphic>
          </p:graphicFrame>
          <p:sp>
            <p:nvSpPr>
              <p:cNvPr id="190498" name="Text Box 34"/>
              <p:cNvSpPr txBox="1">
                <a:spLocks noChangeArrowheads="1"/>
              </p:cNvSpPr>
              <p:nvPr/>
            </p:nvSpPr>
            <p:spPr bwMode="auto">
              <a:xfrm>
                <a:off x="4212" y="3156"/>
                <a:ext cx="576" cy="222"/>
              </a:xfrm>
              <a:prstGeom prst="rect">
                <a:avLst/>
              </a:prstGeom>
              <a:noFill/>
              <a:ln w="9525">
                <a:noFill/>
                <a:miter lim="800000"/>
                <a:headEnd/>
                <a:tailEnd/>
              </a:ln>
            </p:spPr>
            <p:txBody>
              <a:bodyPr vert="horz" wrap="square" lIns="73152" tIns="36576" rIns="73152"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chaise</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190494" name="Group 30"/>
            <p:cNvGrpSpPr>
              <a:grpSpLocks/>
            </p:cNvGrpSpPr>
            <p:nvPr/>
          </p:nvGrpSpPr>
          <p:grpSpPr bwMode="auto">
            <a:xfrm>
              <a:off x="5608" y="3498"/>
              <a:ext cx="1710" cy="910"/>
              <a:chOff x="2547" y="2637"/>
              <a:chExt cx="862" cy="459"/>
            </a:xfrm>
          </p:grpSpPr>
          <p:graphicFrame>
            <p:nvGraphicFramePr>
              <p:cNvPr id="190496" name="Object 32"/>
              <p:cNvGraphicFramePr>
                <a:graphicFrameLocks noChangeAspect="1"/>
              </p:cNvGraphicFramePr>
              <p:nvPr/>
            </p:nvGraphicFramePr>
            <p:xfrm>
              <a:off x="2547" y="2637"/>
              <a:ext cx="862" cy="293"/>
            </p:xfrm>
            <a:graphic>
              <a:graphicData uri="http://schemas.openxmlformats.org/presentationml/2006/ole">
                <p:oleObj spid="_x0000_s190496" name="ChemSketch" r:id="rId5" imgW="1362456" imgH="460248" progId="ACD.ChemSketch.20">
                  <p:embed/>
                </p:oleObj>
              </a:graphicData>
            </a:graphic>
          </p:graphicFrame>
          <p:sp>
            <p:nvSpPr>
              <p:cNvPr id="190495" name="Text Box 31"/>
              <p:cNvSpPr txBox="1">
                <a:spLocks noChangeArrowheads="1"/>
              </p:cNvSpPr>
              <p:nvPr/>
            </p:nvSpPr>
            <p:spPr bwMode="auto">
              <a:xfrm>
                <a:off x="2688" y="2862"/>
                <a:ext cx="576" cy="234"/>
              </a:xfrm>
              <a:prstGeom prst="rect">
                <a:avLst/>
              </a:prstGeom>
              <a:noFill/>
              <a:ln w="9525">
                <a:noFill/>
                <a:miter lim="800000"/>
                <a:headEnd/>
                <a:tailEnd/>
              </a:ln>
            </p:spPr>
            <p:txBody>
              <a:bodyPr vert="horz" wrap="square" lIns="73152" tIns="36576" rIns="73152"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croisée</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190491" name="Group 27"/>
            <p:cNvGrpSpPr>
              <a:grpSpLocks/>
            </p:cNvGrpSpPr>
            <p:nvPr/>
          </p:nvGrpSpPr>
          <p:grpSpPr bwMode="auto">
            <a:xfrm>
              <a:off x="7608" y="3486"/>
              <a:ext cx="1710" cy="922"/>
              <a:chOff x="3555" y="2631"/>
              <a:chExt cx="862" cy="465"/>
            </a:xfrm>
          </p:grpSpPr>
          <p:graphicFrame>
            <p:nvGraphicFramePr>
              <p:cNvPr id="190493" name="Object 29"/>
              <p:cNvGraphicFramePr>
                <a:graphicFrameLocks noChangeAspect="1"/>
              </p:cNvGraphicFramePr>
              <p:nvPr/>
            </p:nvGraphicFramePr>
            <p:xfrm>
              <a:off x="3555" y="2631"/>
              <a:ext cx="862" cy="293"/>
            </p:xfrm>
            <a:graphic>
              <a:graphicData uri="http://schemas.openxmlformats.org/presentationml/2006/ole">
                <p:oleObj spid="_x0000_s190493" name="ChemSketch" r:id="rId6" imgW="1362456" imgH="460248" progId="ACD.ChemSketch.20">
                  <p:embed/>
                </p:oleObj>
              </a:graphicData>
            </a:graphic>
          </p:graphicFrame>
          <p:sp>
            <p:nvSpPr>
              <p:cNvPr id="190492" name="Text Box 28"/>
              <p:cNvSpPr txBox="1">
                <a:spLocks noChangeArrowheads="1"/>
              </p:cNvSpPr>
              <p:nvPr/>
            </p:nvSpPr>
            <p:spPr bwMode="auto">
              <a:xfrm>
                <a:off x="3708" y="2862"/>
                <a:ext cx="576" cy="234"/>
              </a:xfrm>
              <a:prstGeom prst="rect">
                <a:avLst/>
              </a:prstGeom>
              <a:noFill/>
              <a:ln w="9525">
                <a:noFill/>
                <a:miter lim="800000"/>
                <a:headEnd/>
                <a:tailEnd/>
              </a:ln>
            </p:spPr>
            <p:txBody>
              <a:bodyPr vert="horz" wrap="square" lIns="73152" tIns="36576" rIns="73152"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croisée</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190488" name="Group 24"/>
            <p:cNvGrpSpPr>
              <a:grpSpLocks/>
            </p:cNvGrpSpPr>
            <p:nvPr/>
          </p:nvGrpSpPr>
          <p:grpSpPr bwMode="auto">
            <a:xfrm>
              <a:off x="6573" y="2359"/>
              <a:ext cx="1507" cy="866"/>
              <a:chOff x="3033" y="2063"/>
              <a:chExt cx="760" cy="437"/>
            </a:xfrm>
          </p:grpSpPr>
          <p:graphicFrame>
            <p:nvGraphicFramePr>
              <p:cNvPr id="190490" name="Object 26"/>
              <p:cNvGraphicFramePr>
                <a:graphicFrameLocks noChangeAspect="1"/>
              </p:cNvGraphicFramePr>
              <p:nvPr/>
            </p:nvGraphicFramePr>
            <p:xfrm>
              <a:off x="3033" y="2199"/>
              <a:ext cx="760" cy="301"/>
            </p:xfrm>
            <a:graphic>
              <a:graphicData uri="http://schemas.openxmlformats.org/presentationml/2006/ole">
                <p:oleObj spid="_x0000_s190490" name="ChemSketch" r:id="rId7" imgW="1139952" imgH="411480" progId="ACD.ChemSketch.20">
                  <p:embed/>
                </p:oleObj>
              </a:graphicData>
            </a:graphic>
          </p:graphicFrame>
          <p:sp>
            <p:nvSpPr>
              <p:cNvPr id="190489" name="Text Box 25"/>
              <p:cNvSpPr txBox="1">
                <a:spLocks noChangeArrowheads="1"/>
              </p:cNvSpPr>
              <p:nvPr/>
            </p:nvSpPr>
            <p:spPr bwMode="auto">
              <a:xfrm>
                <a:off x="3138" y="2063"/>
                <a:ext cx="576" cy="252"/>
              </a:xfrm>
              <a:prstGeom prst="rect">
                <a:avLst/>
              </a:prstGeom>
              <a:noFill/>
              <a:ln w="9525">
                <a:noFill/>
                <a:miter lim="800000"/>
                <a:headEnd/>
                <a:tailEnd/>
              </a:ln>
            </p:spPr>
            <p:txBody>
              <a:bodyPr vert="horz" wrap="square" lIns="73152" tIns="36576" rIns="73152"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bateau</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190485" name="Group 21"/>
            <p:cNvGrpSpPr>
              <a:grpSpLocks/>
            </p:cNvGrpSpPr>
            <p:nvPr/>
          </p:nvGrpSpPr>
          <p:grpSpPr bwMode="auto">
            <a:xfrm>
              <a:off x="4721" y="360"/>
              <a:ext cx="1667" cy="1133"/>
              <a:chOff x="2100" y="1056"/>
              <a:chExt cx="840" cy="571"/>
            </a:xfrm>
          </p:grpSpPr>
          <p:graphicFrame>
            <p:nvGraphicFramePr>
              <p:cNvPr id="190487" name="Object 23"/>
              <p:cNvGraphicFramePr>
                <a:graphicFrameLocks noChangeAspect="1"/>
              </p:cNvGraphicFramePr>
              <p:nvPr/>
            </p:nvGraphicFramePr>
            <p:xfrm>
              <a:off x="2259" y="1256"/>
              <a:ext cx="563" cy="371"/>
            </p:xfrm>
            <a:graphic>
              <a:graphicData uri="http://schemas.openxmlformats.org/presentationml/2006/ole">
                <p:oleObj spid="_x0000_s190487" name="ChemSketch" r:id="rId8" imgW="1048512" imgH="667512" progId="ACD.ChemSketch.20">
                  <p:embed/>
                </p:oleObj>
              </a:graphicData>
            </a:graphic>
          </p:graphicFrame>
          <p:sp>
            <p:nvSpPr>
              <p:cNvPr id="190486" name="Text Box 22"/>
              <p:cNvSpPr txBox="1">
                <a:spLocks noChangeArrowheads="1"/>
              </p:cNvSpPr>
              <p:nvPr/>
            </p:nvSpPr>
            <p:spPr bwMode="auto">
              <a:xfrm>
                <a:off x="2100" y="1056"/>
                <a:ext cx="840" cy="222"/>
              </a:xfrm>
              <a:prstGeom prst="rect">
                <a:avLst/>
              </a:prstGeom>
              <a:noFill/>
              <a:ln w="9525">
                <a:noFill/>
                <a:miter lim="800000"/>
                <a:headEnd/>
                <a:tailEnd/>
              </a:ln>
            </p:spPr>
            <p:txBody>
              <a:bodyPr vert="horz" wrap="square" lIns="73152" tIns="36576" rIns="73152"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enveloppe</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190482" name="Group 18"/>
            <p:cNvGrpSpPr>
              <a:grpSpLocks/>
            </p:cNvGrpSpPr>
            <p:nvPr/>
          </p:nvGrpSpPr>
          <p:grpSpPr bwMode="auto">
            <a:xfrm>
              <a:off x="7935" y="420"/>
              <a:ext cx="1667" cy="1085"/>
              <a:chOff x="3720" y="1086"/>
              <a:chExt cx="840" cy="547"/>
            </a:xfrm>
          </p:grpSpPr>
          <p:graphicFrame>
            <p:nvGraphicFramePr>
              <p:cNvPr id="190484" name="Object 20"/>
              <p:cNvGraphicFramePr>
                <a:graphicFrameLocks noChangeAspect="1"/>
              </p:cNvGraphicFramePr>
              <p:nvPr/>
            </p:nvGraphicFramePr>
            <p:xfrm>
              <a:off x="3963" y="1274"/>
              <a:ext cx="545" cy="359"/>
            </p:xfrm>
            <a:graphic>
              <a:graphicData uri="http://schemas.openxmlformats.org/presentationml/2006/ole">
                <p:oleObj spid="_x0000_s190484" name="ChemSketch" r:id="rId9" imgW="1048512" imgH="667512" progId="ACD.ChemSketch.20">
                  <p:embed/>
                </p:oleObj>
              </a:graphicData>
            </a:graphic>
          </p:graphicFrame>
          <p:sp>
            <p:nvSpPr>
              <p:cNvPr id="190483" name="Text Box 19"/>
              <p:cNvSpPr txBox="1">
                <a:spLocks noChangeArrowheads="1"/>
              </p:cNvSpPr>
              <p:nvPr/>
            </p:nvSpPr>
            <p:spPr bwMode="auto">
              <a:xfrm>
                <a:off x="3720" y="1086"/>
                <a:ext cx="840" cy="222"/>
              </a:xfrm>
              <a:prstGeom prst="rect">
                <a:avLst/>
              </a:prstGeom>
              <a:noFill/>
              <a:ln w="9525">
                <a:noFill/>
                <a:miter lim="800000"/>
                <a:headEnd/>
                <a:tailEnd/>
              </a:ln>
            </p:spPr>
            <p:txBody>
              <a:bodyPr vert="horz" wrap="square" lIns="73152" tIns="36576" rIns="73152"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enveloppe</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190467" name="Group 3"/>
            <p:cNvGrpSpPr>
              <a:grpSpLocks/>
            </p:cNvGrpSpPr>
            <p:nvPr/>
          </p:nvGrpSpPr>
          <p:grpSpPr bwMode="auto">
            <a:xfrm>
              <a:off x="2364" y="527"/>
              <a:ext cx="8285" cy="5333"/>
              <a:chOff x="912" y="1140"/>
              <a:chExt cx="4176" cy="2688"/>
            </a:xfrm>
          </p:grpSpPr>
          <p:sp>
            <p:nvSpPr>
              <p:cNvPr id="190481" name="Line 17"/>
              <p:cNvSpPr>
                <a:spLocks noChangeShapeType="1"/>
              </p:cNvSpPr>
              <p:nvPr/>
            </p:nvSpPr>
            <p:spPr bwMode="auto">
              <a:xfrm>
                <a:off x="1656" y="3630"/>
                <a:ext cx="3390" cy="0"/>
              </a:xfrm>
              <a:prstGeom prst="line">
                <a:avLst/>
              </a:prstGeom>
              <a:noFill/>
              <a:ln w="28575">
                <a:solidFill>
                  <a:srgbClr val="339966"/>
                </a:solidFill>
                <a:prstDash val="sysDot"/>
                <a:round/>
                <a:headEnd/>
                <a:tailEnd/>
              </a:ln>
            </p:spPr>
            <p:txBody>
              <a:bodyPr vert="horz" wrap="square" lIns="91440" tIns="45720" rIns="91440" bIns="45720" numCol="1" anchor="t" anchorCtr="0" compatLnSpc="1">
                <a:prstTxWarp prst="textNoShape">
                  <a:avLst/>
                </a:prstTxWarp>
              </a:bodyPr>
              <a:lstStyle/>
              <a:p>
                <a:endParaRPr lang="fr-FR"/>
              </a:p>
            </p:txBody>
          </p:sp>
          <p:sp>
            <p:nvSpPr>
              <p:cNvPr id="190480" name="Line 16"/>
              <p:cNvSpPr>
                <a:spLocks noChangeShapeType="1"/>
              </p:cNvSpPr>
              <p:nvPr/>
            </p:nvSpPr>
            <p:spPr bwMode="auto">
              <a:xfrm>
                <a:off x="1662" y="1296"/>
                <a:ext cx="0" cy="2532"/>
              </a:xfrm>
              <a:prstGeom prst="line">
                <a:avLst/>
              </a:prstGeom>
              <a:noFill/>
              <a:ln w="28575">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fr-FR"/>
              </a:p>
            </p:txBody>
          </p:sp>
          <p:sp>
            <p:nvSpPr>
              <p:cNvPr id="190479" name="Line 15"/>
              <p:cNvSpPr>
                <a:spLocks noChangeShapeType="1"/>
              </p:cNvSpPr>
              <p:nvPr/>
            </p:nvSpPr>
            <p:spPr bwMode="auto">
              <a:xfrm>
                <a:off x="1662" y="3828"/>
                <a:ext cx="3426" cy="0"/>
              </a:xfrm>
              <a:prstGeom prst="line">
                <a:avLst/>
              </a:prstGeom>
              <a:no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grpSp>
            <p:nvGrpSpPr>
              <p:cNvPr id="190476" name="Group 12"/>
              <p:cNvGrpSpPr>
                <a:grpSpLocks/>
              </p:cNvGrpSpPr>
              <p:nvPr/>
            </p:nvGrpSpPr>
            <p:grpSpPr bwMode="auto">
              <a:xfrm>
                <a:off x="1908" y="1492"/>
                <a:ext cx="2980" cy="2138"/>
                <a:chOff x="3450" y="1480"/>
                <a:chExt cx="7450" cy="5210"/>
              </a:xfrm>
            </p:grpSpPr>
            <p:sp>
              <p:nvSpPr>
                <p:cNvPr id="190478" name="Freeform 14"/>
                <p:cNvSpPr>
                  <a:spLocks/>
                </p:cNvSpPr>
                <p:nvPr/>
              </p:nvSpPr>
              <p:spPr bwMode="auto">
                <a:xfrm>
                  <a:off x="3450" y="1480"/>
                  <a:ext cx="3865" cy="5210"/>
                </a:xfrm>
                <a:custGeom>
                  <a:avLst/>
                  <a:gdLst/>
                  <a:ahLst/>
                  <a:cxnLst>
                    <a:cxn ang="0">
                      <a:pos x="0" y="5210"/>
                    </a:cxn>
                    <a:cxn ang="0">
                      <a:pos x="1545" y="440"/>
                    </a:cxn>
                    <a:cxn ang="0">
                      <a:pos x="2370" y="2570"/>
                    </a:cxn>
                    <a:cxn ang="0">
                      <a:pos x="3630" y="2540"/>
                    </a:cxn>
                    <a:cxn ang="0">
                      <a:pos x="3780" y="2540"/>
                    </a:cxn>
                  </a:cxnLst>
                  <a:rect l="0" t="0" r="r" b="b"/>
                  <a:pathLst>
                    <a:path w="3865" h="5210">
                      <a:moveTo>
                        <a:pt x="0" y="5210"/>
                      </a:moveTo>
                      <a:cubicBezTo>
                        <a:pt x="575" y="3045"/>
                        <a:pt x="1150" y="880"/>
                        <a:pt x="1545" y="440"/>
                      </a:cubicBezTo>
                      <a:cubicBezTo>
                        <a:pt x="1940" y="0"/>
                        <a:pt x="2023" y="2220"/>
                        <a:pt x="2370" y="2570"/>
                      </a:cubicBezTo>
                      <a:cubicBezTo>
                        <a:pt x="2717" y="2920"/>
                        <a:pt x="3395" y="2545"/>
                        <a:pt x="3630" y="2540"/>
                      </a:cubicBezTo>
                      <a:cubicBezTo>
                        <a:pt x="3865" y="2535"/>
                        <a:pt x="3760" y="2538"/>
                        <a:pt x="3780" y="254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90477" name="Freeform 13"/>
                <p:cNvSpPr>
                  <a:spLocks/>
                </p:cNvSpPr>
                <p:nvPr/>
              </p:nvSpPr>
              <p:spPr bwMode="auto">
                <a:xfrm flipH="1">
                  <a:off x="7035" y="1480"/>
                  <a:ext cx="3865" cy="5210"/>
                </a:xfrm>
                <a:custGeom>
                  <a:avLst/>
                  <a:gdLst/>
                  <a:ahLst/>
                  <a:cxnLst>
                    <a:cxn ang="0">
                      <a:pos x="0" y="5210"/>
                    </a:cxn>
                    <a:cxn ang="0">
                      <a:pos x="1545" y="440"/>
                    </a:cxn>
                    <a:cxn ang="0">
                      <a:pos x="2370" y="2570"/>
                    </a:cxn>
                    <a:cxn ang="0">
                      <a:pos x="3630" y="2540"/>
                    </a:cxn>
                    <a:cxn ang="0">
                      <a:pos x="3780" y="2540"/>
                    </a:cxn>
                  </a:cxnLst>
                  <a:rect l="0" t="0" r="r" b="b"/>
                  <a:pathLst>
                    <a:path w="3865" h="5210">
                      <a:moveTo>
                        <a:pt x="0" y="5210"/>
                      </a:moveTo>
                      <a:cubicBezTo>
                        <a:pt x="575" y="3045"/>
                        <a:pt x="1150" y="880"/>
                        <a:pt x="1545" y="440"/>
                      </a:cubicBezTo>
                      <a:cubicBezTo>
                        <a:pt x="1940" y="0"/>
                        <a:pt x="2023" y="2220"/>
                        <a:pt x="2370" y="2570"/>
                      </a:cubicBezTo>
                      <a:cubicBezTo>
                        <a:pt x="2717" y="2920"/>
                        <a:pt x="3395" y="2545"/>
                        <a:pt x="3630" y="2540"/>
                      </a:cubicBezTo>
                      <a:cubicBezTo>
                        <a:pt x="3865" y="2535"/>
                        <a:pt x="3760" y="2538"/>
                        <a:pt x="3780" y="254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190475" name="Text Box 11"/>
              <p:cNvSpPr txBox="1">
                <a:spLocks noChangeArrowheads="1"/>
              </p:cNvSpPr>
              <p:nvPr/>
            </p:nvSpPr>
            <p:spPr bwMode="auto">
              <a:xfrm>
                <a:off x="912" y="1140"/>
                <a:ext cx="816" cy="432"/>
              </a:xfrm>
              <a:prstGeom prst="rect">
                <a:avLst/>
              </a:prstGeom>
              <a:noFill/>
              <a:ln w="9525">
                <a:noFill/>
                <a:miter lim="800000"/>
                <a:headEnd/>
                <a:tailEnd/>
              </a:ln>
            </p:spPr>
            <p:txBody>
              <a:bodyPr vert="horz" wrap="square" lIns="73152" tIns="36576" rIns="73152"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Ep</a:t>
                </a:r>
                <a:endParaRPr kumimoji="0" lang="fr-FR"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(kJ.mol</a:t>
                </a:r>
                <a:r>
                  <a:rPr kumimoji="0" lang="fr-FR" sz="1100" b="0" i="0" u="none" strike="noStrike" cap="none" normalizeH="0" baseline="30000" smtClean="0">
                    <a:ln>
                      <a:noFill/>
                    </a:ln>
                    <a:solidFill>
                      <a:schemeClr val="tx1"/>
                    </a:solidFill>
                    <a:effectLst/>
                    <a:latin typeface="Arial" pitchFamily="34" charset="0"/>
                    <a:ea typeface="Times New Roman" pitchFamily="18" charset="0"/>
                    <a:cs typeface="Arial" pitchFamily="34" charset="0"/>
                  </a:rPr>
                  <a:t>-1</a:t>
                </a: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90474" name="Line 10"/>
              <p:cNvSpPr>
                <a:spLocks noChangeShapeType="1"/>
              </p:cNvSpPr>
              <p:nvPr/>
            </p:nvSpPr>
            <p:spPr bwMode="auto">
              <a:xfrm>
                <a:off x="1674" y="2616"/>
                <a:ext cx="3390" cy="0"/>
              </a:xfrm>
              <a:prstGeom prst="line">
                <a:avLst/>
              </a:prstGeom>
              <a:noFill/>
              <a:ln w="28575">
                <a:solidFill>
                  <a:srgbClr val="339966"/>
                </a:solidFill>
                <a:prstDash val="sysDot"/>
                <a:round/>
                <a:headEnd/>
                <a:tailEnd/>
              </a:ln>
            </p:spPr>
            <p:txBody>
              <a:bodyPr vert="horz" wrap="square" lIns="91440" tIns="45720" rIns="91440" bIns="45720" numCol="1" anchor="t" anchorCtr="0" compatLnSpc="1">
                <a:prstTxWarp prst="textNoShape">
                  <a:avLst/>
                </a:prstTxWarp>
              </a:bodyPr>
              <a:lstStyle/>
              <a:p>
                <a:endParaRPr lang="fr-FR"/>
              </a:p>
            </p:txBody>
          </p:sp>
          <p:sp>
            <p:nvSpPr>
              <p:cNvPr id="190473" name="Line 9"/>
              <p:cNvSpPr>
                <a:spLocks noChangeShapeType="1"/>
              </p:cNvSpPr>
              <p:nvPr/>
            </p:nvSpPr>
            <p:spPr bwMode="auto">
              <a:xfrm>
                <a:off x="1680" y="2526"/>
                <a:ext cx="3390" cy="0"/>
              </a:xfrm>
              <a:prstGeom prst="line">
                <a:avLst/>
              </a:prstGeom>
              <a:noFill/>
              <a:ln w="28575">
                <a:solidFill>
                  <a:srgbClr val="339966"/>
                </a:solidFill>
                <a:prstDash val="sysDot"/>
                <a:round/>
                <a:headEnd/>
                <a:tailEnd/>
              </a:ln>
            </p:spPr>
            <p:txBody>
              <a:bodyPr vert="horz" wrap="square" lIns="91440" tIns="45720" rIns="91440" bIns="45720" numCol="1" anchor="t" anchorCtr="0" compatLnSpc="1">
                <a:prstTxWarp prst="textNoShape">
                  <a:avLst/>
                </a:prstTxWarp>
              </a:bodyPr>
              <a:lstStyle/>
              <a:p>
                <a:endParaRPr lang="fr-FR"/>
              </a:p>
            </p:txBody>
          </p:sp>
          <p:sp>
            <p:nvSpPr>
              <p:cNvPr id="190472" name="Line 8"/>
              <p:cNvSpPr>
                <a:spLocks noChangeShapeType="1"/>
              </p:cNvSpPr>
              <p:nvPr/>
            </p:nvSpPr>
            <p:spPr bwMode="auto">
              <a:xfrm>
                <a:off x="1662" y="1650"/>
                <a:ext cx="3390" cy="0"/>
              </a:xfrm>
              <a:prstGeom prst="line">
                <a:avLst/>
              </a:prstGeom>
              <a:noFill/>
              <a:ln w="28575">
                <a:solidFill>
                  <a:srgbClr val="339966"/>
                </a:solidFill>
                <a:prstDash val="sysDot"/>
                <a:round/>
                <a:headEnd/>
                <a:tailEnd/>
              </a:ln>
            </p:spPr>
            <p:txBody>
              <a:bodyPr vert="horz" wrap="square" lIns="91440" tIns="45720" rIns="91440" bIns="45720" numCol="1" anchor="t" anchorCtr="0" compatLnSpc="1">
                <a:prstTxWarp prst="textNoShape">
                  <a:avLst/>
                </a:prstTxWarp>
              </a:bodyPr>
              <a:lstStyle/>
              <a:p>
                <a:endParaRPr lang="fr-FR"/>
              </a:p>
            </p:txBody>
          </p:sp>
          <p:sp>
            <p:nvSpPr>
              <p:cNvPr id="190471" name="Text Box 7"/>
              <p:cNvSpPr txBox="1">
                <a:spLocks noChangeArrowheads="1"/>
              </p:cNvSpPr>
              <p:nvPr/>
            </p:nvSpPr>
            <p:spPr bwMode="auto">
              <a:xfrm>
                <a:off x="1428" y="3486"/>
                <a:ext cx="252" cy="240"/>
              </a:xfrm>
              <a:prstGeom prst="rect">
                <a:avLst/>
              </a:prstGeom>
              <a:noFill/>
              <a:ln w="9525">
                <a:noFill/>
                <a:miter lim="800000"/>
                <a:headEnd/>
                <a:tailEnd/>
              </a:ln>
            </p:spPr>
            <p:txBody>
              <a:bodyPr vert="horz" wrap="square" lIns="73152" tIns="36576" rIns="73152"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0</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90470" name="Text Box 6"/>
              <p:cNvSpPr txBox="1">
                <a:spLocks noChangeArrowheads="1"/>
              </p:cNvSpPr>
              <p:nvPr/>
            </p:nvSpPr>
            <p:spPr bwMode="auto">
              <a:xfrm>
                <a:off x="1278" y="2538"/>
                <a:ext cx="378" cy="240"/>
              </a:xfrm>
              <a:prstGeom prst="rect">
                <a:avLst/>
              </a:prstGeom>
              <a:noFill/>
              <a:ln w="9525">
                <a:noFill/>
                <a:miter lim="800000"/>
                <a:headEnd/>
                <a:tailEnd/>
              </a:ln>
            </p:spPr>
            <p:txBody>
              <a:bodyPr vert="horz" wrap="square" lIns="73152" tIns="36576" rIns="73152"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20</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90469" name="Text Box 5"/>
              <p:cNvSpPr txBox="1">
                <a:spLocks noChangeArrowheads="1"/>
              </p:cNvSpPr>
              <p:nvPr/>
            </p:nvSpPr>
            <p:spPr bwMode="auto">
              <a:xfrm>
                <a:off x="1314" y="2352"/>
                <a:ext cx="330" cy="240"/>
              </a:xfrm>
              <a:prstGeom prst="rect">
                <a:avLst/>
              </a:prstGeom>
              <a:noFill/>
              <a:ln w="9525">
                <a:noFill/>
                <a:miter lim="800000"/>
                <a:headEnd/>
                <a:tailEnd/>
              </a:ln>
            </p:spPr>
            <p:txBody>
              <a:bodyPr vert="horz" wrap="square" lIns="73152" tIns="36576" rIns="73152"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23</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90468" name="Text Box 4"/>
              <p:cNvSpPr txBox="1">
                <a:spLocks noChangeArrowheads="1"/>
              </p:cNvSpPr>
              <p:nvPr/>
            </p:nvSpPr>
            <p:spPr bwMode="auto">
              <a:xfrm>
                <a:off x="1302" y="1548"/>
                <a:ext cx="360" cy="240"/>
              </a:xfrm>
              <a:prstGeom prst="rect">
                <a:avLst/>
              </a:prstGeom>
              <a:noFill/>
              <a:ln w="9525">
                <a:noFill/>
                <a:miter lim="800000"/>
                <a:headEnd/>
                <a:tailEnd/>
              </a:ln>
            </p:spPr>
            <p:txBody>
              <a:bodyPr vert="horz" wrap="square" lIns="73152" tIns="36576" rIns="73152"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45</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190466" name="Text Box 2"/>
            <p:cNvSpPr txBox="1">
              <a:spLocks noChangeArrowheads="1"/>
            </p:cNvSpPr>
            <p:nvPr/>
          </p:nvSpPr>
          <p:spPr bwMode="auto">
            <a:xfrm>
              <a:off x="2360" y="6162"/>
              <a:ext cx="6672" cy="366"/>
            </a:xfrm>
            <a:prstGeom prst="rect">
              <a:avLst/>
            </a:prstGeom>
            <a:noFill/>
            <a:ln w="9525">
              <a:noFill/>
              <a:miter lim="800000"/>
              <a:headEnd/>
              <a:tailEnd/>
            </a:ln>
            <a:effectLst/>
          </p:spPr>
          <p:txBody>
            <a:bodyPr vert="horz" wrap="none" lIns="73152" tIns="36576" rIns="73152" bIns="36576"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rgbClr val="0000FF"/>
                  </a:solidFill>
                  <a:effectLst/>
                  <a:latin typeface="Arial" pitchFamily="34" charset="0"/>
                  <a:ea typeface="Times New Roman" pitchFamily="18" charset="0"/>
                  <a:cs typeface="Arial" pitchFamily="34" charset="0"/>
                </a:rPr>
                <a:t>L’interconversion chaise/chaise se produit 10</a:t>
              </a:r>
              <a:r>
                <a:rPr kumimoji="0" lang="fr-FR" sz="1100" b="0" i="0" u="none" strike="noStrike" cap="none" normalizeH="0" baseline="30000" smtClean="0">
                  <a:ln>
                    <a:noFill/>
                  </a:ln>
                  <a:solidFill>
                    <a:srgbClr val="0000FF"/>
                  </a:solidFill>
                  <a:effectLst/>
                  <a:latin typeface="Arial" pitchFamily="34" charset="0"/>
                  <a:ea typeface="Times New Roman" pitchFamily="18" charset="0"/>
                  <a:cs typeface="Arial" pitchFamily="34" charset="0"/>
                </a:rPr>
                <a:t>4</a:t>
              </a:r>
              <a:r>
                <a:rPr kumimoji="0" lang="fr-FR" sz="1100" b="0" i="0" u="none" strike="noStrike" cap="none" normalizeH="0" baseline="0" smtClean="0">
                  <a:ln>
                    <a:noFill/>
                  </a:ln>
                  <a:solidFill>
                    <a:srgbClr val="0000FF"/>
                  </a:solidFill>
                  <a:effectLst/>
                  <a:latin typeface="Arial" pitchFamily="34" charset="0"/>
                  <a:ea typeface="Times New Roman" pitchFamily="18" charset="0"/>
                  <a:cs typeface="Arial" pitchFamily="34" charset="0"/>
                </a:rPr>
                <a:t> à 10</a:t>
              </a:r>
              <a:r>
                <a:rPr kumimoji="0" lang="fr-FR" sz="1100" b="0" i="0" u="none" strike="noStrike" cap="none" normalizeH="0" baseline="30000" smtClean="0">
                  <a:ln>
                    <a:noFill/>
                  </a:ln>
                  <a:solidFill>
                    <a:srgbClr val="0000FF"/>
                  </a:solidFill>
                  <a:effectLst/>
                  <a:latin typeface="Arial" pitchFamily="34" charset="0"/>
                  <a:ea typeface="Times New Roman" pitchFamily="18" charset="0"/>
                  <a:cs typeface="Arial" pitchFamily="34" charset="0"/>
                </a:rPr>
                <a:t>5</a:t>
              </a:r>
              <a:r>
                <a:rPr kumimoji="0" lang="fr-FR" sz="1100" b="0" i="0" u="none" strike="noStrike" cap="none" normalizeH="0" baseline="0" smtClean="0">
                  <a:ln>
                    <a:noFill/>
                  </a:ln>
                  <a:solidFill>
                    <a:srgbClr val="0000FF"/>
                  </a:solidFill>
                  <a:effectLst/>
                  <a:latin typeface="Arial" pitchFamily="34" charset="0"/>
                  <a:ea typeface="Times New Roman" pitchFamily="18" charset="0"/>
                  <a:cs typeface="Arial" pitchFamily="34" charset="0"/>
                </a:rPr>
                <a:t> fois par seconde.</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transition/>
</p:sld>
</file>

<file path=ppt/theme/theme1.xml><?xml version="1.0" encoding="utf-8"?>
<a:theme xmlns:a="http://schemas.openxmlformats.org/drawingml/2006/main" name="Standar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3245</TotalTime>
  <Words>648</Words>
  <Application>Microsoft Office PowerPoint</Application>
  <PresentationFormat>Affichage à l'écran (4:3)</PresentationFormat>
  <Paragraphs>166</Paragraphs>
  <Slides>50</Slides>
  <Notes>8</Notes>
  <HiddenSlides>0</HiddenSlides>
  <MMClips>0</MMClips>
  <ScaleCrop>false</ScaleCrop>
  <HeadingPairs>
    <vt:vector size="6" baseType="variant">
      <vt:variant>
        <vt:lpstr>Thème</vt:lpstr>
      </vt:variant>
      <vt:variant>
        <vt:i4>1</vt:i4>
      </vt:variant>
      <vt:variant>
        <vt:lpstr>Serveurs OLE incorporés</vt:lpstr>
      </vt:variant>
      <vt:variant>
        <vt:i4>3</vt:i4>
      </vt:variant>
      <vt:variant>
        <vt:lpstr>Titres des diapositives</vt:lpstr>
      </vt:variant>
      <vt:variant>
        <vt:i4>50</vt:i4>
      </vt:variant>
    </vt:vector>
  </HeadingPairs>
  <TitlesOfParts>
    <vt:vector size="54" baseType="lpstr">
      <vt:lpstr>Standard</vt:lpstr>
      <vt:lpstr>ChemSketch</vt:lpstr>
      <vt:lpstr>Image bitmap</vt:lpstr>
      <vt:lpstr>Package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lpstr>Diapositive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OBSERVER</dc:title>
  <dc:creator>Marie-Françoise ROMESTAING;Anne-Claude MOREY;Rachel  BORES Académie de Besançon</dc:creator>
  <cp:lastModifiedBy>astroboy</cp:lastModifiedBy>
  <cp:revision>674</cp:revision>
  <dcterms:created xsi:type="dcterms:W3CDTF">2011-03-04T15:43:31Z</dcterms:created>
  <dcterms:modified xsi:type="dcterms:W3CDTF">2016-09-01T15:08:54Z</dcterms:modified>
</cp:coreProperties>
</file>