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Default Extension="svg" ContentType="image/sv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2"/>
  </p:notesMasterIdLst>
  <p:handoutMasterIdLst>
    <p:handoutMasterId r:id="rId53"/>
  </p:handoutMasterIdLst>
  <p:sldIdLst>
    <p:sldId id="347" r:id="rId2"/>
    <p:sldId id="348" r:id="rId3"/>
    <p:sldId id="350" r:id="rId4"/>
    <p:sldId id="364" r:id="rId5"/>
    <p:sldId id="365" r:id="rId6"/>
    <p:sldId id="261" r:id="rId7"/>
    <p:sldId id="300" r:id="rId8"/>
    <p:sldId id="276" r:id="rId9"/>
    <p:sldId id="301" r:id="rId10"/>
    <p:sldId id="302" r:id="rId11"/>
    <p:sldId id="303" r:id="rId12"/>
    <p:sldId id="305" r:id="rId13"/>
    <p:sldId id="328" r:id="rId14"/>
    <p:sldId id="306" r:id="rId15"/>
    <p:sldId id="307" r:id="rId16"/>
    <p:sldId id="308" r:id="rId17"/>
    <p:sldId id="329" r:id="rId18"/>
    <p:sldId id="310" r:id="rId19"/>
    <p:sldId id="312" r:id="rId20"/>
    <p:sldId id="311" r:id="rId21"/>
    <p:sldId id="313" r:id="rId22"/>
    <p:sldId id="330" r:id="rId23"/>
    <p:sldId id="314" r:id="rId24"/>
    <p:sldId id="315" r:id="rId25"/>
    <p:sldId id="316" r:id="rId26"/>
    <p:sldId id="317" r:id="rId27"/>
    <p:sldId id="318" r:id="rId28"/>
    <p:sldId id="331" r:id="rId29"/>
    <p:sldId id="319" r:id="rId30"/>
    <p:sldId id="321" r:id="rId31"/>
    <p:sldId id="320" r:id="rId32"/>
    <p:sldId id="322" r:id="rId33"/>
    <p:sldId id="325" r:id="rId34"/>
    <p:sldId id="326" r:id="rId35"/>
    <p:sldId id="323" r:id="rId36"/>
    <p:sldId id="327" r:id="rId37"/>
    <p:sldId id="324" r:id="rId38"/>
    <p:sldId id="366" r:id="rId39"/>
    <p:sldId id="346" r:id="rId40"/>
    <p:sldId id="337" r:id="rId41"/>
    <p:sldId id="338" r:id="rId42"/>
    <p:sldId id="339" r:id="rId43"/>
    <p:sldId id="340" r:id="rId44"/>
    <p:sldId id="368" r:id="rId45"/>
    <p:sldId id="367" r:id="rId46"/>
    <p:sldId id="341" r:id="rId47"/>
    <p:sldId id="370" r:id="rId48"/>
    <p:sldId id="372" r:id="rId49"/>
    <p:sldId id="371" r:id="rId50"/>
    <p:sldId id="369" r:id="rId51"/>
  </p:sldIdLst>
  <p:sldSz cx="9144000" cy="6858000" type="screen4x3"/>
  <p:notesSz cx="7099300" cy="10234613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0000"/>
    <a:srgbClr val="DDD800"/>
    <a:srgbClr val="339966"/>
    <a:srgbClr val="00FF00"/>
    <a:srgbClr val="6600CC"/>
    <a:srgbClr val="CCFF66"/>
    <a:srgbClr val="CCFF99"/>
    <a:srgbClr val="FFFF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787"/>
    <p:restoredTop sz="95586" autoAdjust="0"/>
  </p:normalViewPr>
  <p:slideViewPr>
    <p:cSldViewPr snapToGrid="0">
      <p:cViewPr varScale="1">
        <p:scale>
          <a:sx n="86" d="100"/>
          <a:sy n="86" d="100"/>
        </p:scale>
        <p:origin x="-1133" y="-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4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image" Target="../media/image9.wmf"/><Relationship Id="rId7" Type="http://schemas.openxmlformats.org/officeDocument/2006/relationships/image" Target="../media/image13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6" Type="http://schemas.openxmlformats.org/officeDocument/2006/relationships/image" Target="../media/image12.emf"/><Relationship Id="rId5" Type="http://schemas.openxmlformats.org/officeDocument/2006/relationships/image" Target="../media/image11.wmf"/><Relationship Id="rId10" Type="http://schemas.openxmlformats.org/officeDocument/2006/relationships/image" Target="../media/image16.wmf"/><Relationship Id="rId4" Type="http://schemas.openxmlformats.org/officeDocument/2006/relationships/image" Target="../media/image10.wmf"/><Relationship Id="rId9" Type="http://schemas.openxmlformats.org/officeDocument/2006/relationships/image" Target="../media/image15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25.wmf"/><Relationship Id="rId3" Type="http://schemas.openxmlformats.org/officeDocument/2006/relationships/image" Target="../media/image20.wmf"/><Relationship Id="rId7" Type="http://schemas.openxmlformats.org/officeDocument/2006/relationships/image" Target="../media/image24.wmf"/><Relationship Id="rId2" Type="http://schemas.openxmlformats.org/officeDocument/2006/relationships/image" Target="../media/image19.png"/><Relationship Id="rId1" Type="http://schemas.openxmlformats.org/officeDocument/2006/relationships/image" Target="../media/image18.png"/><Relationship Id="rId6" Type="http://schemas.openxmlformats.org/officeDocument/2006/relationships/image" Target="../media/image23.wmf"/><Relationship Id="rId5" Type="http://schemas.openxmlformats.org/officeDocument/2006/relationships/image" Target="../media/image22.wmf"/><Relationship Id="rId10" Type="http://schemas.openxmlformats.org/officeDocument/2006/relationships/image" Target="../media/image27.wmf"/><Relationship Id="rId4" Type="http://schemas.openxmlformats.org/officeDocument/2006/relationships/image" Target="../media/image21.wmf"/><Relationship Id="rId9" Type="http://schemas.openxmlformats.org/officeDocument/2006/relationships/image" Target="../media/image26.w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29.wmf"/><Relationship Id="rId3" Type="http://schemas.openxmlformats.org/officeDocument/2006/relationships/image" Target="../media/image20.wmf"/><Relationship Id="rId7" Type="http://schemas.openxmlformats.org/officeDocument/2006/relationships/image" Target="../media/image28.wmf"/><Relationship Id="rId2" Type="http://schemas.openxmlformats.org/officeDocument/2006/relationships/image" Target="../media/image19.png"/><Relationship Id="rId1" Type="http://schemas.openxmlformats.org/officeDocument/2006/relationships/image" Target="../media/image18.png"/><Relationship Id="rId6" Type="http://schemas.openxmlformats.org/officeDocument/2006/relationships/image" Target="../media/image24.wmf"/><Relationship Id="rId5" Type="http://schemas.openxmlformats.org/officeDocument/2006/relationships/image" Target="../media/image25.wmf"/><Relationship Id="rId4" Type="http://schemas.openxmlformats.org/officeDocument/2006/relationships/image" Target="../media/image22.w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29.wmf"/><Relationship Id="rId3" Type="http://schemas.openxmlformats.org/officeDocument/2006/relationships/image" Target="../media/image20.wmf"/><Relationship Id="rId7" Type="http://schemas.openxmlformats.org/officeDocument/2006/relationships/image" Target="../media/image28.wmf"/><Relationship Id="rId2" Type="http://schemas.openxmlformats.org/officeDocument/2006/relationships/image" Target="../media/image19.png"/><Relationship Id="rId1" Type="http://schemas.openxmlformats.org/officeDocument/2006/relationships/image" Target="../media/image18.png"/><Relationship Id="rId6" Type="http://schemas.openxmlformats.org/officeDocument/2006/relationships/image" Target="../media/image24.wmf"/><Relationship Id="rId5" Type="http://schemas.openxmlformats.org/officeDocument/2006/relationships/image" Target="../media/image25.wmf"/><Relationship Id="rId4" Type="http://schemas.openxmlformats.org/officeDocument/2006/relationships/image" Target="../media/image22.wmf"/></Relationships>
</file>

<file path=ppt/drawings/_rels/vmlDrawing6.vml.rels><?xml version="1.0" encoding="UTF-8" standalone="yes"?>
<Relationships xmlns="http://schemas.openxmlformats.org/package/2006/relationships"><Relationship Id="rId8" Type="http://schemas.openxmlformats.org/officeDocument/2006/relationships/image" Target="../media/image31.wmf"/><Relationship Id="rId3" Type="http://schemas.openxmlformats.org/officeDocument/2006/relationships/image" Target="../media/image20.wmf"/><Relationship Id="rId7" Type="http://schemas.openxmlformats.org/officeDocument/2006/relationships/image" Target="../media/image30.wmf"/><Relationship Id="rId12" Type="http://schemas.openxmlformats.org/officeDocument/2006/relationships/image" Target="../media/image29.wmf"/><Relationship Id="rId2" Type="http://schemas.openxmlformats.org/officeDocument/2006/relationships/image" Target="../media/image19.png"/><Relationship Id="rId1" Type="http://schemas.openxmlformats.org/officeDocument/2006/relationships/image" Target="../media/image18.png"/><Relationship Id="rId6" Type="http://schemas.openxmlformats.org/officeDocument/2006/relationships/image" Target="../media/image24.wmf"/><Relationship Id="rId11" Type="http://schemas.openxmlformats.org/officeDocument/2006/relationships/image" Target="../media/image28.wmf"/><Relationship Id="rId5" Type="http://schemas.openxmlformats.org/officeDocument/2006/relationships/image" Target="../media/image25.wmf"/><Relationship Id="rId10" Type="http://schemas.openxmlformats.org/officeDocument/2006/relationships/image" Target="../media/image33.emf"/><Relationship Id="rId4" Type="http://schemas.openxmlformats.org/officeDocument/2006/relationships/image" Target="../media/image22.wmf"/><Relationship Id="rId9" Type="http://schemas.openxmlformats.org/officeDocument/2006/relationships/image" Target="../media/image32.w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35.wmf"/><Relationship Id="rId13" Type="http://schemas.openxmlformats.org/officeDocument/2006/relationships/image" Target="../media/image37.wmf"/><Relationship Id="rId3" Type="http://schemas.openxmlformats.org/officeDocument/2006/relationships/image" Target="../media/image20.wmf"/><Relationship Id="rId7" Type="http://schemas.openxmlformats.org/officeDocument/2006/relationships/image" Target="../media/image28.wmf"/><Relationship Id="rId12" Type="http://schemas.openxmlformats.org/officeDocument/2006/relationships/image" Target="../media/image29.wmf"/><Relationship Id="rId2" Type="http://schemas.openxmlformats.org/officeDocument/2006/relationships/image" Target="../media/image19.png"/><Relationship Id="rId1" Type="http://schemas.openxmlformats.org/officeDocument/2006/relationships/image" Target="../media/image18.png"/><Relationship Id="rId6" Type="http://schemas.openxmlformats.org/officeDocument/2006/relationships/image" Target="../media/image24.wmf"/><Relationship Id="rId11" Type="http://schemas.openxmlformats.org/officeDocument/2006/relationships/image" Target="../media/image36.emf"/><Relationship Id="rId5" Type="http://schemas.openxmlformats.org/officeDocument/2006/relationships/image" Target="../media/image25.wmf"/><Relationship Id="rId10" Type="http://schemas.openxmlformats.org/officeDocument/2006/relationships/image" Target="../media/image32.wmf"/><Relationship Id="rId4" Type="http://schemas.openxmlformats.org/officeDocument/2006/relationships/image" Target="../media/image22.wmf"/><Relationship Id="rId9" Type="http://schemas.openxmlformats.org/officeDocument/2006/relationships/image" Target="../media/image31.wmf"/></Relationships>
</file>

<file path=ppt/drawings/_rels/vmlDrawing8.vml.rels><?xml version="1.0" encoding="UTF-8" standalone="yes"?>
<Relationships xmlns="http://schemas.openxmlformats.org/package/2006/relationships"><Relationship Id="rId8" Type="http://schemas.openxmlformats.org/officeDocument/2006/relationships/image" Target="../media/image29.wmf"/><Relationship Id="rId13" Type="http://schemas.openxmlformats.org/officeDocument/2006/relationships/image" Target="../media/image39.emf"/><Relationship Id="rId3" Type="http://schemas.openxmlformats.org/officeDocument/2006/relationships/image" Target="../media/image20.wmf"/><Relationship Id="rId7" Type="http://schemas.openxmlformats.org/officeDocument/2006/relationships/image" Target="../media/image28.wmf"/><Relationship Id="rId12" Type="http://schemas.openxmlformats.org/officeDocument/2006/relationships/image" Target="../media/image32.wmf"/><Relationship Id="rId2" Type="http://schemas.openxmlformats.org/officeDocument/2006/relationships/image" Target="../media/image19.png"/><Relationship Id="rId1" Type="http://schemas.openxmlformats.org/officeDocument/2006/relationships/image" Target="../media/image18.png"/><Relationship Id="rId6" Type="http://schemas.openxmlformats.org/officeDocument/2006/relationships/image" Target="../media/image24.wmf"/><Relationship Id="rId11" Type="http://schemas.openxmlformats.org/officeDocument/2006/relationships/image" Target="../media/image31.wmf"/><Relationship Id="rId5" Type="http://schemas.openxmlformats.org/officeDocument/2006/relationships/image" Target="../media/image25.wmf"/><Relationship Id="rId10" Type="http://schemas.openxmlformats.org/officeDocument/2006/relationships/image" Target="../media/image35.wmf"/><Relationship Id="rId4" Type="http://schemas.openxmlformats.org/officeDocument/2006/relationships/image" Target="../media/image22.wmf"/><Relationship Id="rId9" Type="http://schemas.openxmlformats.org/officeDocument/2006/relationships/image" Target="../media/image38.wmf"/></Relationships>
</file>

<file path=ppt/drawings/_rels/vmlDrawing9.vml.rels><?xml version="1.0" encoding="UTF-8" standalone="yes"?>
<Relationships xmlns="http://schemas.openxmlformats.org/package/2006/relationships"><Relationship Id="rId8" Type="http://schemas.openxmlformats.org/officeDocument/2006/relationships/image" Target="../media/image35.wmf"/><Relationship Id="rId13" Type="http://schemas.openxmlformats.org/officeDocument/2006/relationships/image" Target="../media/image38.wmf"/><Relationship Id="rId3" Type="http://schemas.openxmlformats.org/officeDocument/2006/relationships/image" Target="../media/image20.wmf"/><Relationship Id="rId7" Type="http://schemas.openxmlformats.org/officeDocument/2006/relationships/image" Target="../media/image28.wmf"/><Relationship Id="rId12" Type="http://schemas.openxmlformats.org/officeDocument/2006/relationships/image" Target="../media/image29.wmf"/><Relationship Id="rId2" Type="http://schemas.openxmlformats.org/officeDocument/2006/relationships/image" Target="../media/image19.png"/><Relationship Id="rId1" Type="http://schemas.openxmlformats.org/officeDocument/2006/relationships/image" Target="../media/image18.png"/><Relationship Id="rId6" Type="http://schemas.openxmlformats.org/officeDocument/2006/relationships/image" Target="../media/image24.wmf"/><Relationship Id="rId11" Type="http://schemas.openxmlformats.org/officeDocument/2006/relationships/image" Target="../media/image40.emf"/><Relationship Id="rId5" Type="http://schemas.openxmlformats.org/officeDocument/2006/relationships/image" Target="../media/image25.wmf"/><Relationship Id="rId10" Type="http://schemas.openxmlformats.org/officeDocument/2006/relationships/image" Target="../media/image32.wmf"/><Relationship Id="rId4" Type="http://schemas.openxmlformats.org/officeDocument/2006/relationships/image" Target="../media/image22.wmf"/><Relationship Id="rId9" Type="http://schemas.openxmlformats.org/officeDocument/2006/relationships/image" Target="../media/image31.wmf"/></Relationships>
</file>

<file path=ppt/drawings/_rels/vmlDrawing10.vml.rels><?xml version="1.0" encoding="UTF-8" standalone="yes"?>
<Relationships xmlns="http://schemas.openxmlformats.org/package/2006/relationships"><Relationship Id="rId8" Type="http://schemas.openxmlformats.org/officeDocument/2006/relationships/image" Target="../media/image35.wmf"/><Relationship Id="rId13" Type="http://schemas.openxmlformats.org/officeDocument/2006/relationships/image" Target="../media/image38.wmf"/><Relationship Id="rId3" Type="http://schemas.openxmlformats.org/officeDocument/2006/relationships/image" Target="../media/image20.wmf"/><Relationship Id="rId7" Type="http://schemas.openxmlformats.org/officeDocument/2006/relationships/image" Target="../media/image28.wmf"/><Relationship Id="rId12" Type="http://schemas.openxmlformats.org/officeDocument/2006/relationships/image" Target="../media/image29.wmf"/><Relationship Id="rId2" Type="http://schemas.openxmlformats.org/officeDocument/2006/relationships/image" Target="../media/image19.png"/><Relationship Id="rId1" Type="http://schemas.openxmlformats.org/officeDocument/2006/relationships/image" Target="../media/image18.png"/><Relationship Id="rId6" Type="http://schemas.openxmlformats.org/officeDocument/2006/relationships/image" Target="../media/image24.wmf"/><Relationship Id="rId11" Type="http://schemas.openxmlformats.org/officeDocument/2006/relationships/image" Target="../media/image41.emf"/><Relationship Id="rId5" Type="http://schemas.openxmlformats.org/officeDocument/2006/relationships/image" Target="../media/image25.wmf"/><Relationship Id="rId10" Type="http://schemas.openxmlformats.org/officeDocument/2006/relationships/image" Target="../media/image32.wmf"/><Relationship Id="rId4" Type="http://schemas.openxmlformats.org/officeDocument/2006/relationships/image" Target="../media/image22.wmf"/><Relationship Id="rId9" Type="http://schemas.openxmlformats.org/officeDocument/2006/relationships/image" Target="../media/image31.wmf"/><Relationship Id="rId14" Type="http://schemas.openxmlformats.org/officeDocument/2006/relationships/image" Target="../media/image42.emf"/></Relationships>
</file>

<file path=ppt/drawings/_rels/vmlDrawing11.vml.rels><?xml version="1.0" encoding="UTF-8" standalone="yes"?>
<Relationships xmlns="http://schemas.openxmlformats.org/package/2006/relationships"><Relationship Id="rId8" Type="http://schemas.openxmlformats.org/officeDocument/2006/relationships/image" Target="../media/image35.wmf"/><Relationship Id="rId13" Type="http://schemas.openxmlformats.org/officeDocument/2006/relationships/image" Target="../media/image38.wmf"/><Relationship Id="rId3" Type="http://schemas.openxmlformats.org/officeDocument/2006/relationships/image" Target="../media/image20.wmf"/><Relationship Id="rId7" Type="http://schemas.openxmlformats.org/officeDocument/2006/relationships/image" Target="../media/image28.wmf"/><Relationship Id="rId12" Type="http://schemas.openxmlformats.org/officeDocument/2006/relationships/image" Target="../media/image29.wmf"/><Relationship Id="rId2" Type="http://schemas.openxmlformats.org/officeDocument/2006/relationships/image" Target="../media/image19.png"/><Relationship Id="rId1" Type="http://schemas.openxmlformats.org/officeDocument/2006/relationships/image" Target="../media/image18.png"/><Relationship Id="rId6" Type="http://schemas.openxmlformats.org/officeDocument/2006/relationships/image" Target="../media/image24.wmf"/><Relationship Id="rId11" Type="http://schemas.openxmlformats.org/officeDocument/2006/relationships/image" Target="../media/image43.emf"/><Relationship Id="rId5" Type="http://schemas.openxmlformats.org/officeDocument/2006/relationships/image" Target="../media/image25.wmf"/><Relationship Id="rId10" Type="http://schemas.openxmlformats.org/officeDocument/2006/relationships/image" Target="../media/image32.wmf"/><Relationship Id="rId4" Type="http://schemas.openxmlformats.org/officeDocument/2006/relationships/image" Target="../media/image22.wmf"/><Relationship Id="rId9" Type="http://schemas.openxmlformats.org/officeDocument/2006/relationships/image" Target="../media/image31.wmf"/></Relationships>
</file>

<file path=ppt/drawings/_rels/vmlDrawing12.vml.rels><?xml version="1.0" encoding="UTF-8" standalone="yes"?>
<Relationships xmlns="http://schemas.openxmlformats.org/package/2006/relationships"><Relationship Id="rId8" Type="http://schemas.openxmlformats.org/officeDocument/2006/relationships/image" Target="../media/image29.wmf"/><Relationship Id="rId13" Type="http://schemas.openxmlformats.org/officeDocument/2006/relationships/image" Target="../media/image44.emf"/><Relationship Id="rId3" Type="http://schemas.openxmlformats.org/officeDocument/2006/relationships/image" Target="../media/image20.wmf"/><Relationship Id="rId7" Type="http://schemas.openxmlformats.org/officeDocument/2006/relationships/image" Target="../media/image28.wmf"/><Relationship Id="rId12" Type="http://schemas.openxmlformats.org/officeDocument/2006/relationships/image" Target="../media/image32.wmf"/><Relationship Id="rId2" Type="http://schemas.openxmlformats.org/officeDocument/2006/relationships/image" Target="../media/image19.png"/><Relationship Id="rId1" Type="http://schemas.openxmlformats.org/officeDocument/2006/relationships/image" Target="../media/image18.png"/><Relationship Id="rId6" Type="http://schemas.openxmlformats.org/officeDocument/2006/relationships/image" Target="../media/image24.wmf"/><Relationship Id="rId11" Type="http://schemas.openxmlformats.org/officeDocument/2006/relationships/image" Target="../media/image31.wmf"/><Relationship Id="rId5" Type="http://schemas.openxmlformats.org/officeDocument/2006/relationships/image" Target="../media/image25.wmf"/><Relationship Id="rId10" Type="http://schemas.openxmlformats.org/officeDocument/2006/relationships/image" Target="../media/image35.wmf"/><Relationship Id="rId4" Type="http://schemas.openxmlformats.org/officeDocument/2006/relationships/image" Target="../media/image22.wmf"/><Relationship Id="rId9" Type="http://schemas.openxmlformats.org/officeDocument/2006/relationships/image" Target="../media/image38.wmf"/></Relationships>
</file>

<file path=ppt/drawings/_rels/vmlDrawing13.vml.rels><?xml version="1.0" encoding="UTF-8" standalone="yes"?>
<Relationships xmlns="http://schemas.openxmlformats.org/package/2006/relationships"><Relationship Id="rId8" Type="http://schemas.openxmlformats.org/officeDocument/2006/relationships/image" Target="../media/image35.wmf"/><Relationship Id="rId13" Type="http://schemas.openxmlformats.org/officeDocument/2006/relationships/image" Target="../media/image38.wmf"/><Relationship Id="rId3" Type="http://schemas.openxmlformats.org/officeDocument/2006/relationships/image" Target="../media/image20.wmf"/><Relationship Id="rId7" Type="http://schemas.openxmlformats.org/officeDocument/2006/relationships/image" Target="../media/image28.wmf"/><Relationship Id="rId12" Type="http://schemas.openxmlformats.org/officeDocument/2006/relationships/image" Target="../media/image29.wmf"/><Relationship Id="rId2" Type="http://schemas.openxmlformats.org/officeDocument/2006/relationships/image" Target="../media/image19.png"/><Relationship Id="rId1" Type="http://schemas.openxmlformats.org/officeDocument/2006/relationships/image" Target="../media/image18.png"/><Relationship Id="rId6" Type="http://schemas.openxmlformats.org/officeDocument/2006/relationships/image" Target="../media/image24.wmf"/><Relationship Id="rId11" Type="http://schemas.openxmlformats.org/officeDocument/2006/relationships/image" Target="../media/image45.emf"/><Relationship Id="rId5" Type="http://schemas.openxmlformats.org/officeDocument/2006/relationships/image" Target="../media/image25.wmf"/><Relationship Id="rId10" Type="http://schemas.openxmlformats.org/officeDocument/2006/relationships/image" Target="../media/image32.wmf"/><Relationship Id="rId4" Type="http://schemas.openxmlformats.org/officeDocument/2006/relationships/image" Target="../media/image22.wmf"/><Relationship Id="rId9" Type="http://schemas.openxmlformats.org/officeDocument/2006/relationships/image" Target="../media/image31.wmf"/></Relationships>
</file>

<file path=ppt/drawings/_rels/vmlDrawing14.vml.rels><?xml version="1.0" encoding="UTF-8" standalone="yes"?>
<Relationships xmlns="http://schemas.openxmlformats.org/package/2006/relationships"><Relationship Id="rId8" Type="http://schemas.openxmlformats.org/officeDocument/2006/relationships/image" Target="../media/image35.wmf"/><Relationship Id="rId13" Type="http://schemas.openxmlformats.org/officeDocument/2006/relationships/image" Target="../media/image38.wmf"/><Relationship Id="rId3" Type="http://schemas.openxmlformats.org/officeDocument/2006/relationships/image" Target="../media/image20.wmf"/><Relationship Id="rId7" Type="http://schemas.openxmlformats.org/officeDocument/2006/relationships/image" Target="../media/image28.wmf"/><Relationship Id="rId12" Type="http://schemas.openxmlformats.org/officeDocument/2006/relationships/image" Target="../media/image29.wmf"/><Relationship Id="rId2" Type="http://schemas.openxmlformats.org/officeDocument/2006/relationships/image" Target="../media/image19.png"/><Relationship Id="rId1" Type="http://schemas.openxmlformats.org/officeDocument/2006/relationships/image" Target="../media/image18.png"/><Relationship Id="rId6" Type="http://schemas.openxmlformats.org/officeDocument/2006/relationships/image" Target="../media/image24.wmf"/><Relationship Id="rId11" Type="http://schemas.openxmlformats.org/officeDocument/2006/relationships/image" Target="../media/image46.emf"/><Relationship Id="rId5" Type="http://schemas.openxmlformats.org/officeDocument/2006/relationships/image" Target="../media/image25.wmf"/><Relationship Id="rId10" Type="http://schemas.openxmlformats.org/officeDocument/2006/relationships/image" Target="../media/image32.wmf"/><Relationship Id="rId4" Type="http://schemas.openxmlformats.org/officeDocument/2006/relationships/image" Target="../media/image22.wmf"/><Relationship Id="rId9" Type="http://schemas.openxmlformats.org/officeDocument/2006/relationships/image" Target="../media/image31.wmf"/></Relationships>
</file>

<file path=ppt/drawings/_rels/vmlDrawing15.vml.rels><?xml version="1.0" encoding="UTF-8" standalone="yes"?>
<Relationships xmlns="http://schemas.openxmlformats.org/package/2006/relationships"><Relationship Id="rId8" Type="http://schemas.openxmlformats.org/officeDocument/2006/relationships/image" Target="../media/image35.wmf"/><Relationship Id="rId13" Type="http://schemas.openxmlformats.org/officeDocument/2006/relationships/image" Target="../media/image38.wmf"/><Relationship Id="rId3" Type="http://schemas.openxmlformats.org/officeDocument/2006/relationships/image" Target="../media/image20.wmf"/><Relationship Id="rId7" Type="http://schemas.openxmlformats.org/officeDocument/2006/relationships/image" Target="../media/image28.wmf"/><Relationship Id="rId12" Type="http://schemas.openxmlformats.org/officeDocument/2006/relationships/image" Target="../media/image29.wmf"/><Relationship Id="rId2" Type="http://schemas.openxmlformats.org/officeDocument/2006/relationships/image" Target="../media/image19.png"/><Relationship Id="rId1" Type="http://schemas.openxmlformats.org/officeDocument/2006/relationships/image" Target="../media/image18.png"/><Relationship Id="rId6" Type="http://schemas.openxmlformats.org/officeDocument/2006/relationships/image" Target="../media/image24.wmf"/><Relationship Id="rId11" Type="http://schemas.openxmlformats.org/officeDocument/2006/relationships/image" Target="../media/image47.emf"/><Relationship Id="rId5" Type="http://schemas.openxmlformats.org/officeDocument/2006/relationships/image" Target="../media/image25.wmf"/><Relationship Id="rId10" Type="http://schemas.openxmlformats.org/officeDocument/2006/relationships/image" Target="../media/image32.wmf"/><Relationship Id="rId4" Type="http://schemas.openxmlformats.org/officeDocument/2006/relationships/image" Target="../media/image22.wmf"/><Relationship Id="rId9" Type="http://schemas.openxmlformats.org/officeDocument/2006/relationships/image" Target="../media/image31.wmf"/><Relationship Id="rId14" Type="http://schemas.openxmlformats.org/officeDocument/2006/relationships/image" Target="../media/image48.emf"/></Relationships>
</file>

<file path=ppt/drawings/_rels/vmlDrawing16.vml.rels><?xml version="1.0" encoding="UTF-8" standalone="yes"?>
<Relationships xmlns="http://schemas.openxmlformats.org/package/2006/relationships"><Relationship Id="rId8" Type="http://schemas.openxmlformats.org/officeDocument/2006/relationships/image" Target="../media/image35.wmf"/><Relationship Id="rId13" Type="http://schemas.openxmlformats.org/officeDocument/2006/relationships/image" Target="../media/image38.wmf"/><Relationship Id="rId3" Type="http://schemas.openxmlformats.org/officeDocument/2006/relationships/image" Target="../media/image22.wmf"/><Relationship Id="rId7" Type="http://schemas.openxmlformats.org/officeDocument/2006/relationships/image" Target="../media/image28.wmf"/><Relationship Id="rId12" Type="http://schemas.openxmlformats.org/officeDocument/2006/relationships/image" Target="../media/image29.wmf"/><Relationship Id="rId2" Type="http://schemas.openxmlformats.org/officeDocument/2006/relationships/image" Target="../media/image19.png"/><Relationship Id="rId1" Type="http://schemas.openxmlformats.org/officeDocument/2006/relationships/image" Target="../media/image18.png"/><Relationship Id="rId6" Type="http://schemas.openxmlformats.org/officeDocument/2006/relationships/image" Target="../media/image24.wmf"/><Relationship Id="rId11" Type="http://schemas.openxmlformats.org/officeDocument/2006/relationships/image" Target="../media/image49.emf"/><Relationship Id="rId5" Type="http://schemas.openxmlformats.org/officeDocument/2006/relationships/image" Target="../media/image25.wmf"/><Relationship Id="rId10" Type="http://schemas.openxmlformats.org/officeDocument/2006/relationships/image" Target="../media/image32.wmf"/><Relationship Id="rId4" Type="http://schemas.openxmlformats.org/officeDocument/2006/relationships/image" Target="../media/image20.wmf"/><Relationship Id="rId9" Type="http://schemas.openxmlformats.org/officeDocument/2006/relationships/image" Target="../media/image31.wmf"/></Relationships>
</file>

<file path=ppt/drawings/_rels/vmlDrawing17.vml.rels><?xml version="1.0" encoding="UTF-8" standalone="yes"?>
<Relationships xmlns="http://schemas.openxmlformats.org/package/2006/relationships"><Relationship Id="rId8" Type="http://schemas.openxmlformats.org/officeDocument/2006/relationships/image" Target="../media/image29.wmf"/><Relationship Id="rId13" Type="http://schemas.openxmlformats.org/officeDocument/2006/relationships/image" Target="../media/image50.emf"/><Relationship Id="rId3" Type="http://schemas.openxmlformats.org/officeDocument/2006/relationships/image" Target="../media/image22.wmf"/><Relationship Id="rId7" Type="http://schemas.openxmlformats.org/officeDocument/2006/relationships/image" Target="../media/image28.wmf"/><Relationship Id="rId12" Type="http://schemas.openxmlformats.org/officeDocument/2006/relationships/image" Target="../media/image32.wmf"/><Relationship Id="rId2" Type="http://schemas.openxmlformats.org/officeDocument/2006/relationships/image" Target="../media/image19.png"/><Relationship Id="rId1" Type="http://schemas.openxmlformats.org/officeDocument/2006/relationships/image" Target="../media/image18.png"/><Relationship Id="rId6" Type="http://schemas.openxmlformats.org/officeDocument/2006/relationships/image" Target="../media/image24.wmf"/><Relationship Id="rId11" Type="http://schemas.openxmlformats.org/officeDocument/2006/relationships/image" Target="../media/image31.wmf"/><Relationship Id="rId5" Type="http://schemas.openxmlformats.org/officeDocument/2006/relationships/image" Target="../media/image25.wmf"/><Relationship Id="rId10" Type="http://schemas.openxmlformats.org/officeDocument/2006/relationships/image" Target="../media/image35.wmf"/><Relationship Id="rId4" Type="http://schemas.openxmlformats.org/officeDocument/2006/relationships/image" Target="../media/image20.wmf"/><Relationship Id="rId9" Type="http://schemas.openxmlformats.org/officeDocument/2006/relationships/image" Target="../media/image38.wmf"/></Relationships>
</file>

<file path=ppt/drawings/_rels/vmlDrawing18.vml.rels><?xml version="1.0" encoding="UTF-8" standalone="yes"?>
<Relationships xmlns="http://schemas.openxmlformats.org/package/2006/relationships"><Relationship Id="rId8" Type="http://schemas.openxmlformats.org/officeDocument/2006/relationships/image" Target="../media/image35.wmf"/><Relationship Id="rId13" Type="http://schemas.openxmlformats.org/officeDocument/2006/relationships/image" Target="../media/image38.wmf"/><Relationship Id="rId3" Type="http://schemas.openxmlformats.org/officeDocument/2006/relationships/image" Target="../media/image22.wmf"/><Relationship Id="rId7" Type="http://schemas.openxmlformats.org/officeDocument/2006/relationships/image" Target="../media/image28.wmf"/><Relationship Id="rId12" Type="http://schemas.openxmlformats.org/officeDocument/2006/relationships/image" Target="../media/image29.wmf"/><Relationship Id="rId2" Type="http://schemas.openxmlformats.org/officeDocument/2006/relationships/image" Target="../media/image19.png"/><Relationship Id="rId1" Type="http://schemas.openxmlformats.org/officeDocument/2006/relationships/image" Target="../media/image18.png"/><Relationship Id="rId6" Type="http://schemas.openxmlformats.org/officeDocument/2006/relationships/image" Target="../media/image24.wmf"/><Relationship Id="rId11" Type="http://schemas.openxmlformats.org/officeDocument/2006/relationships/image" Target="../media/image51.emf"/><Relationship Id="rId5" Type="http://schemas.openxmlformats.org/officeDocument/2006/relationships/image" Target="../media/image25.wmf"/><Relationship Id="rId10" Type="http://schemas.openxmlformats.org/officeDocument/2006/relationships/image" Target="../media/image32.wmf"/><Relationship Id="rId4" Type="http://schemas.openxmlformats.org/officeDocument/2006/relationships/image" Target="../media/image20.wmf"/><Relationship Id="rId9" Type="http://schemas.openxmlformats.org/officeDocument/2006/relationships/image" Target="../media/image31.wmf"/></Relationships>
</file>

<file path=ppt/drawings/_rels/vmlDrawing19.vml.rels><?xml version="1.0" encoding="UTF-8" standalone="yes"?>
<Relationships xmlns="http://schemas.openxmlformats.org/package/2006/relationships"><Relationship Id="rId8" Type="http://schemas.openxmlformats.org/officeDocument/2006/relationships/image" Target="../media/image35.wmf"/><Relationship Id="rId13" Type="http://schemas.openxmlformats.org/officeDocument/2006/relationships/image" Target="../media/image38.wmf"/><Relationship Id="rId3" Type="http://schemas.openxmlformats.org/officeDocument/2006/relationships/image" Target="../media/image22.wmf"/><Relationship Id="rId7" Type="http://schemas.openxmlformats.org/officeDocument/2006/relationships/image" Target="../media/image28.wmf"/><Relationship Id="rId12" Type="http://schemas.openxmlformats.org/officeDocument/2006/relationships/image" Target="../media/image29.wmf"/><Relationship Id="rId2" Type="http://schemas.openxmlformats.org/officeDocument/2006/relationships/image" Target="../media/image19.png"/><Relationship Id="rId1" Type="http://schemas.openxmlformats.org/officeDocument/2006/relationships/image" Target="../media/image18.png"/><Relationship Id="rId6" Type="http://schemas.openxmlformats.org/officeDocument/2006/relationships/image" Target="../media/image24.wmf"/><Relationship Id="rId11" Type="http://schemas.openxmlformats.org/officeDocument/2006/relationships/image" Target="../media/image52.emf"/><Relationship Id="rId5" Type="http://schemas.openxmlformats.org/officeDocument/2006/relationships/image" Target="../media/image25.wmf"/><Relationship Id="rId10" Type="http://schemas.openxmlformats.org/officeDocument/2006/relationships/image" Target="../media/image32.wmf"/><Relationship Id="rId4" Type="http://schemas.openxmlformats.org/officeDocument/2006/relationships/image" Target="../media/image20.wmf"/><Relationship Id="rId9" Type="http://schemas.openxmlformats.org/officeDocument/2006/relationships/image" Target="../media/image31.wmf"/></Relationships>
</file>

<file path=ppt/drawings/_rels/vmlDrawing20.vml.rels><?xml version="1.0" encoding="UTF-8" standalone="yes"?>
<Relationships xmlns="http://schemas.openxmlformats.org/package/2006/relationships"><Relationship Id="rId8" Type="http://schemas.openxmlformats.org/officeDocument/2006/relationships/image" Target="../media/image35.wmf"/><Relationship Id="rId13" Type="http://schemas.openxmlformats.org/officeDocument/2006/relationships/image" Target="../media/image38.wmf"/><Relationship Id="rId3" Type="http://schemas.openxmlformats.org/officeDocument/2006/relationships/image" Target="../media/image22.wmf"/><Relationship Id="rId7" Type="http://schemas.openxmlformats.org/officeDocument/2006/relationships/image" Target="../media/image28.wmf"/><Relationship Id="rId12" Type="http://schemas.openxmlformats.org/officeDocument/2006/relationships/image" Target="../media/image29.wmf"/><Relationship Id="rId2" Type="http://schemas.openxmlformats.org/officeDocument/2006/relationships/image" Target="../media/image19.png"/><Relationship Id="rId1" Type="http://schemas.openxmlformats.org/officeDocument/2006/relationships/image" Target="../media/image18.png"/><Relationship Id="rId6" Type="http://schemas.openxmlformats.org/officeDocument/2006/relationships/image" Target="../media/image24.wmf"/><Relationship Id="rId11" Type="http://schemas.openxmlformats.org/officeDocument/2006/relationships/image" Target="../media/image53.emf"/><Relationship Id="rId5" Type="http://schemas.openxmlformats.org/officeDocument/2006/relationships/image" Target="../media/image25.wmf"/><Relationship Id="rId10" Type="http://schemas.openxmlformats.org/officeDocument/2006/relationships/image" Target="../media/image32.wmf"/><Relationship Id="rId4" Type="http://schemas.openxmlformats.org/officeDocument/2006/relationships/image" Target="../media/image20.wmf"/><Relationship Id="rId9" Type="http://schemas.openxmlformats.org/officeDocument/2006/relationships/image" Target="../media/image31.wmf"/></Relationships>
</file>

<file path=ppt/drawings/_rels/vmlDrawing21.vml.rels><?xml version="1.0" encoding="UTF-8" standalone="yes"?>
<Relationships xmlns="http://schemas.openxmlformats.org/package/2006/relationships"><Relationship Id="rId8" Type="http://schemas.openxmlformats.org/officeDocument/2006/relationships/image" Target="../media/image35.wmf"/><Relationship Id="rId13" Type="http://schemas.openxmlformats.org/officeDocument/2006/relationships/image" Target="../media/image38.wmf"/><Relationship Id="rId3" Type="http://schemas.openxmlformats.org/officeDocument/2006/relationships/image" Target="../media/image22.wmf"/><Relationship Id="rId7" Type="http://schemas.openxmlformats.org/officeDocument/2006/relationships/image" Target="../media/image28.wmf"/><Relationship Id="rId12" Type="http://schemas.openxmlformats.org/officeDocument/2006/relationships/image" Target="../media/image29.wmf"/><Relationship Id="rId2" Type="http://schemas.openxmlformats.org/officeDocument/2006/relationships/image" Target="../media/image19.png"/><Relationship Id="rId1" Type="http://schemas.openxmlformats.org/officeDocument/2006/relationships/image" Target="../media/image18.png"/><Relationship Id="rId6" Type="http://schemas.openxmlformats.org/officeDocument/2006/relationships/image" Target="../media/image24.wmf"/><Relationship Id="rId11" Type="http://schemas.openxmlformats.org/officeDocument/2006/relationships/image" Target="../media/image54.emf"/><Relationship Id="rId5" Type="http://schemas.openxmlformats.org/officeDocument/2006/relationships/image" Target="../media/image25.wmf"/><Relationship Id="rId10" Type="http://schemas.openxmlformats.org/officeDocument/2006/relationships/image" Target="../media/image32.wmf"/><Relationship Id="rId4" Type="http://schemas.openxmlformats.org/officeDocument/2006/relationships/image" Target="../media/image20.wmf"/><Relationship Id="rId9" Type="http://schemas.openxmlformats.org/officeDocument/2006/relationships/image" Target="../media/image31.wmf"/><Relationship Id="rId14" Type="http://schemas.openxmlformats.org/officeDocument/2006/relationships/image" Target="../media/image55.emf"/></Relationships>
</file>

<file path=ppt/drawings/_rels/vmlDrawing22.vml.rels><?xml version="1.0" encoding="UTF-8" standalone="yes"?>
<Relationships xmlns="http://schemas.openxmlformats.org/package/2006/relationships"><Relationship Id="rId8" Type="http://schemas.openxmlformats.org/officeDocument/2006/relationships/image" Target="../media/image35.wmf"/><Relationship Id="rId13" Type="http://schemas.openxmlformats.org/officeDocument/2006/relationships/image" Target="../media/image38.wmf"/><Relationship Id="rId3" Type="http://schemas.openxmlformats.org/officeDocument/2006/relationships/image" Target="../media/image22.wmf"/><Relationship Id="rId7" Type="http://schemas.openxmlformats.org/officeDocument/2006/relationships/image" Target="../media/image24.wmf"/><Relationship Id="rId12" Type="http://schemas.openxmlformats.org/officeDocument/2006/relationships/image" Target="../media/image29.wmf"/><Relationship Id="rId2" Type="http://schemas.openxmlformats.org/officeDocument/2006/relationships/image" Target="../media/image19.png"/><Relationship Id="rId1" Type="http://schemas.openxmlformats.org/officeDocument/2006/relationships/image" Target="../media/image18.png"/><Relationship Id="rId6" Type="http://schemas.openxmlformats.org/officeDocument/2006/relationships/image" Target="../media/image28.wmf"/><Relationship Id="rId11" Type="http://schemas.openxmlformats.org/officeDocument/2006/relationships/image" Target="../media/image56.emf"/><Relationship Id="rId5" Type="http://schemas.openxmlformats.org/officeDocument/2006/relationships/image" Target="../media/image25.wmf"/><Relationship Id="rId10" Type="http://schemas.openxmlformats.org/officeDocument/2006/relationships/image" Target="../media/image32.wmf"/><Relationship Id="rId4" Type="http://schemas.openxmlformats.org/officeDocument/2006/relationships/image" Target="../media/image20.wmf"/><Relationship Id="rId9" Type="http://schemas.openxmlformats.org/officeDocument/2006/relationships/image" Target="../media/image31.wmf"/></Relationships>
</file>

<file path=ppt/drawings/_rels/vmlDrawing23.vml.rels><?xml version="1.0" encoding="UTF-8" standalone="yes"?>
<Relationships xmlns="http://schemas.openxmlformats.org/package/2006/relationships"><Relationship Id="rId8" Type="http://schemas.openxmlformats.org/officeDocument/2006/relationships/image" Target="../media/image29.wmf"/><Relationship Id="rId13" Type="http://schemas.openxmlformats.org/officeDocument/2006/relationships/image" Target="../media/image57.emf"/><Relationship Id="rId3" Type="http://schemas.openxmlformats.org/officeDocument/2006/relationships/image" Target="../media/image22.wmf"/><Relationship Id="rId7" Type="http://schemas.openxmlformats.org/officeDocument/2006/relationships/image" Target="../media/image24.wmf"/><Relationship Id="rId12" Type="http://schemas.openxmlformats.org/officeDocument/2006/relationships/image" Target="../media/image32.wmf"/><Relationship Id="rId2" Type="http://schemas.openxmlformats.org/officeDocument/2006/relationships/image" Target="../media/image19.png"/><Relationship Id="rId1" Type="http://schemas.openxmlformats.org/officeDocument/2006/relationships/image" Target="../media/image18.png"/><Relationship Id="rId6" Type="http://schemas.openxmlformats.org/officeDocument/2006/relationships/image" Target="../media/image28.wmf"/><Relationship Id="rId11" Type="http://schemas.openxmlformats.org/officeDocument/2006/relationships/image" Target="../media/image31.wmf"/><Relationship Id="rId5" Type="http://schemas.openxmlformats.org/officeDocument/2006/relationships/image" Target="../media/image25.wmf"/><Relationship Id="rId10" Type="http://schemas.openxmlformats.org/officeDocument/2006/relationships/image" Target="../media/image35.wmf"/><Relationship Id="rId4" Type="http://schemas.openxmlformats.org/officeDocument/2006/relationships/image" Target="../media/image20.wmf"/><Relationship Id="rId9" Type="http://schemas.openxmlformats.org/officeDocument/2006/relationships/image" Target="../media/image38.wmf"/></Relationships>
</file>

<file path=ppt/drawings/_rels/vmlDrawing24.vml.rels><?xml version="1.0" encoding="UTF-8" standalone="yes"?>
<Relationships xmlns="http://schemas.openxmlformats.org/package/2006/relationships"><Relationship Id="rId8" Type="http://schemas.openxmlformats.org/officeDocument/2006/relationships/image" Target="../media/image35.wmf"/><Relationship Id="rId13" Type="http://schemas.openxmlformats.org/officeDocument/2006/relationships/image" Target="../media/image38.wmf"/><Relationship Id="rId3" Type="http://schemas.openxmlformats.org/officeDocument/2006/relationships/image" Target="../media/image22.wmf"/><Relationship Id="rId7" Type="http://schemas.openxmlformats.org/officeDocument/2006/relationships/image" Target="../media/image24.wmf"/><Relationship Id="rId12" Type="http://schemas.openxmlformats.org/officeDocument/2006/relationships/image" Target="../media/image29.wmf"/><Relationship Id="rId2" Type="http://schemas.openxmlformats.org/officeDocument/2006/relationships/image" Target="../media/image19.png"/><Relationship Id="rId1" Type="http://schemas.openxmlformats.org/officeDocument/2006/relationships/image" Target="../media/image18.png"/><Relationship Id="rId6" Type="http://schemas.openxmlformats.org/officeDocument/2006/relationships/image" Target="../media/image28.wmf"/><Relationship Id="rId11" Type="http://schemas.openxmlformats.org/officeDocument/2006/relationships/image" Target="../media/image58.emf"/><Relationship Id="rId5" Type="http://schemas.openxmlformats.org/officeDocument/2006/relationships/image" Target="../media/image25.wmf"/><Relationship Id="rId10" Type="http://schemas.openxmlformats.org/officeDocument/2006/relationships/image" Target="../media/image32.wmf"/><Relationship Id="rId4" Type="http://schemas.openxmlformats.org/officeDocument/2006/relationships/image" Target="../media/image20.wmf"/><Relationship Id="rId9" Type="http://schemas.openxmlformats.org/officeDocument/2006/relationships/image" Target="../media/image31.wmf"/></Relationships>
</file>

<file path=ppt/drawings/_rels/vmlDrawing25.vml.rels><?xml version="1.0" encoding="UTF-8" standalone="yes"?>
<Relationships xmlns="http://schemas.openxmlformats.org/package/2006/relationships"><Relationship Id="rId8" Type="http://schemas.openxmlformats.org/officeDocument/2006/relationships/image" Target="../media/image35.wmf"/><Relationship Id="rId13" Type="http://schemas.openxmlformats.org/officeDocument/2006/relationships/image" Target="../media/image38.wmf"/><Relationship Id="rId3" Type="http://schemas.openxmlformats.org/officeDocument/2006/relationships/image" Target="../media/image22.wmf"/><Relationship Id="rId7" Type="http://schemas.openxmlformats.org/officeDocument/2006/relationships/image" Target="../media/image24.wmf"/><Relationship Id="rId12" Type="http://schemas.openxmlformats.org/officeDocument/2006/relationships/image" Target="../media/image29.wmf"/><Relationship Id="rId2" Type="http://schemas.openxmlformats.org/officeDocument/2006/relationships/image" Target="../media/image19.png"/><Relationship Id="rId1" Type="http://schemas.openxmlformats.org/officeDocument/2006/relationships/image" Target="../media/image18.png"/><Relationship Id="rId6" Type="http://schemas.openxmlformats.org/officeDocument/2006/relationships/image" Target="../media/image28.wmf"/><Relationship Id="rId11" Type="http://schemas.openxmlformats.org/officeDocument/2006/relationships/image" Target="../media/image59.emf"/><Relationship Id="rId5" Type="http://schemas.openxmlformats.org/officeDocument/2006/relationships/image" Target="../media/image25.wmf"/><Relationship Id="rId10" Type="http://schemas.openxmlformats.org/officeDocument/2006/relationships/image" Target="../media/image32.wmf"/><Relationship Id="rId4" Type="http://schemas.openxmlformats.org/officeDocument/2006/relationships/image" Target="../media/image20.wmf"/><Relationship Id="rId9" Type="http://schemas.openxmlformats.org/officeDocument/2006/relationships/image" Target="../media/image31.wmf"/></Relationships>
</file>

<file path=ppt/drawings/_rels/vmlDrawing26.vml.rels><?xml version="1.0" encoding="UTF-8" standalone="yes"?>
<Relationships xmlns="http://schemas.openxmlformats.org/package/2006/relationships"><Relationship Id="rId8" Type="http://schemas.openxmlformats.org/officeDocument/2006/relationships/image" Target="../media/image35.wmf"/><Relationship Id="rId13" Type="http://schemas.openxmlformats.org/officeDocument/2006/relationships/image" Target="../media/image38.wmf"/><Relationship Id="rId3" Type="http://schemas.openxmlformats.org/officeDocument/2006/relationships/image" Target="../media/image20.wmf"/><Relationship Id="rId7" Type="http://schemas.openxmlformats.org/officeDocument/2006/relationships/image" Target="../media/image24.wmf"/><Relationship Id="rId12" Type="http://schemas.openxmlformats.org/officeDocument/2006/relationships/image" Target="../media/image29.wmf"/><Relationship Id="rId2" Type="http://schemas.openxmlformats.org/officeDocument/2006/relationships/image" Target="../media/image19.png"/><Relationship Id="rId1" Type="http://schemas.openxmlformats.org/officeDocument/2006/relationships/image" Target="../media/image18.png"/><Relationship Id="rId6" Type="http://schemas.openxmlformats.org/officeDocument/2006/relationships/image" Target="../media/image28.wmf"/><Relationship Id="rId11" Type="http://schemas.openxmlformats.org/officeDocument/2006/relationships/image" Target="../media/image60.emf"/><Relationship Id="rId5" Type="http://schemas.openxmlformats.org/officeDocument/2006/relationships/image" Target="../media/image25.wmf"/><Relationship Id="rId10" Type="http://schemas.openxmlformats.org/officeDocument/2006/relationships/image" Target="../media/image32.wmf"/><Relationship Id="rId4" Type="http://schemas.openxmlformats.org/officeDocument/2006/relationships/image" Target="../media/image22.wmf"/><Relationship Id="rId9" Type="http://schemas.openxmlformats.org/officeDocument/2006/relationships/image" Target="../media/image31.wmf"/></Relationships>
</file>

<file path=ppt/drawings/_rels/vmlDrawing27.vml.rels><?xml version="1.0" encoding="UTF-8" standalone="yes"?>
<Relationships xmlns="http://schemas.openxmlformats.org/package/2006/relationships"><Relationship Id="rId8" Type="http://schemas.openxmlformats.org/officeDocument/2006/relationships/image" Target="../media/image35.wmf"/><Relationship Id="rId13" Type="http://schemas.openxmlformats.org/officeDocument/2006/relationships/image" Target="../media/image38.wmf"/><Relationship Id="rId3" Type="http://schemas.openxmlformats.org/officeDocument/2006/relationships/image" Target="../media/image20.wmf"/><Relationship Id="rId7" Type="http://schemas.openxmlformats.org/officeDocument/2006/relationships/image" Target="../media/image24.wmf"/><Relationship Id="rId12" Type="http://schemas.openxmlformats.org/officeDocument/2006/relationships/image" Target="../media/image29.wmf"/><Relationship Id="rId2" Type="http://schemas.openxmlformats.org/officeDocument/2006/relationships/image" Target="../media/image19.png"/><Relationship Id="rId1" Type="http://schemas.openxmlformats.org/officeDocument/2006/relationships/image" Target="../media/image18.png"/><Relationship Id="rId6" Type="http://schemas.openxmlformats.org/officeDocument/2006/relationships/image" Target="../media/image28.wmf"/><Relationship Id="rId11" Type="http://schemas.openxmlformats.org/officeDocument/2006/relationships/image" Target="../media/image61.emf"/><Relationship Id="rId5" Type="http://schemas.openxmlformats.org/officeDocument/2006/relationships/image" Target="../media/image25.wmf"/><Relationship Id="rId10" Type="http://schemas.openxmlformats.org/officeDocument/2006/relationships/image" Target="../media/image32.wmf"/><Relationship Id="rId4" Type="http://schemas.openxmlformats.org/officeDocument/2006/relationships/image" Target="../media/image22.wmf"/><Relationship Id="rId9" Type="http://schemas.openxmlformats.org/officeDocument/2006/relationships/image" Target="../media/image31.wmf"/></Relationships>
</file>

<file path=ppt/drawings/_rels/vmlDrawing28.vml.rels><?xml version="1.0" encoding="UTF-8" standalone="yes"?>
<Relationships xmlns="http://schemas.openxmlformats.org/package/2006/relationships"><Relationship Id="rId8" Type="http://schemas.openxmlformats.org/officeDocument/2006/relationships/image" Target="../media/image35.wmf"/><Relationship Id="rId13" Type="http://schemas.openxmlformats.org/officeDocument/2006/relationships/image" Target="../media/image38.wmf"/><Relationship Id="rId3" Type="http://schemas.openxmlformats.org/officeDocument/2006/relationships/image" Target="../media/image20.wmf"/><Relationship Id="rId7" Type="http://schemas.openxmlformats.org/officeDocument/2006/relationships/image" Target="../media/image24.wmf"/><Relationship Id="rId12" Type="http://schemas.openxmlformats.org/officeDocument/2006/relationships/image" Target="../media/image29.wmf"/><Relationship Id="rId2" Type="http://schemas.openxmlformats.org/officeDocument/2006/relationships/image" Target="../media/image19.png"/><Relationship Id="rId1" Type="http://schemas.openxmlformats.org/officeDocument/2006/relationships/image" Target="../media/image18.png"/><Relationship Id="rId6" Type="http://schemas.openxmlformats.org/officeDocument/2006/relationships/image" Target="../media/image28.wmf"/><Relationship Id="rId11" Type="http://schemas.openxmlformats.org/officeDocument/2006/relationships/image" Target="../media/image62.emf"/><Relationship Id="rId5" Type="http://schemas.openxmlformats.org/officeDocument/2006/relationships/image" Target="../media/image25.wmf"/><Relationship Id="rId10" Type="http://schemas.openxmlformats.org/officeDocument/2006/relationships/image" Target="../media/image32.wmf"/><Relationship Id="rId4" Type="http://schemas.openxmlformats.org/officeDocument/2006/relationships/image" Target="../media/image22.wmf"/><Relationship Id="rId9" Type="http://schemas.openxmlformats.org/officeDocument/2006/relationships/image" Target="../media/image31.wmf"/></Relationships>
</file>

<file path=ppt/drawings/_rels/vmlDrawing29.vml.rels><?xml version="1.0" encoding="UTF-8" standalone="yes"?>
<Relationships xmlns="http://schemas.openxmlformats.org/package/2006/relationships"><Relationship Id="rId8" Type="http://schemas.openxmlformats.org/officeDocument/2006/relationships/image" Target="../media/image35.wmf"/><Relationship Id="rId13" Type="http://schemas.openxmlformats.org/officeDocument/2006/relationships/image" Target="../media/image38.wmf"/><Relationship Id="rId3" Type="http://schemas.openxmlformats.org/officeDocument/2006/relationships/image" Target="../media/image20.wmf"/><Relationship Id="rId7" Type="http://schemas.openxmlformats.org/officeDocument/2006/relationships/image" Target="../media/image24.wmf"/><Relationship Id="rId12" Type="http://schemas.openxmlformats.org/officeDocument/2006/relationships/image" Target="../media/image29.wmf"/><Relationship Id="rId2" Type="http://schemas.openxmlformats.org/officeDocument/2006/relationships/image" Target="../media/image19.png"/><Relationship Id="rId1" Type="http://schemas.openxmlformats.org/officeDocument/2006/relationships/image" Target="../media/image18.png"/><Relationship Id="rId6" Type="http://schemas.openxmlformats.org/officeDocument/2006/relationships/image" Target="../media/image28.wmf"/><Relationship Id="rId11" Type="http://schemas.openxmlformats.org/officeDocument/2006/relationships/image" Target="../media/image63.emf"/><Relationship Id="rId5" Type="http://schemas.openxmlformats.org/officeDocument/2006/relationships/image" Target="../media/image25.wmf"/><Relationship Id="rId10" Type="http://schemas.openxmlformats.org/officeDocument/2006/relationships/image" Target="../media/image32.wmf"/><Relationship Id="rId4" Type="http://schemas.openxmlformats.org/officeDocument/2006/relationships/image" Target="../media/image22.wmf"/><Relationship Id="rId9" Type="http://schemas.openxmlformats.org/officeDocument/2006/relationships/image" Target="../media/image31.wmf"/></Relationships>
</file>

<file path=ppt/drawings/_rels/vmlDrawing30.vml.rels><?xml version="1.0" encoding="UTF-8" standalone="yes"?>
<Relationships xmlns="http://schemas.openxmlformats.org/package/2006/relationships"><Relationship Id="rId8" Type="http://schemas.openxmlformats.org/officeDocument/2006/relationships/image" Target="../media/image35.wmf"/><Relationship Id="rId13" Type="http://schemas.openxmlformats.org/officeDocument/2006/relationships/image" Target="../media/image38.wmf"/><Relationship Id="rId3" Type="http://schemas.openxmlformats.org/officeDocument/2006/relationships/image" Target="../media/image20.wmf"/><Relationship Id="rId7" Type="http://schemas.openxmlformats.org/officeDocument/2006/relationships/image" Target="../media/image24.wmf"/><Relationship Id="rId12" Type="http://schemas.openxmlformats.org/officeDocument/2006/relationships/image" Target="../media/image29.wmf"/><Relationship Id="rId2" Type="http://schemas.openxmlformats.org/officeDocument/2006/relationships/image" Target="../media/image19.png"/><Relationship Id="rId1" Type="http://schemas.openxmlformats.org/officeDocument/2006/relationships/image" Target="../media/image18.png"/><Relationship Id="rId6" Type="http://schemas.openxmlformats.org/officeDocument/2006/relationships/image" Target="../media/image28.wmf"/><Relationship Id="rId11" Type="http://schemas.openxmlformats.org/officeDocument/2006/relationships/image" Target="../media/image64.emf"/><Relationship Id="rId5" Type="http://schemas.openxmlformats.org/officeDocument/2006/relationships/image" Target="../media/image25.wmf"/><Relationship Id="rId10" Type="http://schemas.openxmlformats.org/officeDocument/2006/relationships/image" Target="../media/image32.wmf"/><Relationship Id="rId4" Type="http://schemas.openxmlformats.org/officeDocument/2006/relationships/image" Target="../media/image22.wmf"/><Relationship Id="rId9" Type="http://schemas.openxmlformats.org/officeDocument/2006/relationships/image" Target="../media/image31.wmf"/></Relationships>
</file>

<file path=ppt/drawings/_rels/vmlDrawing31.vml.rels><?xml version="1.0" encoding="UTF-8" standalone="yes"?>
<Relationships xmlns="http://schemas.openxmlformats.org/package/2006/relationships"><Relationship Id="rId8" Type="http://schemas.openxmlformats.org/officeDocument/2006/relationships/image" Target="../media/image35.wmf"/><Relationship Id="rId13" Type="http://schemas.openxmlformats.org/officeDocument/2006/relationships/image" Target="../media/image38.wmf"/><Relationship Id="rId3" Type="http://schemas.openxmlformats.org/officeDocument/2006/relationships/image" Target="../media/image20.wmf"/><Relationship Id="rId7" Type="http://schemas.openxmlformats.org/officeDocument/2006/relationships/image" Target="../media/image24.wmf"/><Relationship Id="rId12" Type="http://schemas.openxmlformats.org/officeDocument/2006/relationships/image" Target="../media/image29.wmf"/><Relationship Id="rId2" Type="http://schemas.openxmlformats.org/officeDocument/2006/relationships/image" Target="../media/image19.png"/><Relationship Id="rId1" Type="http://schemas.openxmlformats.org/officeDocument/2006/relationships/image" Target="../media/image18.png"/><Relationship Id="rId6" Type="http://schemas.openxmlformats.org/officeDocument/2006/relationships/image" Target="../media/image28.wmf"/><Relationship Id="rId11" Type="http://schemas.openxmlformats.org/officeDocument/2006/relationships/image" Target="../media/image65.emf"/><Relationship Id="rId5" Type="http://schemas.openxmlformats.org/officeDocument/2006/relationships/image" Target="../media/image25.wmf"/><Relationship Id="rId10" Type="http://schemas.openxmlformats.org/officeDocument/2006/relationships/image" Target="../media/image32.wmf"/><Relationship Id="rId4" Type="http://schemas.openxmlformats.org/officeDocument/2006/relationships/image" Target="../media/image22.wmf"/><Relationship Id="rId9" Type="http://schemas.openxmlformats.org/officeDocument/2006/relationships/image" Target="../media/image31.wmf"/></Relationships>
</file>

<file path=ppt/drawings/_rels/vmlDrawing32.vml.rels><?xml version="1.0" encoding="UTF-8" standalone="yes"?>
<Relationships xmlns="http://schemas.openxmlformats.org/package/2006/relationships"><Relationship Id="rId8" Type="http://schemas.openxmlformats.org/officeDocument/2006/relationships/image" Target="../media/image35.wmf"/><Relationship Id="rId13" Type="http://schemas.openxmlformats.org/officeDocument/2006/relationships/image" Target="../media/image38.wmf"/><Relationship Id="rId3" Type="http://schemas.openxmlformats.org/officeDocument/2006/relationships/image" Target="../media/image20.wmf"/><Relationship Id="rId7" Type="http://schemas.openxmlformats.org/officeDocument/2006/relationships/image" Target="../media/image24.wmf"/><Relationship Id="rId12" Type="http://schemas.openxmlformats.org/officeDocument/2006/relationships/image" Target="../media/image29.wmf"/><Relationship Id="rId2" Type="http://schemas.openxmlformats.org/officeDocument/2006/relationships/image" Target="../media/image19.png"/><Relationship Id="rId1" Type="http://schemas.openxmlformats.org/officeDocument/2006/relationships/image" Target="../media/image18.png"/><Relationship Id="rId6" Type="http://schemas.openxmlformats.org/officeDocument/2006/relationships/image" Target="../media/image28.wmf"/><Relationship Id="rId11" Type="http://schemas.openxmlformats.org/officeDocument/2006/relationships/image" Target="../media/image66.emf"/><Relationship Id="rId5" Type="http://schemas.openxmlformats.org/officeDocument/2006/relationships/image" Target="../media/image25.wmf"/><Relationship Id="rId10" Type="http://schemas.openxmlformats.org/officeDocument/2006/relationships/image" Target="../media/image32.wmf"/><Relationship Id="rId4" Type="http://schemas.openxmlformats.org/officeDocument/2006/relationships/image" Target="../media/image22.wmf"/><Relationship Id="rId9" Type="http://schemas.openxmlformats.org/officeDocument/2006/relationships/image" Target="../media/image31.w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7.e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8.e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9.e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0.e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defTabSz="990600">
              <a:defRPr sz="1300" smtClean="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>
              <a:defRPr sz="1300" smtClean="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75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defTabSz="990600">
              <a:defRPr sz="1300" smtClean="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75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>
              <a:defRPr sz="1300" smtClean="0"/>
            </a:lvl1pPr>
          </a:lstStyle>
          <a:p>
            <a:pPr>
              <a:defRPr/>
            </a:pPr>
            <a:fld id="{0FE88A15-E81D-4E29-A69D-696AE4C067A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DB2601-5C72-4181-A26A-52C2CE23F91E}" type="datetimeFigureOut">
              <a:rPr lang="fr-FR" smtClean="0"/>
              <a:pPr/>
              <a:t>08/11/2022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DB7B07-0CE6-403B-97FA-FC9112EF970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27C38E-A760-42D7-89EE-A489706498D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84106E-F65D-48FD-AE2A-C4911B8C242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4285CC-A64E-43BC-B99B-4045D69A8F9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245390-F5FF-45DB-9A60-4958DEA3915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4F4031-FCAE-42B2-A863-6C2766E7FF1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ADAEA5-C732-4048-BBF9-E78541AF090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BB7683-6B6C-4E36-A91F-76AF989CB37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7F6768-9588-451D-A336-D095ABEB383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9D12A7-9AF6-4EDD-A5F6-EC1DD63C33E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D8B102-BDA3-4988-B718-64612972D15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87E9BB-9F86-4176-8668-335C8D5BA60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 style du titre du masque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F9008561-AAFA-4E53-9A81-186D7BC9136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image" Target="../media/image5.png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oleObject" Target="../embeddings/oleObject1.bin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13" Type="http://schemas.openxmlformats.org/officeDocument/2006/relationships/oleObject" Target="../embeddings/oleObject14.bin"/><Relationship Id="rId3" Type="http://schemas.openxmlformats.org/officeDocument/2006/relationships/image" Target="../media/image6.jpeg"/><Relationship Id="rId7" Type="http://schemas.openxmlformats.org/officeDocument/2006/relationships/oleObject" Target="../embeddings/oleObject8.bin"/><Relationship Id="rId12" Type="http://schemas.openxmlformats.org/officeDocument/2006/relationships/oleObject" Target="../embeddings/oleObject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7.bin"/><Relationship Id="rId11" Type="http://schemas.openxmlformats.org/officeDocument/2006/relationships/oleObject" Target="../embeddings/oleObject12.bin"/><Relationship Id="rId5" Type="http://schemas.openxmlformats.org/officeDocument/2006/relationships/oleObject" Target="../embeddings/oleObject6.bin"/><Relationship Id="rId15" Type="http://schemas.openxmlformats.org/officeDocument/2006/relationships/image" Target="../media/image17.png"/><Relationship Id="rId10" Type="http://schemas.openxmlformats.org/officeDocument/2006/relationships/oleObject" Target="../embeddings/oleObject11.bin"/><Relationship Id="rId4" Type="http://schemas.openxmlformats.org/officeDocument/2006/relationships/oleObject" Target="../embeddings/oleObject5.bin"/><Relationship Id="rId9" Type="http://schemas.openxmlformats.org/officeDocument/2006/relationships/oleObject" Target="../embeddings/oleObject10.bin"/><Relationship Id="rId1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.bin"/><Relationship Id="rId13" Type="http://schemas.openxmlformats.org/officeDocument/2006/relationships/oleObject" Target="../embeddings/oleObject25.bin"/><Relationship Id="rId18" Type="http://schemas.openxmlformats.org/officeDocument/2006/relationships/oleObject" Target="../embeddings/oleObject30.bin"/><Relationship Id="rId26" Type="http://schemas.openxmlformats.org/officeDocument/2006/relationships/oleObject" Target="../embeddings/oleObject38.bin"/><Relationship Id="rId3" Type="http://schemas.openxmlformats.org/officeDocument/2006/relationships/oleObject" Target="../embeddings/oleObject15.bin"/><Relationship Id="rId21" Type="http://schemas.openxmlformats.org/officeDocument/2006/relationships/oleObject" Target="../embeddings/oleObject33.bin"/><Relationship Id="rId34" Type="http://schemas.openxmlformats.org/officeDocument/2006/relationships/oleObject" Target="../embeddings/oleObject46.bin"/><Relationship Id="rId7" Type="http://schemas.openxmlformats.org/officeDocument/2006/relationships/oleObject" Target="../embeddings/oleObject19.bin"/><Relationship Id="rId12" Type="http://schemas.openxmlformats.org/officeDocument/2006/relationships/oleObject" Target="../embeddings/oleObject24.bin"/><Relationship Id="rId17" Type="http://schemas.openxmlformats.org/officeDocument/2006/relationships/oleObject" Target="../embeddings/oleObject29.bin"/><Relationship Id="rId25" Type="http://schemas.openxmlformats.org/officeDocument/2006/relationships/oleObject" Target="../embeddings/oleObject37.bin"/><Relationship Id="rId33" Type="http://schemas.openxmlformats.org/officeDocument/2006/relationships/oleObject" Target="../embeddings/oleObject45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28.bin"/><Relationship Id="rId20" Type="http://schemas.openxmlformats.org/officeDocument/2006/relationships/oleObject" Target="../embeddings/oleObject32.bin"/><Relationship Id="rId29" Type="http://schemas.openxmlformats.org/officeDocument/2006/relationships/oleObject" Target="../embeddings/oleObject41.bin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8.bin"/><Relationship Id="rId11" Type="http://schemas.openxmlformats.org/officeDocument/2006/relationships/oleObject" Target="../embeddings/oleObject23.bin"/><Relationship Id="rId24" Type="http://schemas.openxmlformats.org/officeDocument/2006/relationships/oleObject" Target="../embeddings/oleObject36.bin"/><Relationship Id="rId32" Type="http://schemas.openxmlformats.org/officeDocument/2006/relationships/oleObject" Target="../embeddings/oleObject44.bin"/><Relationship Id="rId5" Type="http://schemas.openxmlformats.org/officeDocument/2006/relationships/oleObject" Target="../embeddings/oleObject17.bin"/><Relationship Id="rId15" Type="http://schemas.openxmlformats.org/officeDocument/2006/relationships/oleObject" Target="../embeddings/oleObject27.bin"/><Relationship Id="rId23" Type="http://schemas.openxmlformats.org/officeDocument/2006/relationships/oleObject" Target="../embeddings/oleObject35.bin"/><Relationship Id="rId28" Type="http://schemas.openxmlformats.org/officeDocument/2006/relationships/oleObject" Target="../embeddings/oleObject40.bin"/><Relationship Id="rId36" Type="http://schemas.openxmlformats.org/officeDocument/2006/relationships/oleObject" Target="../embeddings/oleObject48.bin"/><Relationship Id="rId10" Type="http://schemas.openxmlformats.org/officeDocument/2006/relationships/oleObject" Target="../embeddings/oleObject22.bin"/><Relationship Id="rId19" Type="http://schemas.openxmlformats.org/officeDocument/2006/relationships/oleObject" Target="../embeddings/oleObject31.bin"/><Relationship Id="rId31" Type="http://schemas.openxmlformats.org/officeDocument/2006/relationships/oleObject" Target="../embeddings/oleObject43.bin"/><Relationship Id="rId4" Type="http://schemas.openxmlformats.org/officeDocument/2006/relationships/oleObject" Target="../embeddings/oleObject16.bin"/><Relationship Id="rId9" Type="http://schemas.openxmlformats.org/officeDocument/2006/relationships/oleObject" Target="../embeddings/oleObject21.bin"/><Relationship Id="rId14" Type="http://schemas.openxmlformats.org/officeDocument/2006/relationships/oleObject" Target="../embeddings/oleObject26.bin"/><Relationship Id="rId22" Type="http://schemas.openxmlformats.org/officeDocument/2006/relationships/oleObject" Target="../embeddings/oleObject34.bin"/><Relationship Id="rId27" Type="http://schemas.openxmlformats.org/officeDocument/2006/relationships/oleObject" Target="../embeddings/oleObject39.bin"/><Relationship Id="rId30" Type="http://schemas.openxmlformats.org/officeDocument/2006/relationships/oleObject" Target="../embeddings/oleObject42.bin"/><Relationship Id="rId35" Type="http://schemas.openxmlformats.org/officeDocument/2006/relationships/oleObject" Target="../embeddings/oleObject47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4.bin"/><Relationship Id="rId13" Type="http://schemas.openxmlformats.org/officeDocument/2006/relationships/oleObject" Target="../embeddings/oleObject59.bin"/><Relationship Id="rId18" Type="http://schemas.openxmlformats.org/officeDocument/2006/relationships/oleObject" Target="../embeddings/oleObject64.bin"/><Relationship Id="rId26" Type="http://schemas.openxmlformats.org/officeDocument/2006/relationships/oleObject" Target="../embeddings/oleObject72.bin"/><Relationship Id="rId3" Type="http://schemas.openxmlformats.org/officeDocument/2006/relationships/oleObject" Target="../embeddings/oleObject49.bin"/><Relationship Id="rId21" Type="http://schemas.openxmlformats.org/officeDocument/2006/relationships/oleObject" Target="../embeddings/oleObject67.bin"/><Relationship Id="rId34" Type="http://schemas.openxmlformats.org/officeDocument/2006/relationships/oleObject" Target="../embeddings/oleObject80.bin"/><Relationship Id="rId7" Type="http://schemas.openxmlformats.org/officeDocument/2006/relationships/oleObject" Target="../embeddings/oleObject53.bin"/><Relationship Id="rId12" Type="http://schemas.openxmlformats.org/officeDocument/2006/relationships/oleObject" Target="../embeddings/oleObject58.bin"/><Relationship Id="rId17" Type="http://schemas.openxmlformats.org/officeDocument/2006/relationships/oleObject" Target="../embeddings/oleObject63.bin"/><Relationship Id="rId25" Type="http://schemas.openxmlformats.org/officeDocument/2006/relationships/oleObject" Target="../embeddings/oleObject71.bin"/><Relationship Id="rId33" Type="http://schemas.openxmlformats.org/officeDocument/2006/relationships/oleObject" Target="../embeddings/oleObject79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62.bin"/><Relationship Id="rId20" Type="http://schemas.openxmlformats.org/officeDocument/2006/relationships/oleObject" Target="../embeddings/oleObject66.bin"/><Relationship Id="rId29" Type="http://schemas.openxmlformats.org/officeDocument/2006/relationships/oleObject" Target="../embeddings/oleObject75.bin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52.bin"/><Relationship Id="rId11" Type="http://schemas.openxmlformats.org/officeDocument/2006/relationships/oleObject" Target="../embeddings/oleObject57.bin"/><Relationship Id="rId24" Type="http://schemas.openxmlformats.org/officeDocument/2006/relationships/oleObject" Target="../embeddings/oleObject70.bin"/><Relationship Id="rId32" Type="http://schemas.openxmlformats.org/officeDocument/2006/relationships/oleObject" Target="../embeddings/oleObject78.bin"/><Relationship Id="rId5" Type="http://schemas.openxmlformats.org/officeDocument/2006/relationships/oleObject" Target="../embeddings/oleObject51.bin"/><Relationship Id="rId15" Type="http://schemas.openxmlformats.org/officeDocument/2006/relationships/oleObject" Target="../embeddings/oleObject61.bin"/><Relationship Id="rId23" Type="http://schemas.openxmlformats.org/officeDocument/2006/relationships/oleObject" Target="../embeddings/oleObject69.bin"/><Relationship Id="rId28" Type="http://schemas.openxmlformats.org/officeDocument/2006/relationships/oleObject" Target="../embeddings/oleObject74.bin"/><Relationship Id="rId36" Type="http://schemas.openxmlformats.org/officeDocument/2006/relationships/oleObject" Target="../embeddings/oleObject82.bin"/><Relationship Id="rId10" Type="http://schemas.openxmlformats.org/officeDocument/2006/relationships/oleObject" Target="../embeddings/oleObject56.bin"/><Relationship Id="rId19" Type="http://schemas.openxmlformats.org/officeDocument/2006/relationships/oleObject" Target="../embeddings/oleObject65.bin"/><Relationship Id="rId31" Type="http://schemas.openxmlformats.org/officeDocument/2006/relationships/oleObject" Target="../embeddings/oleObject77.bin"/><Relationship Id="rId4" Type="http://schemas.openxmlformats.org/officeDocument/2006/relationships/oleObject" Target="../embeddings/oleObject50.bin"/><Relationship Id="rId9" Type="http://schemas.openxmlformats.org/officeDocument/2006/relationships/oleObject" Target="../embeddings/oleObject55.bin"/><Relationship Id="rId14" Type="http://schemas.openxmlformats.org/officeDocument/2006/relationships/oleObject" Target="../embeddings/oleObject60.bin"/><Relationship Id="rId22" Type="http://schemas.openxmlformats.org/officeDocument/2006/relationships/oleObject" Target="../embeddings/oleObject68.bin"/><Relationship Id="rId27" Type="http://schemas.openxmlformats.org/officeDocument/2006/relationships/oleObject" Target="../embeddings/oleObject73.bin"/><Relationship Id="rId30" Type="http://schemas.openxmlformats.org/officeDocument/2006/relationships/oleObject" Target="../embeddings/oleObject76.bin"/><Relationship Id="rId35" Type="http://schemas.openxmlformats.org/officeDocument/2006/relationships/oleObject" Target="../embeddings/oleObject81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8.bin"/><Relationship Id="rId13" Type="http://schemas.openxmlformats.org/officeDocument/2006/relationships/oleObject" Target="../embeddings/oleObject93.bin"/><Relationship Id="rId18" Type="http://schemas.openxmlformats.org/officeDocument/2006/relationships/oleObject" Target="../embeddings/oleObject98.bin"/><Relationship Id="rId26" Type="http://schemas.openxmlformats.org/officeDocument/2006/relationships/oleObject" Target="../embeddings/oleObject106.bin"/><Relationship Id="rId3" Type="http://schemas.openxmlformats.org/officeDocument/2006/relationships/oleObject" Target="../embeddings/oleObject83.bin"/><Relationship Id="rId21" Type="http://schemas.openxmlformats.org/officeDocument/2006/relationships/oleObject" Target="../embeddings/oleObject101.bin"/><Relationship Id="rId34" Type="http://schemas.openxmlformats.org/officeDocument/2006/relationships/oleObject" Target="../embeddings/oleObject114.bin"/><Relationship Id="rId7" Type="http://schemas.openxmlformats.org/officeDocument/2006/relationships/oleObject" Target="../embeddings/oleObject87.bin"/><Relationship Id="rId12" Type="http://schemas.openxmlformats.org/officeDocument/2006/relationships/oleObject" Target="../embeddings/oleObject92.bin"/><Relationship Id="rId17" Type="http://schemas.openxmlformats.org/officeDocument/2006/relationships/oleObject" Target="../embeddings/oleObject97.bin"/><Relationship Id="rId25" Type="http://schemas.openxmlformats.org/officeDocument/2006/relationships/oleObject" Target="../embeddings/oleObject105.bin"/><Relationship Id="rId33" Type="http://schemas.openxmlformats.org/officeDocument/2006/relationships/oleObject" Target="../embeddings/oleObject113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96.bin"/><Relationship Id="rId20" Type="http://schemas.openxmlformats.org/officeDocument/2006/relationships/oleObject" Target="../embeddings/oleObject100.bin"/><Relationship Id="rId29" Type="http://schemas.openxmlformats.org/officeDocument/2006/relationships/oleObject" Target="../embeddings/oleObject109.bin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86.bin"/><Relationship Id="rId11" Type="http://schemas.openxmlformats.org/officeDocument/2006/relationships/oleObject" Target="../embeddings/oleObject91.bin"/><Relationship Id="rId24" Type="http://schemas.openxmlformats.org/officeDocument/2006/relationships/oleObject" Target="../embeddings/oleObject104.bin"/><Relationship Id="rId32" Type="http://schemas.openxmlformats.org/officeDocument/2006/relationships/oleObject" Target="../embeddings/oleObject112.bin"/><Relationship Id="rId5" Type="http://schemas.openxmlformats.org/officeDocument/2006/relationships/oleObject" Target="../embeddings/oleObject85.bin"/><Relationship Id="rId15" Type="http://schemas.openxmlformats.org/officeDocument/2006/relationships/oleObject" Target="../embeddings/oleObject95.bin"/><Relationship Id="rId23" Type="http://schemas.openxmlformats.org/officeDocument/2006/relationships/oleObject" Target="../embeddings/oleObject103.bin"/><Relationship Id="rId28" Type="http://schemas.openxmlformats.org/officeDocument/2006/relationships/oleObject" Target="../embeddings/oleObject108.bin"/><Relationship Id="rId36" Type="http://schemas.openxmlformats.org/officeDocument/2006/relationships/oleObject" Target="../embeddings/oleObject116.bin"/><Relationship Id="rId10" Type="http://schemas.openxmlformats.org/officeDocument/2006/relationships/oleObject" Target="../embeddings/oleObject90.bin"/><Relationship Id="rId19" Type="http://schemas.openxmlformats.org/officeDocument/2006/relationships/oleObject" Target="../embeddings/oleObject99.bin"/><Relationship Id="rId31" Type="http://schemas.openxmlformats.org/officeDocument/2006/relationships/oleObject" Target="../embeddings/oleObject111.bin"/><Relationship Id="rId4" Type="http://schemas.openxmlformats.org/officeDocument/2006/relationships/oleObject" Target="../embeddings/oleObject84.bin"/><Relationship Id="rId9" Type="http://schemas.openxmlformats.org/officeDocument/2006/relationships/oleObject" Target="../embeddings/oleObject89.bin"/><Relationship Id="rId14" Type="http://schemas.openxmlformats.org/officeDocument/2006/relationships/oleObject" Target="../embeddings/oleObject94.bin"/><Relationship Id="rId22" Type="http://schemas.openxmlformats.org/officeDocument/2006/relationships/oleObject" Target="../embeddings/oleObject102.bin"/><Relationship Id="rId27" Type="http://schemas.openxmlformats.org/officeDocument/2006/relationships/oleObject" Target="../embeddings/oleObject107.bin"/><Relationship Id="rId30" Type="http://schemas.openxmlformats.org/officeDocument/2006/relationships/oleObject" Target="../embeddings/oleObject110.bin"/><Relationship Id="rId35" Type="http://schemas.openxmlformats.org/officeDocument/2006/relationships/oleObject" Target="../embeddings/oleObject115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2.bin"/><Relationship Id="rId13" Type="http://schemas.openxmlformats.org/officeDocument/2006/relationships/oleObject" Target="../embeddings/oleObject127.bin"/><Relationship Id="rId18" Type="http://schemas.openxmlformats.org/officeDocument/2006/relationships/oleObject" Target="../embeddings/oleObject132.bin"/><Relationship Id="rId26" Type="http://schemas.openxmlformats.org/officeDocument/2006/relationships/oleObject" Target="../embeddings/oleObject140.bin"/><Relationship Id="rId39" Type="http://schemas.openxmlformats.org/officeDocument/2006/relationships/oleObject" Target="../embeddings/oleObject152.bin"/><Relationship Id="rId3" Type="http://schemas.openxmlformats.org/officeDocument/2006/relationships/oleObject" Target="../embeddings/oleObject117.bin"/><Relationship Id="rId21" Type="http://schemas.openxmlformats.org/officeDocument/2006/relationships/oleObject" Target="../embeddings/oleObject135.bin"/><Relationship Id="rId34" Type="http://schemas.openxmlformats.org/officeDocument/2006/relationships/oleObject" Target="../embeddings/oleObject147.bin"/><Relationship Id="rId42" Type="http://schemas.openxmlformats.org/officeDocument/2006/relationships/oleObject" Target="../embeddings/oleObject155.bin"/><Relationship Id="rId7" Type="http://schemas.openxmlformats.org/officeDocument/2006/relationships/oleObject" Target="../embeddings/oleObject121.bin"/><Relationship Id="rId12" Type="http://schemas.openxmlformats.org/officeDocument/2006/relationships/oleObject" Target="../embeddings/oleObject126.bin"/><Relationship Id="rId17" Type="http://schemas.openxmlformats.org/officeDocument/2006/relationships/oleObject" Target="../embeddings/oleObject131.bin"/><Relationship Id="rId25" Type="http://schemas.openxmlformats.org/officeDocument/2006/relationships/oleObject" Target="../embeddings/oleObject139.bin"/><Relationship Id="rId33" Type="http://schemas.openxmlformats.org/officeDocument/2006/relationships/oleObject" Target="../embeddings/oleObject146.bin"/><Relationship Id="rId38" Type="http://schemas.openxmlformats.org/officeDocument/2006/relationships/oleObject" Target="../embeddings/oleObject151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30.bin"/><Relationship Id="rId20" Type="http://schemas.openxmlformats.org/officeDocument/2006/relationships/oleObject" Target="../embeddings/oleObject134.bin"/><Relationship Id="rId29" Type="http://schemas.openxmlformats.org/officeDocument/2006/relationships/oleObject" Target="../embeddings/oleObject143.bin"/><Relationship Id="rId41" Type="http://schemas.openxmlformats.org/officeDocument/2006/relationships/oleObject" Target="../embeddings/oleObject154.bin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20.bin"/><Relationship Id="rId11" Type="http://schemas.openxmlformats.org/officeDocument/2006/relationships/oleObject" Target="../embeddings/oleObject125.bin"/><Relationship Id="rId24" Type="http://schemas.openxmlformats.org/officeDocument/2006/relationships/oleObject" Target="../embeddings/oleObject138.bin"/><Relationship Id="rId32" Type="http://schemas.openxmlformats.org/officeDocument/2006/relationships/oleObject" Target="../embeddings/oleObject145.bin"/><Relationship Id="rId37" Type="http://schemas.openxmlformats.org/officeDocument/2006/relationships/oleObject" Target="../embeddings/oleObject150.bin"/><Relationship Id="rId40" Type="http://schemas.openxmlformats.org/officeDocument/2006/relationships/oleObject" Target="../embeddings/oleObject153.bin"/><Relationship Id="rId5" Type="http://schemas.openxmlformats.org/officeDocument/2006/relationships/oleObject" Target="../embeddings/oleObject119.bin"/><Relationship Id="rId15" Type="http://schemas.openxmlformats.org/officeDocument/2006/relationships/oleObject" Target="../embeddings/oleObject129.bin"/><Relationship Id="rId23" Type="http://schemas.openxmlformats.org/officeDocument/2006/relationships/oleObject" Target="../embeddings/oleObject137.bin"/><Relationship Id="rId28" Type="http://schemas.openxmlformats.org/officeDocument/2006/relationships/oleObject" Target="../embeddings/oleObject142.bin"/><Relationship Id="rId36" Type="http://schemas.openxmlformats.org/officeDocument/2006/relationships/oleObject" Target="../embeddings/oleObject149.bin"/><Relationship Id="rId10" Type="http://schemas.openxmlformats.org/officeDocument/2006/relationships/oleObject" Target="../embeddings/oleObject124.bin"/><Relationship Id="rId19" Type="http://schemas.openxmlformats.org/officeDocument/2006/relationships/oleObject" Target="../embeddings/oleObject133.bin"/><Relationship Id="rId31" Type="http://schemas.openxmlformats.org/officeDocument/2006/relationships/oleObject" Target="../embeddings/oleObject144.bin"/><Relationship Id="rId44" Type="http://schemas.openxmlformats.org/officeDocument/2006/relationships/oleObject" Target="../embeddings/oleObject157.bin"/><Relationship Id="rId4" Type="http://schemas.openxmlformats.org/officeDocument/2006/relationships/oleObject" Target="../embeddings/oleObject118.bin"/><Relationship Id="rId9" Type="http://schemas.openxmlformats.org/officeDocument/2006/relationships/oleObject" Target="../embeddings/oleObject123.bin"/><Relationship Id="rId14" Type="http://schemas.openxmlformats.org/officeDocument/2006/relationships/oleObject" Target="../embeddings/oleObject128.bin"/><Relationship Id="rId22" Type="http://schemas.openxmlformats.org/officeDocument/2006/relationships/oleObject" Target="../embeddings/oleObject136.bin"/><Relationship Id="rId27" Type="http://schemas.openxmlformats.org/officeDocument/2006/relationships/oleObject" Target="../embeddings/oleObject141.bin"/><Relationship Id="rId30" Type="http://schemas.openxmlformats.org/officeDocument/2006/relationships/image" Target="../media/image34.png"/><Relationship Id="rId35" Type="http://schemas.openxmlformats.org/officeDocument/2006/relationships/oleObject" Target="../embeddings/oleObject148.bin"/><Relationship Id="rId43" Type="http://schemas.openxmlformats.org/officeDocument/2006/relationships/oleObject" Target="../embeddings/oleObject156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3.bin"/><Relationship Id="rId13" Type="http://schemas.openxmlformats.org/officeDocument/2006/relationships/oleObject" Target="../embeddings/oleObject168.bin"/><Relationship Id="rId18" Type="http://schemas.openxmlformats.org/officeDocument/2006/relationships/oleObject" Target="../embeddings/oleObject173.bin"/><Relationship Id="rId26" Type="http://schemas.openxmlformats.org/officeDocument/2006/relationships/oleObject" Target="../embeddings/oleObject181.bin"/><Relationship Id="rId39" Type="http://schemas.openxmlformats.org/officeDocument/2006/relationships/oleObject" Target="../embeddings/oleObject193.bin"/><Relationship Id="rId3" Type="http://schemas.openxmlformats.org/officeDocument/2006/relationships/oleObject" Target="../embeddings/oleObject158.bin"/><Relationship Id="rId21" Type="http://schemas.openxmlformats.org/officeDocument/2006/relationships/oleObject" Target="../embeddings/oleObject176.bin"/><Relationship Id="rId34" Type="http://schemas.openxmlformats.org/officeDocument/2006/relationships/oleObject" Target="../embeddings/oleObject188.bin"/><Relationship Id="rId42" Type="http://schemas.openxmlformats.org/officeDocument/2006/relationships/oleObject" Target="../embeddings/oleObject196.bin"/><Relationship Id="rId47" Type="http://schemas.openxmlformats.org/officeDocument/2006/relationships/oleObject" Target="../embeddings/oleObject201.bin"/><Relationship Id="rId7" Type="http://schemas.openxmlformats.org/officeDocument/2006/relationships/oleObject" Target="../embeddings/oleObject162.bin"/><Relationship Id="rId12" Type="http://schemas.openxmlformats.org/officeDocument/2006/relationships/oleObject" Target="../embeddings/oleObject167.bin"/><Relationship Id="rId17" Type="http://schemas.openxmlformats.org/officeDocument/2006/relationships/oleObject" Target="../embeddings/oleObject172.bin"/><Relationship Id="rId25" Type="http://schemas.openxmlformats.org/officeDocument/2006/relationships/oleObject" Target="../embeddings/oleObject180.bin"/><Relationship Id="rId33" Type="http://schemas.openxmlformats.org/officeDocument/2006/relationships/oleObject" Target="../embeddings/oleObject187.bin"/><Relationship Id="rId38" Type="http://schemas.openxmlformats.org/officeDocument/2006/relationships/oleObject" Target="../embeddings/oleObject192.bin"/><Relationship Id="rId46" Type="http://schemas.openxmlformats.org/officeDocument/2006/relationships/oleObject" Target="../embeddings/oleObject200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71.bin"/><Relationship Id="rId20" Type="http://schemas.openxmlformats.org/officeDocument/2006/relationships/oleObject" Target="../embeddings/oleObject175.bin"/><Relationship Id="rId29" Type="http://schemas.openxmlformats.org/officeDocument/2006/relationships/oleObject" Target="../embeddings/oleObject184.bin"/><Relationship Id="rId41" Type="http://schemas.openxmlformats.org/officeDocument/2006/relationships/oleObject" Target="../embeddings/oleObject195.bin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61.bin"/><Relationship Id="rId11" Type="http://schemas.openxmlformats.org/officeDocument/2006/relationships/oleObject" Target="../embeddings/oleObject166.bin"/><Relationship Id="rId24" Type="http://schemas.openxmlformats.org/officeDocument/2006/relationships/oleObject" Target="../embeddings/oleObject179.bin"/><Relationship Id="rId32" Type="http://schemas.openxmlformats.org/officeDocument/2006/relationships/image" Target="../media/image34.png"/><Relationship Id="rId37" Type="http://schemas.openxmlformats.org/officeDocument/2006/relationships/oleObject" Target="../embeddings/oleObject191.bin"/><Relationship Id="rId40" Type="http://schemas.openxmlformats.org/officeDocument/2006/relationships/oleObject" Target="../embeddings/oleObject194.bin"/><Relationship Id="rId45" Type="http://schemas.openxmlformats.org/officeDocument/2006/relationships/oleObject" Target="../embeddings/oleObject199.bin"/><Relationship Id="rId5" Type="http://schemas.openxmlformats.org/officeDocument/2006/relationships/oleObject" Target="../embeddings/oleObject160.bin"/><Relationship Id="rId15" Type="http://schemas.openxmlformats.org/officeDocument/2006/relationships/oleObject" Target="../embeddings/oleObject170.bin"/><Relationship Id="rId23" Type="http://schemas.openxmlformats.org/officeDocument/2006/relationships/oleObject" Target="../embeddings/oleObject178.bin"/><Relationship Id="rId28" Type="http://schemas.openxmlformats.org/officeDocument/2006/relationships/oleObject" Target="../embeddings/oleObject183.bin"/><Relationship Id="rId36" Type="http://schemas.openxmlformats.org/officeDocument/2006/relationships/oleObject" Target="../embeddings/oleObject190.bin"/><Relationship Id="rId10" Type="http://schemas.openxmlformats.org/officeDocument/2006/relationships/oleObject" Target="../embeddings/oleObject165.bin"/><Relationship Id="rId19" Type="http://schemas.openxmlformats.org/officeDocument/2006/relationships/oleObject" Target="../embeddings/oleObject174.bin"/><Relationship Id="rId31" Type="http://schemas.openxmlformats.org/officeDocument/2006/relationships/oleObject" Target="../embeddings/oleObject186.bin"/><Relationship Id="rId44" Type="http://schemas.openxmlformats.org/officeDocument/2006/relationships/oleObject" Target="../embeddings/oleObject198.bin"/><Relationship Id="rId4" Type="http://schemas.openxmlformats.org/officeDocument/2006/relationships/oleObject" Target="../embeddings/oleObject159.bin"/><Relationship Id="rId9" Type="http://schemas.openxmlformats.org/officeDocument/2006/relationships/oleObject" Target="../embeddings/oleObject164.bin"/><Relationship Id="rId14" Type="http://schemas.openxmlformats.org/officeDocument/2006/relationships/oleObject" Target="../embeddings/oleObject169.bin"/><Relationship Id="rId22" Type="http://schemas.openxmlformats.org/officeDocument/2006/relationships/oleObject" Target="../embeddings/oleObject177.bin"/><Relationship Id="rId27" Type="http://schemas.openxmlformats.org/officeDocument/2006/relationships/oleObject" Target="../embeddings/oleObject182.bin"/><Relationship Id="rId30" Type="http://schemas.openxmlformats.org/officeDocument/2006/relationships/oleObject" Target="../embeddings/oleObject185.bin"/><Relationship Id="rId35" Type="http://schemas.openxmlformats.org/officeDocument/2006/relationships/oleObject" Target="../embeddings/oleObject189.bin"/><Relationship Id="rId43" Type="http://schemas.openxmlformats.org/officeDocument/2006/relationships/oleObject" Target="../embeddings/oleObject197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7.bin"/><Relationship Id="rId13" Type="http://schemas.openxmlformats.org/officeDocument/2006/relationships/oleObject" Target="../embeddings/oleObject212.bin"/><Relationship Id="rId18" Type="http://schemas.openxmlformats.org/officeDocument/2006/relationships/oleObject" Target="../embeddings/oleObject217.bin"/><Relationship Id="rId26" Type="http://schemas.openxmlformats.org/officeDocument/2006/relationships/oleObject" Target="../embeddings/oleObject225.bin"/><Relationship Id="rId39" Type="http://schemas.openxmlformats.org/officeDocument/2006/relationships/oleObject" Target="../embeddings/oleObject238.bin"/><Relationship Id="rId3" Type="http://schemas.openxmlformats.org/officeDocument/2006/relationships/oleObject" Target="../embeddings/oleObject202.bin"/><Relationship Id="rId21" Type="http://schemas.openxmlformats.org/officeDocument/2006/relationships/oleObject" Target="../embeddings/oleObject220.bin"/><Relationship Id="rId34" Type="http://schemas.openxmlformats.org/officeDocument/2006/relationships/oleObject" Target="../embeddings/oleObject233.bin"/><Relationship Id="rId42" Type="http://schemas.openxmlformats.org/officeDocument/2006/relationships/oleObject" Target="../embeddings/oleObject241.bin"/><Relationship Id="rId7" Type="http://schemas.openxmlformats.org/officeDocument/2006/relationships/oleObject" Target="../embeddings/oleObject206.bin"/><Relationship Id="rId12" Type="http://schemas.openxmlformats.org/officeDocument/2006/relationships/oleObject" Target="../embeddings/oleObject211.bin"/><Relationship Id="rId17" Type="http://schemas.openxmlformats.org/officeDocument/2006/relationships/oleObject" Target="../embeddings/oleObject216.bin"/><Relationship Id="rId25" Type="http://schemas.openxmlformats.org/officeDocument/2006/relationships/oleObject" Target="../embeddings/oleObject224.bin"/><Relationship Id="rId33" Type="http://schemas.openxmlformats.org/officeDocument/2006/relationships/oleObject" Target="../embeddings/oleObject232.bin"/><Relationship Id="rId38" Type="http://schemas.openxmlformats.org/officeDocument/2006/relationships/oleObject" Target="../embeddings/oleObject237.bin"/><Relationship Id="rId46" Type="http://schemas.openxmlformats.org/officeDocument/2006/relationships/oleObject" Target="../embeddings/oleObject245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215.bin"/><Relationship Id="rId20" Type="http://schemas.openxmlformats.org/officeDocument/2006/relationships/oleObject" Target="../embeddings/oleObject219.bin"/><Relationship Id="rId29" Type="http://schemas.openxmlformats.org/officeDocument/2006/relationships/oleObject" Target="../embeddings/oleObject228.bin"/><Relationship Id="rId41" Type="http://schemas.openxmlformats.org/officeDocument/2006/relationships/oleObject" Target="../embeddings/oleObject240.bin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205.bin"/><Relationship Id="rId11" Type="http://schemas.openxmlformats.org/officeDocument/2006/relationships/oleObject" Target="../embeddings/oleObject210.bin"/><Relationship Id="rId24" Type="http://schemas.openxmlformats.org/officeDocument/2006/relationships/oleObject" Target="../embeddings/oleObject223.bin"/><Relationship Id="rId32" Type="http://schemas.openxmlformats.org/officeDocument/2006/relationships/oleObject" Target="../embeddings/oleObject231.bin"/><Relationship Id="rId37" Type="http://schemas.openxmlformats.org/officeDocument/2006/relationships/oleObject" Target="../embeddings/oleObject236.bin"/><Relationship Id="rId40" Type="http://schemas.openxmlformats.org/officeDocument/2006/relationships/oleObject" Target="../embeddings/oleObject239.bin"/><Relationship Id="rId45" Type="http://schemas.openxmlformats.org/officeDocument/2006/relationships/oleObject" Target="../embeddings/oleObject244.bin"/><Relationship Id="rId5" Type="http://schemas.openxmlformats.org/officeDocument/2006/relationships/oleObject" Target="../embeddings/oleObject204.bin"/><Relationship Id="rId15" Type="http://schemas.openxmlformats.org/officeDocument/2006/relationships/oleObject" Target="../embeddings/oleObject214.bin"/><Relationship Id="rId23" Type="http://schemas.openxmlformats.org/officeDocument/2006/relationships/oleObject" Target="../embeddings/oleObject222.bin"/><Relationship Id="rId28" Type="http://schemas.openxmlformats.org/officeDocument/2006/relationships/oleObject" Target="../embeddings/oleObject227.bin"/><Relationship Id="rId36" Type="http://schemas.openxmlformats.org/officeDocument/2006/relationships/oleObject" Target="../embeddings/oleObject235.bin"/><Relationship Id="rId10" Type="http://schemas.openxmlformats.org/officeDocument/2006/relationships/oleObject" Target="../embeddings/oleObject209.bin"/><Relationship Id="rId19" Type="http://schemas.openxmlformats.org/officeDocument/2006/relationships/oleObject" Target="../embeddings/oleObject218.bin"/><Relationship Id="rId31" Type="http://schemas.openxmlformats.org/officeDocument/2006/relationships/oleObject" Target="../embeddings/oleObject230.bin"/><Relationship Id="rId44" Type="http://schemas.openxmlformats.org/officeDocument/2006/relationships/oleObject" Target="../embeddings/oleObject243.bin"/><Relationship Id="rId4" Type="http://schemas.openxmlformats.org/officeDocument/2006/relationships/oleObject" Target="../embeddings/oleObject203.bin"/><Relationship Id="rId9" Type="http://schemas.openxmlformats.org/officeDocument/2006/relationships/oleObject" Target="../embeddings/oleObject208.bin"/><Relationship Id="rId14" Type="http://schemas.openxmlformats.org/officeDocument/2006/relationships/oleObject" Target="../embeddings/oleObject213.bin"/><Relationship Id="rId22" Type="http://schemas.openxmlformats.org/officeDocument/2006/relationships/oleObject" Target="../embeddings/oleObject221.bin"/><Relationship Id="rId27" Type="http://schemas.openxmlformats.org/officeDocument/2006/relationships/oleObject" Target="../embeddings/oleObject226.bin"/><Relationship Id="rId30" Type="http://schemas.openxmlformats.org/officeDocument/2006/relationships/oleObject" Target="../embeddings/oleObject229.bin"/><Relationship Id="rId35" Type="http://schemas.openxmlformats.org/officeDocument/2006/relationships/oleObject" Target="../embeddings/oleObject234.bin"/><Relationship Id="rId43" Type="http://schemas.openxmlformats.org/officeDocument/2006/relationships/oleObject" Target="../embeddings/oleObject242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1.bin"/><Relationship Id="rId13" Type="http://schemas.openxmlformats.org/officeDocument/2006/relationships/oleObject" Target="../embeddings/oleObject256.bin"/><Relationship Id="rId18" Type="http://schemas.openxmlformats.org/officeDocument/2006/relationships/oleObject" Target="../embeddings/oleObject261.bin"/><Relationship Id="rId26" Type="http://schemas.openxmlformats.org/officeDocument/2006/relationships/oleObject" Target="../embeddings/oleObject269.bin"/><Relationship Id="rId39" Type="http://schemas.openxmlformats.org/officeDocument/2006/relationships/oleObject" Target="../embeddings/oleObject282.bin"/><Relationship Id="rId3" Type="http://schemas.openxmlformats.org/officeDocument/2006/relationships/oleObject" Target="../embeddings/oleObject246.bin"/><Relationship Id="rId21" Type="http://schemas.openxmlformats.org/officeDocument/2006/relationships/oleObject" Target="../embeddings/oleObject264.bin"/><Relationship Id="rId34" Type="http://schemas.openxmlformats.org/officeDocument/2006/relationships/oleObject" Target="../embeddings/oleObject277.bin"/><Relationship Id="rId42" Type="http://schemas.openxmlformats.org/officeDocument/2006/relationships/oleObject" Target="../embeddings/oleObject285.bin"/><Relationship Id="rId7" Type="http://schemas.openxmlformats.org/officeDocument/2006/relationships/oleObject" Target="../embeddings/oleObject250.bin"/><Relationship Id="rId12" Type="http://schemas.openxmlformats.org/officeDocument/2006/relationships/oleObject" Target="../embeddings/oleObject255.bin"/><Relationship Id="rId17" Type="http://schemas.openxmlformats.org/officeDocument/2006/relationships/oleObject" Target="../embeddings/oleObject260.bin"/><Relationship Id="rId25" Type="http://schemas.openxmlformats.org/officeDocument/2006/relationships/oleObject" Target="../embeddings/oleObject268.bin"/><Relationship Id="rId33" Type="http://schemas.openxmlformats.org/officeDocument/2006/relationships/oleObject" Target="../embeddings/oleObject276.bin"/><Relationship Id="rId38" Type="http://schemas.openxmlformats.org/officeDocument/2006/relationships/oleObject" Target="../embeddings/oleObject281.bin"/><Relationship Id="rId46" Type="http://schemas.openxmlformats.org/officeDocument/2006/relationships/oleObject" Target="../embeddings/oleObject289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259.bin"/><Relationship Id="rId20" Type="http://schemas.openxmlformats.org/officeDocument/2006/relationships/oleObject" Target="../embeddings/oleObject263.bin"/><Relationship Id="rId29" Type="http://schemas.openxmlformats.org/officeDocument/2006/relationships/oleObject" Target="../embeddings/oleObject272.bin"/><Relationship Id="rId41" Type="http://schemas.openxmlformats.org/officeDocument/2006/relationships/oleObject" Target="../embeddings/oleObject284.bin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249.bin"/><Relationship Id="rId11" Type="http://schemas.openxmlformats.org/officeDocument/2006/relationships/oleObject" Target="../embeddings/oleObject254.bin"/><Relationship Id="rId24" Type="http://schemas.openxmlformats.org/officeDocument/2006/relationships/oleObject" Target="../embeddings/oleObject267.bin"/><Relationship Id="rId32" Type="http://schemas.openxmlformats.org/officeDocument/2006/relationships/oleObject" Target="../embeddings/oleObject275.bin"/><Relationship Id="rId37" Type="http://schemas.openxmlformats.org/officeDocument/2006/relationships/oleObject" Target="../embeddings/oleObject280.bin"/><Relationship Id="rId40" Type="http://schemas.openxmlformats.org/officeDocument/2006/relationships/oleObject" Target="../embeddings/oleObject283.bin"/><Relationship Id="rId45" Type="http://schemas.openxmlformats.org/officeDocument/2006/relationships/oleObject" Target="../embeddings/oleObject288.bin"/><Relationship Id="rId5" Type="http://schemas.openxmlformats.org/officeDocument/2006/relationships/oleObject" Target="../embeddings/oleObject248.bin"/><Relationship Id="rId15" Type="http://schemas.openxmlformats.org/officeDocument/2006/relationships/oleObject" Target="../embeddings/oleObject258.bin"/><Relationship Id="rId23" Type="http://schemas.openxmlformats.org/officeDocument/2006/relationships/oleObject" Target="../embeddings/oleObject266.bin"/><Relationship Id="rId28" Type="http://schemas.openxmlformats.org/officeDocument/2006/relationships/oleObject" Target="../embeddings/oleObject271.bin"/><Relationship Id="rId36" Type="http://schemas.openxmlformats.org/officeDocument/2006/relationships/oleObject" Target="../embeddings/oleObject279.bin"/><Relationship Id="rId10" Type="http://schemas.openxmlformats.org/officeDocument/2006/relationships/oleObject" Target="../embeddings/oleObject253.bin"/><Relationship Id="rId19" Type="http://schemas.openxmlformats.org/officeDocument/2006/relationships/oleObject" Target="../embeddings/oleObject262.bin"/><Relationship Id="rId31" Type="http://schemas.openxmlformats.org/officeDocument/2006/relationships/oleObject" Target="../embeddings/oleObject274.bin"/><Relationship Id="rId44" Type="http://schemas.openxmlformats.org/officeDocument/2006/relationships/oleObject" Target="../embeddings/oleObject287.bin"/><Relationship Id="rId4" Type="http://schemas.openxmlformats.org/officeDocument/2006/relationships/oleObject" Target="../embeddings/oleObject247.bin"/><Relationship Id="rId9" Type="http://schemas.openxmlformats.org/officeDocument/2006/relationships/oleObject" Target="../embeddings/oleObject252.bin"/><Relationship Id="rId14" Type="http://schemas.openxmlformats.org/officeDocument/2006/relationships/oleObject" Target="../embeddings/oleObject257.bin"/><Relationship Id="rId22" Type="http://schemas.openxmlformats.org/officeDocument/2006/relationships/oleObject" Target="../embeddings/oleObject265.bin"/><Relationship Id="rId27" Type="http://schemas.openxmlformats.org/officeDocument/2006/relationships/oleObject" Target="../embeddings/oleObject270.bin"/><Relationship Id="rId30" Type="http://schemas.openxmlformats.org/officeDocument/2006/relationships/oleObject" Target="../embeddings/oleObject273.bin"/><Relationship Id="rId35" Type="http://schemas.openxmlformats.org/officeDocument/2006/relationships/oleObject" Target="../embeddings/oleObject278.bin"/><Relationship Id="rId43" Type="http://schemas.openxmlformats.org/officeDocument/2006/relationships/oleObject" Target="../embeddings/oleObject286.bin"/></Relationships>
</file>

<file path=ppt/slides/_rels/slide15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300.bin"/><Relationship Id="rId18" Type="http://schemas.openxmlformats.org/officeDocument/2006/relationships/oleObject" Target="../embeddings/oleObject305.bin"/><Relationship Id="rId26" Type="http://schemas.openxmlformats.org/officeDocument/2006/relationships/oleObject" Target="../embeddings/oleObject313.bin"/><Relationship Id="rId39" Type="http://schemas.openxmlformats.org/officeDocument/2006/relationships/oleObject" Target="../embeddings/oleObject326.bin"/><Relationship Id="rId3" Type="http://schemas.openxmlformats.org/officeDocument/2006/relationships/oleObject" Target="../embeddings/oleObject290.bin"/><Relationship Id="rId21" Type="http://schemas.openxmlformats.org/officeDocument/2006/relationships/oleObject" Target="../embeddings/oleObject308.bin"/><Relationship Id="rId34" Type="http://schemas.openxmlformats.org/officeDocument/2006/relationships/oleObject" Target="../embeddings/oleObject321.bin"/><Relationship Id="rId42" Type="http://schemas.openxmlformats.org/officeDocument/2006/relationships/oleObject" Target="../embeddings/oleObject328.bin"/><Relationship Id="rId47" Type="http://schemas.openxmlformats.org/officeDocument/2006/relationships/oleObject" Target="../embeddings/oleObject333.bin"/><Relationship Id="rId50" Type="http://schemas.openxmlformats.org/officeDocument/2006/relationships/oleObject" Target="../embeddings/oleObject336.bin"/><Relationship Id="rId7" Type="http://schemas.openxmlformats.org/officeDocument/2006/relationships/oleObject" Target="../embeddings/oleObject294.bin"/><Relationship Id="rId12" Type="http://schemas.openxmlformats.org/officeDocument/2006/relationships/oleObject" Target="../embeddings/oleObject299.bin"/><Relationship Id="rId17" Type="http://schemas.openxmlformats.org/officeDocument/2006/relationships/oleObject" Target="../embeddings/oleObject304.bin"/><Relationship Id="rId25" Type="http://schemas.openxmlformats.org/officeDocument/2006/relationships/oleObject" Target="../embeddings/oleObject312.bin"/><Relationship Id="rId33" Type="http://schemas.openxmlformats.org/officeDocument/2006/relationships/oleObject" Target="../embeddings/oleObject320.bin"/><Relationship Id="rId38" Type="http://schemas.openxmlformats.org/officeDocument/2006/relationships/oleObject" Target="../embeddings/oleObject325.bin"/><Relationship Id="rId46" Type="http://schemas.openxmlformats.org/officeDocument/2006/relationships/oleObject" Target="../embeddings/oleObject332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303.bin"/><Relationship Id="rId20" Type="http://schemas.openxmlformats.org/officeDocument/2006/relationships/oleObject" Target="../embeddings/oleObject307.bin"/><Relationship Id="rId29" Type="http://schemas.openxmlformats.org/officeDocument/2006/relationships/oleObject" Target="../embeddings/oleObject316.bin"/><Relationship Id="rId41" Type="http://schemas.openxmlformats.org/officeDocument/2006/relationships/oleObject" Target="../embeddings/oleObject327.bin"/><Relationship Id="rId54" Type="http://schemas.openxmlformats.org/officeDocument/2006/relationships/oleObject" Target="../embeddings/oleObject340.bin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293.bin"/><Relationship Id="rId11" Type="http://schemas.openxmlformats.org/officeDocument/2006/relationships/oleObject" Target="../embeddings/oleObject298.bin"/><Relationship Id="rId24" Type="http://schemas.openxmlformats.org/officeDocument/2006/relationships/oleObject" Target="../embeddings/oleObject311.bin"/><Relationship Id="rId32" Type="http://schemas.openxmlformats.org/officeDocument/2006/relationships/oleObject" Target="../embeddings/oleObject319.bin"/><Relationship Id="rId37" Type="http://schemas.openxmlformats.org/officeDocument/2006/relationships/oleObject" Target="../embeddings/oleObject324.bin"/><Relationship Id="rId40" Type="http://schemas.openxmlformats.org/officeDocument/2006/relationships/image" Target="../media/image34.png"/><Relationship Id="rId45" Type="http://schemas.openxmlformats.org/officeDocument/2006/relationships/oleObject" Target="../embeddings/oleObject331.bin"/><Relationship Id="rId53" Type="http://schemas.openxmlformats.org/officeDocument/2006/relationships/oleObject" Target="../embeddings/oleObject339.bin"/><Relationship Id="rId5" Type="http://schemas.openxmlformats.org/officeDocument/2006/relationships/oleObject" Target="../embeddings/oleObject292.bin"/><Relationship Id="rId15" Type="http://schemas.openxmlformats.org/officeDocument/2006/relationships/oleObject" Target="../embeddings/oleObject302.bin"/><Relationship Id="rId23" Type="http://schemas.openxmlformats.org/officeDocument/2006/relationships/oleObject" Target="../embeddings/oleObject310.bin"/><Relationship Id="rId28" Type="http://schemas.openxmlformats.org/officeDocument/2006/relationships/oleObject" Target="../embeddings/oleObject315.bin"/><Relationship Id="rId36" Type="http://schemas.openxmlformats.org/officeDocument/2006/relationships/oleObject" Target="../embeddings/oleObject323.bin"/><Relationship Id="rId49" Type="http://schemas.openxmlformats.org/officeDocument/2006/relationships/oleObject" Target="../embeddings/oleObject335.bin"/><Relationship Id="rId10" Type="http://schemas.openxmlformats.org/officeDocument/2006/relationships/oleObject" Target="../embeddings/oleObject297.bin"/><Relationship Id="rId19" Type="http://schemas.openxmlformats.org/officeDocument/2006/relationships/oleObject" Target="../embeddings/oleObject306.bin"/><Relationship Id="rId31" Type="http://schemas.openxmlformats.org/officeDocument/2006/relationships/oleObject" Target="../embeddings/oleObject318.bin"/><Relationship Id="rId44" Type="http://schemas.openxmlformats.org/officeDocument/2006/relationships/oleObject" Target="../embeddings/oleObject330.bin"/><Relationship Id="rId52" Type="http://schemas.openxmlformats.org/officeDocument/2006/relationships/oleObject" Target="../embeddings/oleObject338.bin"/><Relationship Id="rId4" Type="http://schemas.openxmlformats.org/officeDocument/2006/relationships/oleObject" Target="../embeddings/oleObject291.bin"/><Relationship Id="rId9" Type="http://schemas.openxmlformats.org/officeDocument/2006/relationships/oleObject" Target="../embeddings/oleObject296.bin"/><Relationship Id="rId14" Type="http://schemas.openxmlformats.org/officeDocument/2006/relationships/oleObject" Target="../embeddings/oleObject301.bin"/><Relationship Id="rId22" Type="http://schemas.openxmlformats.org/officeDocument/2006/relationships/oleObject" Target="../embeddings/oleObject309.bin"/><Relationship Id="rId27" Type="http://schemas.openxmlformats.org/officeDocument/2006/relationships/oleObject" Target="../embeddings/oleObject314.bin"/><Relationship Id="rId30" Type="http://schemas.openxmlformats.org/officeDocument/2006/relationships/oleObject" Target="../embeddings/oleObject317.bin"/><Relationship Id="rId35" Type="http://schemas.openxmlformats.org/officeDocument/2006/relationships/oleObject" Target="../embeddings/oleObject322.bin"/><Relationship Id="rId43" Type="http://schemas.openxmlformats.org/officeDocument/2006/relationships/oleObject" Target="../embeddings/oleObject329.bin"/><Relationship Id="rId48" Type="http://schemas.openxmlformats.org/officeDocument/2006/relationships/oleObject" Target="../embeddings/oleObject334.bin"/><Relationship Id="rId8" Type="http://schemas.openxmlformats.org/officeDocument/2006/relationships/oleObject" Target="../embeddings/oleObject295.bin"/><Relationship Id="rId51" Type="http://schemas.openxmlformats.org/officeDocument/2006/relationships/oleObject" Target="../embeddings/oleObject337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46.bin"/><Relationship Id="rId13" Type="http://schemas.openxmlformats.org/officeDocument/2006/relationships/oleObject" Target="../embeddings/oleObject351.bin"/><Relationship Id="rId18" Type="http://schemas.openxmlformats.org/officeDocument/2006/relationships/oleObject" Target="../embeddings/oleObject356.bin"/><Relationship Id="rId26" Type="http://schemas.openxmlformats.org/officeDocument/2006/relationships/oleObject" Target="../embeddings/oleObject364.bin"/><Relationship Id="rId39" Type="http://schemas.openxmlformats.org/officeDocument/2006/relationships/oleObject" Target="../embeddings/oleObject377.bin"/><Relationship Id="rId3" Type="http://schemas.openxmlformats.org/officeDocument/2006/relationships/oleObject" Target="../embeddings/oleObject341.bin"/><Relationship Id="rId21" Type="http://schemas.openxmlformats.org/officeDocument/2006/relationships/oleObject" Target="../embeddings/oleObject359.bin"/><Relationship Id="rId34" Type="http://schemas.openxmlformats.org/officeDocument/2006/relationships/oleObject" Target="../embeddings/oleObject372.bin"/><Relationship Id="rId42" Type="http://schemas.openxmlformats.org/officeDocument/2006/relationships/oleObject" Target="../embeddings/oleObject379.bin"/><Relationship Id="rId47" Type="http://schemas.openxmlformats.org/officeDocument/2006/relationships/oleObject" Target="../embeddings/oleObject384.bin"/><Relationship Id="rId7" Type="http://schemas.openxmlformats.org/officeDocument/2006/relationships/oleObject" Target="../embeddings/oleObject345.bin"/><Relationship Id="rId12" Type="http://schemas.openxmlformats.org/officeDocument/2006/relationships/oleObject" Target="../embeddings/oleObject350.bin"/><Relationship Id="rId17" Type="http://schemas.openxmlformats.org/officeDocument/2006/relationships/oleObject" Target="../embeddings/oleObject355.bin"/><Relationship Id="rId25" Type="http://schemas.openxmlformats.org/officeDocument/2006/relationships/oleObject" Target="../embeddings/oleObject363.bin"/><Relationship Id="rId33" Type="http://schemas.openxmlformats.org/officeDocument/2006/relationships/oleObject" Target="../embeddings/oleObject371.bin"/><Relationship Id="rId38" Type="http://schemas.openxmlformats.org/officeDocument/2006/relationships/oleObject" Target="../embeddings/oleObject376.bin"/><Relationship Id="rId46" Type="http://schemas.openxmlformats.org/officeDocument/2006/relationships/oleObject" Target="../embeddings/oleObject383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354.bin"/><Relationship Id="rId20" Type="http://schemas.openxmlformats.org/officeDocument/2006/relationships/oleObject" Target="../embeddings/oleObject358.bin"/><Relationship Id="rId29" Type="http://schemas.openxmlformats.org/officeDocument/2006/relationships/oleObject" Target="../embeddings/oleObject367.bin"/><Relationship Id="rId41" Type="http://schemas.openxmlformats.org/officeDocument/2006/relationships/oleObject" Target="../embeddings/oleObject378.bin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344.bin"/><Relationship Id="rId11" Type="http://schemas.openxmlformats.org/officeDocument/2006/relationships/oleObject" Target="../embeddings/oleObject349.bin"/><Relationship Id="rId24" Type="http://schemas.openxmlformats.org/officeDocument/2006/relationships/oleObject" Target="../embeddings/oleObject362.bin"/><Relationship Id="rId32" Type="http://schemas.openxmlformats.org/officeDocument/2006/relationships/oleObject" Target="../embeddings/oleObject370.bin"/><Relationship Id="rId37" Type="http://schemas.openxmlformats.org/officeDocument/2006/relationships/oleObject" Target="../embeddings/oleObject375.bin"/><Relationship Id="rId40" Type="http://schemas.openxmlformats.org/officeDocument/2006/relationships/image" Target="../media/image34.png"/><Relationship Id="rId45" Type="http://schemas.openxmlformats.org/officeDocument/2006/relationships/oleObject" Target="../embeddings/oleObject382.bin"/><Relationship Id="rId5" Type="http://schemas.openxmlformats.org/officeDocument/2006/relationships/oleObject" Target="../embeddings/oleObject343.bin"/><Relationship Id="rId15" Type="http://schemas.openxmlformats.org/officeDocument/2006/relationships/oleObject" Target="../embeddings/oleObject353.bin"/><Relationship Id="rId23" Type="http://schemas.openxmlformats.org/officeDocument/2006/relationships/oleObject" Target="../embeddings/oleObject361.bin"/><Relationship Id="rId28" Type="http://schemas.openxmlformats.org/officeDocument/2006/relationships/oleObject" Target="../embeddings/oleObject366.bin"/><Relationship Id="rId36" Type="http://schemas.openxmlformats.org/officeDocument/2006/relationships/oleObject" Target="../embeddings/oleObject374.bin"/><Relationship Id="rId10" Type="http://schemas.openxmlformats.org/officeDocument/2006/relationships/oleObject" Target="../embeddings/oleObject348.bin"/><Relationship Id="rId19" Type="http://schemas.openxmlformats.org/officeDocument/2006/relationships/oleObject" Target="../embeddings/oleObject357.bin"/><Relationship Id="rId31" Type="http://schemas.openxmlformats.org/officeDocument/2006/relationships/oleObject" Target="../embeddings/oleObject369.bin"/><Relationship Id="rId44" Type="http://schemas.openxmlformats.org/officeDocument/2006/relationships/oleObject" Target="../embeddings/oleObject381.bin"/><Relationship Id="rId4" Type="http://schemas.openxmlformats.org/officeDocument/2006/relationships/oleObject" Target="../embeddings/oleObject342.bin"/><Relationship Id="rId9" Type="http://schemas.openxmlformats.org/officeDocument/2006/relationships/oleObject" Target="../embeddings/oleObject347.bin"/><Relationship Id="rId14" Type="http://schemas.openxmlformats.org/officeDocument/2006/relationships/oleObject" Target="../embeddings/oleObject352.bin"/><Relationship Id="rId22" Type="http://schemas.openxmlformats.org/officeDocument/2006/relationships/oleObject" Target="../embeddings/oleObject360.bin"/><Relationship Id="rId27" Type="http://schemas.openxmlformats.org/officeDocument/2006/relationships/oleObject" Target="../embeddings/oleObject365.bin"/><Relationship Id="rId30" Type="http://schemas.openxmlformats.org/officeDocument/2006/relationships/oleObject" Target="../embeddings/oleObject368.bin"/><Relationship Id="rId35" Type="http://schemas.openxmlformats.org/officeDocument/2006/relationships/oleObject" Target="../embeddings/oleObject373.bin"/><Relationship Id="rId43" Type="http://schemas.openxmlformats.org/officeDocument/2006/relationships/oleObject" Target="../embeddings/oleObject380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90.bin"/><Relationship Id="rId13" Type="http://schemas.openxmlformats.org/officeDocument/2006/relationships/oleObject" Target="../embeddings/oleObject395.bin"/><Relationship Id="rId18" Type="http://schemas.openxmlformats.org/officeDocument/2006/relationships/oleObject" Target="../embeddings/oleObject400.bin"/><Relationship Id="rId26" Type="http://schemas.openxmlformats.org/officeDocument/2006/relationships/oleObject" Target="../embeddings/oleObject408.bin"/><Relationship Id="rId39" Type="http://schemas.openxmlformats.org/officeDocument/2006/relationships/oleObject" Target="../embeddings/oleObject421.bin"/><Relationship Id="rId3" Type="http://schemas.openxmlformats.org/officeDocument/2006/relationships/oleObject" Target="../embeddings/oleObject385.bin"/><Relationship Id="rId21" Type="http://schemas.openxmlformats.org/officeDocument/2006/relationships/oleObject" Target="../embeddings/oleObject403.bin"/><Relationship Id="rId34" Type="http://schemas.openxmlformats.org/officeDocument/2006/relationships/oleObject" Target="../embeddings/oleObject416.bin"/><Relationship Id="rId42" Type="http://schemas.openxmlformats.org/officeDocument/2006/relationships/oleObject" Target="../embeddings/oleObject424.bin"/><Relationship Id="rId7" Type="http://schemas.openxmlformats.org/officeDocument/2006/relationships/oleObject" Target="../embeddings/oleObject389.bin"/><Relationship Id="rId12" Type="http://schemas.openxmlformats.org/officeDocument/2006/relationships/oleObject" Target="../embeddings/oleObject394.bin"/><Relationship Id="rId17" Type="http://schemas.openxmlformats.org/officeDocument/2006/relationships/oleObject" Target="../embeddings/oleObject399.bin"/><Relationship Id="rId25" Type="http://schemas.openxmlformats.org/officeDocument/2006/relationships/oleObject" Target="../embeddings/oleObject407.bin"/><Relationship Id="rId33" Type="http://schemas.openxmlformats.org/officeDocument/2006/relationships/oleObject" Target="../embeddings/oleObject415.bin"/><Relationship Id="rId38" Type="http://schemas.openxmlformats.org/officeDocument/2006/relationships/oleObject" Target="../embeddings/oleObject420.bin"/><Relationship Id="rId46" Type="http://schemas.openxmlformats.org/officeDocument/2006/relationships/oleObject" Target="../embeddings/oleObject428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398.bin"/><Relationship Id="rId20" Type="http://schemas.openxmlformats.org/officeDocument/2006/relationships/oleObject" Target="../embeddings/oleObject402.bin"/><Relationship Id="rId29" Type="http://schemas.openxmlformats.org/officeDocument/2006/relationships/oleObject" Target="../embeddings/oleObject411.bin"/><Relationship Id="rId41" Type="http://schemas.openxmlformats.org/officeDocument/2006/relationships/oleObject" Target="../embeddings/oleObject423.bin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388.bin"/><Relationship Id="rId11" Type="http://schemas.openxmlformats.org/officeDocument/2006/relationships/oleObject" Target="../embeddings/oleObject393.bin"/><Relationship Id="rId24" Type="http://schemas.openxmlformats.org/officeDocument/2006/relationships/oleObject" Target="../embeddings/oleObject406.bin"/><Relationship Id="rId32" Type="http://schemas.openxmlformats.org/officeDocument/2006/relationships/oleObject" Target="../embeddings/oleObject414.bin"/><Relationship Id="rId37" Type="http://schemas.openxmlformats.org/officeDocument/2006/relationships/oleObject" Target="../embeddings/oleObject419.bin"/><Relationship Id="rId40" Type="http://schemas.openxmlformats.org/officeDocument/2006/relationships/oleObject" Target="../embeddings/oleObject422.bin"/><Relationship Id="rId45" Type="http://schemas.openxmlformats.org/officeDocument/2006/relationships/oleObject" Target="../embeddings/oleObject427.bin"/><Relationship Id="rId5" Type="http://schemas.openxmlformats.org/officeDocument/2006/relationships/oleObject" Target="../embeddings/oleObject387.bin"/><Relationship Id="rId15" Type="http://schemas.openxmlformats.org/officeDocument/2006/relationships/oleObject" Target="../embeddings/oleObject397.bin"/><Relationship Id="rId23" Type="http://schemas.openxmlformats.org/officeDocument/2006/relationships/oleObject" Target="../embeddings/oleObject405.bin"/><Relationship Id="rId28" Type="http://schemas.openxmlformats.org/officeDocument/2006/relationships/oleObject" Target="../embeddings/oleObject410.bin"/><Relationship Id="rId36" Type="http://schemas.openxmlformats.org/officeDocument/2006/relationships/oleObject" Target="../embeddings/oleObject418.bin"/><Relationship Id="rId10" Type="http://schemas.openxmlformats.org/officeDocument/2006/relationships/oleObject" Target="../embeddings/oleObject392.bin"/><Relationship Id="rId19" Type="http://schemas.openxmlformats.org/officeDocument/2006/relationships/oleObject" Target="../embeddings/oleObject401.bin"/><Relationship Id="rId31" Type="http://schemas.openxmlformats.org/officeDocument/2006/relationships/oleObject" Target="../embeddings/oleObject413.bin"/><Relationship Id="rId44" Type="http://schemas.openxmlformats.org/officeDocument/2006/relationships/oleObject" Target="../embeddings/oleObject426.bin"/><Relationship Id="rId4" Type="http://schemas.openxmlformats.org/officeDocument/2006/relationships/oleObject" Target="../embeddings/oleObject386.bin"/><Relationship Id="rId9" Type="http://schemas.openxmlformats.org/officeDocument/2006/relationships/oleObject" Target="../embeddings/oleObject391.bin"/><Relationship Id="rId14" Type="http://schemas.openxmlformats.org/officeDocument/2006/relationships/oleObject" Target="../embeddings/oleObject396.bin"/><Relationship Id="rId22" Type="http://schemas.openxmlformats.org/officeDocument/2006/relationships/oleObject" Target="../embeddings/oleObject404.bin"/><Relationship Id="rId27" Type="http://schemas.openxmlformats.org/officeDocument/2006/relationships/oleObject" Target="../embeddings/oleObject409.bin"/><Relationship Id="rId30" Type="http://schemas.openxmlformats.org/officeDocument/2006/relationships/oleObject" Target="../embeddings/oleObject412.bin"/><Relationship Id="rId35" Type="http://schemas.openxmlformats.org/officeDocument/2006/relationships/oleObject" Target="../embeddings/oleObject417.bin"/><Relationship Id="rId43" Type="http://schemas.openxmlformats.org/officeDocument/2006/relationships/oleObject" Target="../embeddings/oleObject425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34.bin"/><Relationship Id="rId13" Type="http://schemas.openxmlformats.org/officeDocument/2006/relationships/oleObject" Target="../embeddings/oleObject439.bin"/><Relationship Id="rId18" Type="http://schemas.openxmlformats.org/officeDocument/2006/relationships/oleObject" Target="../embeddings/oleObject444.bin"/><Relationship Id="rId26" Type="http://schemas.openxmlformats.org/officeDocument/2006/relationships/oleObject" Target="../embeddings/oleObject452.bin"/><Relationship Id="rId39" Type="http://schemas.openxmlformats.org/officeDocument/2006/relationships/oleObject" Target="../embeddings/oleObject465.bin"/><Relationship Id="rId3" Type="http://schemas.openxmlformats.org/officeDocument/2006/relationships/oleObject" Target="../embeddings/oleObject429.bin"/><Relationship Id="rId21" Type="http://schemas.openxmlformats.org/officeDocument/2006/relationships/oleObject" Target="../embeddings/oleObject447.bin"/><Relationship Id="rId34" Type="http://schemas.openxmlformats.org/officeDocument/2006/relationships/oleObject" Target="../embeddings/oleObject460.bin"/><Relationship Id="rId42" Type="http://schemas.openxmlformats.org/officeDocument/2006/relationships/oleObject" Target="../embeddings/oleObject468.bin"/><Relationship Id="rId7" Type="http://schemas.openxmlformats.org/officeDocument/2006/relationships/oleObject" Target="../embeddings/oleObject433.bin"/><Relationship Id="rId12" Type="http://schemas.openxmlformats.org/officeDocument/2006/relationships/oleObject" Target="../embeddings/oleObject438.bin"/><Relationship Id="rId17" Type="http://schemas.openxmlformats.org/officeDocument/2006/relationships/oleObject" Target="../embeddings/oleObject443.bin"/><Relationship Id="rId25" Type="http://schemas.openxmlformats.org/officeDocument/2006/relationships/oleObject" Target="../embeddings/oleObject451.bin"/><Relationship Id="rId33" Type="http://schemas.openxmlformats.org/officeDocument/2006/relationships/oleObject" Target="../embeddings/oleObject459.bin"/><Relationship Id="rId38" Type="http://schemas.openxmlformats.org/officeDocument/2006/relationships/oleObject" Target="../embeddings/oleObject464.bin"/><Relationship Id="rId46" Type="http://schemas.openxmlformats.org/officeDocument/2006/relationships/oleObject" Target="../embeddings/oleObject472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442.bin"/><Relationship Id="rId20" Type="http://schemas.openxmlformats.org/officeDocument/2006/relationships/oleObject" Target="../embeddings/oleObject446.bin"/><Relationship Id="rId29" Type="http://schemas.openxmlformats.org/officeDocument/2006/relationships/oleObject" Target="../embeddings/oleObject455.bin"/><Relationship Id="rId41" Type="http://schemas.openxmlformats.org/officeDocument/2006/relationships/oleObject" Target="../embeddings/oleObject467.bin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432.bin"/><Relationship Id="rId11" Type="http://schemas.openxmlformats.org/officeDocument/2006/relationships/oleObject" Target="../embeddings/oleObject437.bin"/><Relationship Id="rId24" Type="http://schemas.openxmlformats.org/officeDocument/2006/relationships/oleObject" Target="../embeddings/oleObject450.bin"/><Relationship Id="rId32" Type="http://schemas.openxmlformats.org/officeDocument/2006/relationships/oleObject" Target="../embeddings/oleObject458.bin"/><Relationship Id="rId37" Type="http://schemas.openxmlformats.org/officeDocument/2006/relationships/oleObject" Target="../embeddings/oleObject463.bin"/><Relationship Id="rId40" Type="http://schemas.openxmlformats.org/officeDocument/2006/relationships/oleObject" Target="../embeddings/oleObject466.bin"/><Relationship Id="rId45" Type="http://schemas.openxmlformats.org/officeDocument/2006/relationships/oleObject" Target="../embeddings/oleObject471.bin"/><Relationship Id="rId5" Type="http://schemas.openxmlformats.org/officeDocument/2006/relationships/oleObject" Target="../embeddings/oleObject431.bin"/><Relationship Id="rId15" Type="http://schemas.openxmlformats.org/officeDocument/2006/relationships/oleObject" Target="../embeddings/oleObject441.bin"/><Relationship Id="rId23" Type="http://schemas.openxmlformats.org/officeDocument/2006/relationships/oleObject" Target="../embeddings/oleObject449.bin"/><Relationship Id="rId28" Type="http://schemas.openxmlformats.org/officeDocument/2006/relationships/oleObject" Target="../embeddings/oleObject454.bin"/><Relationship Id="rId36" Type="http://schemas.openxmlformats.org/officeDocument/2006/relationships/oleObject" Target="../embeddings/oleObject462.bin"/><Relationship Id="rId10" Type="http://schemas.openxmlformats.org/officeDocument/2006/relationships/oleObject" Target="../embeddings/oleObject436.bin"/><Relationship Id="rId19" Type="http://schemas.openxmlformats.org/officeDocument/2006/relationships/oleObject" Target="../embeddings/oleObject445.bin"/><Relationship Id="rId31" Type="http://schemas.openxmlformats.org/officeDocument/2006/relationships/oleObject" Target="../embeddings/oleObject457.bin"/><Relationship Id="rId44" Type="http://schemas.openxmlformats.org/officeDocument/2006/relationships/oleObject" Target="../embeddings/oleObject470.bin"/><Relationship Id="rId4" Type="http://schemas.openxmlformats.org/officeDocument/2006/relationships/oleObject" Target="../embeddings/oleObject430.bin"/><Relationship Id="rId9" Type="http://schemas.openxmlformats.org/officeDocument/2006/relationships/oleObject" Target="../embeddings/oleObject435.bin"/><Relationship Id="rId14" Type="http://schemas.openxmlformats.org/officeDocument/2006/relationships/oleObject" Target="../embeddings/oleObject440.bin"/><Relationship Id="rId22" Type="http://schemas.openxmlformats.org/officeDocument/2006/relationships/oleObject" Target="../embeddings/oleObject448.bin"/><Relationship Id="rId27" Type="http://schemas.openxmlformats.org/officeDocument/2006/relationships/oleObject" Target="../embeddings/oleObject453.bin"/><Relationship Id="rId30" Type="http://schemas.openxmlformats.org/officeDocument/2006/relationships/oleObject" Target="../embeddings/oleObject456.bin"/><Relationship Id="rId35" Type="http://schemas.openxmlformats.org/officeDocument/2006/relationships/oleObject" Target="../embeddings/oleObject461.bin"/><Relationship Id="rId43" Type="http://schemas.openxmlformats.org/officeDocument/2006/relationships/oleObject" Target="../embeddings/oleObject469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78.bin"/><Relationship Id="rId13" Type="http://schemas.openxmlformats.org/officeDocument/2006/relationships/oleObject" Target="../embeddings/oleObject483.bin"/><Relationship Id="rId18" Type="http://schemas.openxmlformats.org/officeDocument/2006/relationships/oleObject" Target="../embeddings/oleObject488.bin"/><Relationship Id="rId26" Type="http://schemas.openxmlformats.org/officeDocument/2006/relationships/oleObject" Target="../embeddings/oleObject496.bin"/><Relationship Id="rId39" Type="http://schemas.openxmlformats.org/officeDocument/2006/relationships/oleObject" Target="../embeddings/oleObject509.bin"/><Relationship Id="rId3" Type="http://schemas.openxmlformats.org/officeDocument/2006/relationships/oleObject" Target="../embeddings/oleObject473.bin"/><Relationship Id="rId21" Type="http://schemas.openxmlformats.org/officeDocument/2006/relationships/oleObject" Target="../embeddings/oleObject491.bin"/><Relationship Id="rId34" Type="http://schemas.openxmlformats.org/officeDocument/2006/relationships/oleObject" Target="../embeddings/oleObject504.bin"/><Relationship Id="rId42" Type="http://schemas.openxmlformats.org/officeDocument/2006/relationships/oleObject" Target="../embeddings/oleObject512.bin"/><Relationship Id="rId7" Type="http://schemas.openxmlformats.org/officeDocument/2006/relationships/oleObject" Target="../embeddings/oleObject477.bin"/><Relationship Id="rId12" Type="http://schemas.openxmlformats.org/officeDocument/2006/relationships/oleObject" Target="../embeddings/oleObject482.bin"/><Relationship Id="rId17" Type="http://schemas.openxmlformats.org/officeDocument/2006/relationships/oleObject" Target="../embeddings/oleObject487.bin"/><Relationship Id="rId25" Type="http://schemas.openxmlformats.org/officeDocument/2006/relationships/oleObject" Target="../embeddings/oleObject495.bin"/><Relationship Id="rId33" Type="http://schemas.openxmlformats.org/officeDocument/2006/relationships/oleObject" Target="../embeddings/oleObject503.bin"/><Relationship Id="rId38" Type="http://schemas.openxmlformats.org/officeDocument/2006/relationships/oleObject" Target="../embeddings/oleObject508.bin"/><Relationship Id="rId46" Type="http://schemas.openxmlformats.org/officeDocument/2006/relationships/oleObject" Target="../embeddings/oleObject516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486.bin"/><Relationship Id="rId20" Type="http://schemas.openxmlformats.org/officeDocument/2006/relationships/oleObject" Target="../embeddings/oleObject490.bin"/><Relationship Id="rId29" Type="http://schemas.openxmlformats.org/officeDocument/2006/relationships/oleObject" Target="../embeddings/oleObject499.bin"/><Relationship Id="rId41" Type="http://schemas.openxmlformats.org/officeDocument/2006/relationships/oleObject" Target="../embeddings/oleObject511.bin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476.bin"/><Relationship Id="rId11" Type="http://schemas.openxmlformats.org/officeDocument/2006/relationships/oleObject" Target="../embeddings/oleObject481.bin"/><Relationship Id="rId24" Type="http://schemas.openxmlformats.org/officeDocument/2006/relationships/oleObject" Target="../embeddings/oleObject494.bin"/><Relationship Id="rId32" Type="http://schemas.openxmlformats.org/officeDocument/2006/relationships/oleObject" Target="../embeddings/oleObject502.bin"/><Relationship Id="rId37" Type="http://schemas.openxmlformats.org/officeDocument/2006/relationships/oleObject" Target="../embeddings/oleObject507.bin"/><Relationship Id="rId40" Type="http://schemas.openxmlformats.org/officeDocument/2006/relationships/oleObject" Target="../embeddings/oleObject510.bin"/><Relationship Id="rId45" Type="http://schemas.openxmlformats.org/officeDocument/2006/relationships/oleObject" Target="../embeddings/oleObject515.bin"/><Relationship Id="rId5" Type="http://schemas.openxmlformats.org/officeDocument/2006/relationships/oleObject" Target="../embeddings/oleObject475.bin"/><Relationship Id="rId15" Type="http://schemas.openxmlformats.org/officeDocument/2006/relationships/oleObject" Target="../embeddings/oleObject485.bin"/><Relationship Id="rId23" Type="http://schemas.openxmlformats.org/officeDocument/2006/relationships/oleObject" Target="../embeddings/oleObject493.bin"/><Relationship Id="rId28" Type="http://schemas.openxmlformats.org/officeDocument/2006/relationships/oleObject" Target="../embeddings/oleObject498.bin"/><Relationship Id="rId36" Type="http://schemas.openxmlformats.org/officeDocument/2006/relationships/oleObject" Target="../embeddings/oleObject506.bin"/><Relationship Id="rId10" Type="http://schemas.openxmlformats.org/officeDocument/2006/relationships/oleObject" Target="../embeddings/oleObject480.bin"/><Relationship Id="rId19" Type="http://schemas.openxmlformats.org/officeDocument/2006/relationships/oleObject" Target="../embeddings/oleObject489.bin"/><Relationship Id="rId31" Type="http://schemas.openxmlformats.org/officeDocument/2006/relationships/oleObject" Target="../embeddings/oleObject501.bin"/><Relationship Id="rId44" Type="http://schemas.openxmlformats.org/officeDocument/2006/relationships/oleObject" Target="../embeddings/oleObject514.bin"/><Relationship Id="rId4" Type="http://schemas.openxmlformats.org/officeDocument/2006/relationships/oleObject" Target="../embeddings/oleObject474.bin"/><Relationship Id="rId9" Type="http://schemas.openxmlformats.org/officeDocument/2006/relationships/oleObject" Target="../embeddings/oleObject479.bin"/><Relationship Id="rId14" Type="http://schemas.openxmlformats.org/officeDocument/2006/relationships/oleObject" Target="../embeddings/oleObject484.bin"/><Relationship Id="rId22" Type="http://schemas.openxmlformats.org/officeDocument/2006/relationships/oleObject" Target="../embeddings/oleObject492.bin"/><Relationship Id="rId27" Type="http://schemas.openxmlformats.org/officeDocument/2006/relationships/oleObject" Target="../embeddings/oleObject497.bin"/><Relationship Id="rId30" Type="http://schemas.openxmlformats.org/officeDocument/2006/relationships/oleObject" Target="../embeddings/oleObject500.bin"/><Relationship Id="rId35" Type="http://schemas.openxmlformats.org/officeDocument/2006/relationships/oleObject" Target="../embeddings/oleObject505.bin"/><Relationship Id="rId43" Type="http://schemas.openxmlformats.org/officeDocument/2006/relationships/oleObject" Target="../embeddings/oleObject513.bin"/></Relationships>
</file>

<file path=ppt/slides/_rels/slide20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527.bin"/><Relationship Id="rId18" Type="http://schemas.openxmlformats.org/officeDocument/2006/relationships/oleObject" Target="../embeddings/oleObject532.bin"/><Relationship Id="rId26" Type="http://schemas.openxmlformats.org/officeDocument/2006/relationships/oleObject" Target="../embeddings/oleObject540.bin"/><Relationship Id="rId39" Type="http://schemas.openxmlformats.org/officeDocument/2006/relationships/oleObject" Target="../embeddings/oleObject553.bin"/><Relationship Id="rId3" Type="http://schemas.openxmlformats.org/officeDocument/2006/relationships/oleObject" Target="../embeddings/oleObject517.bin"/><Relationship Id="rId21" Type="http://schemas.openxmlformats.org/officeDocument/2006/relationships/oleObject" Target="../embeddings/oleObject535.bin"/><Relationship Id="rId34" Type="http://schemas.openxmlformats.org/officeDocument/2006/relationships/oleObject" Target="../embeddings/oleObject548.bin"/><Relationship Id="rId42" Type="http://schemas.openxmlformats.org/officeDocument/2006/relationships/oleObject" Target="../embeddings/oleObject555.bin"/><Relationship Id="rId47" Type="http://schemas.openxmlformats.org/officeDocument/2006/relationships/oleObject" Target="../embeddings/oleObject560.bin"/><Relationship Id="rId50" Type="http://schemas.openxmlformats.org/officeDocument/2006/relationships/oleObject" Target="../embeddings/oleObject563.bin"/><Relationship Id="rId7" Type="http://schemas.openxmlformats.org/officeDocument/2006/relationships/oleObject" Target="../embeddings/oleObject521.bin"/><Relationship Id="rId12" Type="http://schemas.openxmlformats.org/officeDocument/2006/relationships/oleObject" Target="../embeddings/oleObject526.bin"/><Relationship Id="rId17" Type="http://schemas.openxmlformats.org/officeDocument/2006/relationships/oleObject" Target="../embeddings/oleObject531.bin"/><Relationship Id="rId25" Type="http://schemas.openxmlformats.org/officeDocument/2006/relationships/oleObject" Target="../embeddings/oleObject539.bin"/><Relationship Id="rId33" Type="http://schemas.openxmlformats.org/officeDocument/2006/relationships/oleObject" Target="../embeddings/oleObject547.bin"/><Relationship Id="rId38" Type="http://schemas.openxmlformats.org/officeDocument/2006/relationships/oleObject" Target="../embeddings/oleObject552.bin"/><Relationship Id="rId46" Type="http://schemas.openxmlformats.org/officeDocument/2006/relationships/oleObject" Target="../embeddings/oleObject559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530.bin"/><Relationship Id="rId20" Type="http://schemas.openxmlformats.org/officeDocument/2006/relationships/oleObject" Target="../embeddings/oleObject534.bin"/><Relationship Id="rId29" Type="http://schemas.openxmlformats.org/officeDocument/2006/relationships/oleObject" Target="../embeddings/oleObject543.bin"/><Relationship Id="rId41" Type="http://schemas.openxmlformats.org/officeDocument/2006/relationships/oleObject" Target="../embeddings/oleObject554.bin"/><Relationship Id="rId54" Type="http://schemas.openxmlformats.org/officeDocument/2006/relationships/oleObject" Target="../embeddings/oleObject567.bin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520.bin"/><Relationship Id="rId11" Type="http://schemas.openxmlformats.org/officeDocument/2006/relationships/oleObject" Target="../embeddings/oleObject525.bin"/><Relationship Id="rId24" Type="http://schemas.openxmlformats.org/officeDocument/2006/relationships/oleObject" Target="../embeddings/oleObject538.bin"/><Relationship Id="rId32" Type="http://schemas.openxmlformats.org/officeDocument/2006/relationships/oleObject" Target="../embeddings/oleObject546.bin"/><Relationship Id="rId37" Type="http://schemas.openxmlformats.org/officeDocument/2006/relationships/oleObject" Target="../embeddings/oleObject551.bin"/><Relationship Id="rId40" Type="http://schemas.openxmlformats.org/officeDocument/2006/relationships/image" Target="../media/image34.png"/><Relationship Id="rId45" Type="http://schemas.openxmlformats.org/officeDocument/2006/relationships/oleObject" Target="../embeddings/oleObject558.bin"/><Relationship Id="rId53" Type="http://schemas.openxmlformats.org/officeDocument/2006/relationships/oleObject" Target="../embeddings/oleObject566.bin"/><Relationship Id="rId5" Type="http://schemas.openxmlformats.org/officeDocument/2006/relationships/oleObject" Target="../embeddings/oleObject519.bin"/><Relationship Id="rId15" Type="http://schemas.openxmlformats.org/officeDocument/2006/relationships/oleObject" Target="../embeddings/oleObject529.bin"/><Relationship Id="rId23" Type="http://schemas.openxmlformats.org/officeDocument/2006/relationships/oleObject" Target="../embeddings/oleObject537.bin"/><Relationship Id="rId28" Type="http://schemas.openxmlformats.org/officeDocument/2006/relationships/oleObject" Target="../embeddings/oleObject542.bin"/><Relationship Id="rId36" Type="http://schemas.openxmlformats.org/officeDocument/2006/relationships/oleObject" Target="../embeddings/oleObject550.bin"/><Relationship Id="rId49" Type="http://schemas.openxmlformats.org/officeDocument/2006/relationships/oleObject" Target="../embeddings/oleObject562.bin"/><Relationship Id="rId10" Type="http://schemas.openxmlformats.org/officeDocument/2006/relationships/oleObject" Target="../embeddings/oleObject524.bin"/><Relationship Id="rId19" Type="http://schemas.openxmlformats.org/officeDocument/2006/relationships/oleObject" Target="../embeddings/oleObject533.bin"/><Relationship Id="rId31" Type="http://schemas.openxmlformats.org/officeDocument/2006/relationships/oleObject" Target="../embeddings/oleObject545.bin"/><Relationship Id="rId44" Type="http://schemas.openxmlformats.org/officeDocument/2006/relationships/oleObject" Target="../embeddings/oleObject557.bin"/><Relationship Id="rId52" Type="http://schemas.openxmlformats.org/officeDocument/2006/relationships/oleObject" Target="../embeddings/oleObject565.bin"/><Relationship Id="rId4" Type="http://schemas.openxmlformats.org/officeDocument/2006/relationships/oleObject" Target="../embeddings/oleObject518.bin"/><Relationship Id="rId9" Type="http://schemas.openxmlformats.org/officeDocument/2006/relationships/oleObject" Target="../embeddings/oleObject523.bin"/><Relationship Id="rId14" Type="http://schemas.openxmlformats.org/officeDocument/2006/relationships/oleObject" Target="../embeddings/oleObject528.bin"/><Relationship Id="rId22" Type="http://schemas.openxmlformats.org/officeDocument/2006/relationships/oleObject" Target="../embeddings/oleObject536.bin"/><Relationship Id="rId27" Type="http://schemas.openxmlformats.org/officeDocument/2006/relationships/oleObject" Target="../embeddings/oleObject541.bin"/><Relationship Id="rId30" Type="http://schemas.openxmlformats.org/officeDocument/2006/relationships/oleObject" Target="../embeddings/oleObject544.bin"/><Relationship Id="rId35" Type="http://schemas.openxmlformats.org/officeDocument/2006/relationships/oleObject" Target="../embeddings/oleObject549.bin"/><Relationship Id="rId43" Type="http://schemas.openxmlformats.org/officeDocument/2006/relationships/oleObject" Target="../embeddings/oleObject556.bin"/><Relationship Id="rId48" Type="http://schemas.openxmlformats.org/officeDocument/2006/relationships/oleObject" Target="../embeddings/oleObject561.bin"/><Relationship Id="rId8" Type="http://schemas.openxmlformats.org/officeDocument/2006/relationships/oleObject" Target="../embeddings/oleObject522.bin"/><Relationship Id="rId51" Type="http://schemas.openxmlformats.org/officeDocument/2006/relationships/oleObject" Target="../embeddings/oleObject564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73.bin"/><Relationship Id="rId13" Type="http://schemas.openxmlformats.org/officeDocument/2006/relationships/oleObject" Target="../embeddings/oleObject578.bin"/><Relationship Id="rId18" Type="http://schemas.openxmlformats.org/officeDocument/2006/relationships/oleObject" Target="../embeddings/oleObject583.bin"/><Relationship Id="rId26" Type="http://schemas.openxmlformats.org/officeDocument/2006/relationships/oleObject" Target="../embeddings/oleObject591.bin"/><Relationship Id="rId39" Type="http://schemas.openxmlformats.org/officeDocument/2006/relationships/oleObject" Target="../embeddings/oleObject604.bin"/><Relationship Id="rId3" Type="http://schemas.openxmlformats.org/officeDocument/2006/relationships/oleObject" Target="../embeddings/oleObject568.bin"/><Relationship Id="rId21" Type="http://schemas.openxmlformats.org/officeDocument/2006/relationships/oleObject" Target="../embeddings/oleObject586.bin"/><Relationship Id="rId34" Type="http://schemas.openxmlformats.org/officeDocument/2006/relationships/oleObject" Target="../embeddings/oleObject599.bin"/><Relationship Id="rId42" Type="http://schemas.openxmlformats.org/officeDocument/2006/relationships/oleObject" Target="../embeddings/oleObject606.bin"/><Relationship Id="rId47" Type="http://schemas.openxmlformats.org/officeDocument/2006/relationships/oleObject" Target="../embeddings/oleObject611.bin"/><Relationship Id="rId7" Type="http://schemas.openxmlformats.org/officeDocument/2006/relationships/oleObject" Target="../embeddings/oleObject572.bin"/><Relationship Id="rId12" Type="http://schemas.openxmlformats.org/officeDocument/2006/relationships/oleObject" Target="../embeddings/oleObject577.bin"/><Relationship Id="rId17" Type="http://schemas.openxmlformats.org/officeDocument/2006/relationships/oleObject" Target="../embeddings/oleObject582.bin"/><Relationship Id="rId25" Type="http://schemas.openxmlformats.org/officeDocument/2006/relationships/oleObject" Target="../embeddings/oleObject590.bin"/><Relationship Id="rId33" Type="http://schemas.openxmlformats.org/officeDocument/2006/relationships/oleObject" Target="../embeddings/oleObject598.bin"/><Relationship Id="rId38" Type="http://schemas.openxmlformats.org/officeDocument/2006/relationships/oleObject" Target="../embeddings/oleObject603.bin"/><Relationship Id="rId46" Type="http://schemas.openxmlformats.org/officeDocument/2006/relationships/oleObject" Target="../embeddings/oleObject610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581.bin"/><Relationship Id="rId20" Type="http://schemas.openxmlformats.org/officeDocument/2006/relationships/oleObject" Target="../embeddings/oleObject585.bin"/><Relationship Id="rId29" Type="http://schemas.openxmlformats.org/officeDocument/2006/relationships/oleObject" Target="../embeddings/oleObject594.bin"/><Relationship Id="rId41" Type="http://schemas.openxmlformats.org/officeDocument/2006/relationships/oleObject" Target="../embeddings/oleObject605.bin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571.bin"/><Relationship Id="rId11" Type="http://schemas.openxmlformats.org/officeDocument/2006/relationships/oleObject" Target="../embeddings/oleObject576.bin"/><Relationship Id="rId24" Type="http://schemas.openxmlformats.org/officeDocument/2006/relationships/oleObject" Target="../embeddings/oleObject589.bin"/><Relationship Id="rId32" Type="http://schemas.openxmlformats.org/officeDocument/2006/relationships/oleObject" Target="../embeddings/oleObject597.bin"/><Relationship Id="rId37" Type="http://schemas.openxmlformats.org/officeDocument/2006/relationships/oleObject" Target="../embeddings/oleObject602.bin"/><Relationship Id="rId40" Type="http://schemas.openxmlformats.org/officeDocument/2006/relationships/image" Target="../media/image34.png"/><Relationship Id="rId45" Type="http://schemas.openxmlformats.org/officeDocument/2006/relationships/oleObject" Target="../embeddings/oleObject609.bin"/><Relationship Id="rId5" Type="http://schemas.openxmlformats.org/officeDocument/2006/relationships/oleObject" Target="../embeddings/oleObject570.bin"/><Relationship Id="rId15" Type="http://schemas.openxmlformats.org/officeDocument/2006/relationships/oleObject" Target="../embeddings/oleObject580.bin"/><Relationship Id="rId23" Type="http://schemas.openxmlformats.org/officeDocument/2006/relationships/oleObject" Target="../embeddings/oleObject588.bin"/><Relationship Id="rId28" Type="http://schemas.openxmlformats.org/officeDocument/2006/relationships/oleObject" Target="../embeddings/oleObject593.bin"/><Relationship Id="rId36" Type="http://schemas.openxmlformats.org/officeDocument/2006/relationships/oleObject" Target="../embeddings/oleObject601.bin"/><Relationship Id="rId10" Type="http://schemas.openxmlformats.org/officeDocument/2006/relationships/oleObject" Target="../embeddings/oleObject575.bin"/><Relationship Id="rId19" Type="http://schemas.openxmlformats.org/officeDocument/2006/relationships/oleObject" Target="../embeddings/oleObject584.bin"/><Relationship Id="rId31" Type="http://schemas.openxmlformats.org/officeDocument/2006/relationships/oleObject" Target="../embeddings/oleObject596.bin"/><Relationship Id="rId44" Type="http://schemas.openxmlformats.org/officeDocument/2006/relationships/oleObject" Target="../embeddings/oleObject608.bin"/><Relationship Id="rId4" Type="http://schemas.openxmlformats.org/officeDocument/2006/relationships/oleObject" Target="../embeddings/oleObject569.bin"/><Relationship Id="rId9" Type="http://schemas.openxmlformats.org/officeDocument/2006/relationships/oleObject" Target="../embeddings/oleObject574.bin"/><Relationship Id="rId14" Type="http://schemas.openxmlformats.org/officeDocument/2006/relationships/oleObject" Target="../embeddings/oleObject579.bin"/><Relationship Id="rId22" Type="http://schemas.openxmlformats.org/officeDocument/2006/relationships/oleObject" Target="../embeddings/oleObject587.bin"/><Relationship Id="rId27" Type="http://schemas.openxmlformats.org/officeDocument/2006/relationships/oleObject" Target="../embeddings/oleObject592.bin"/><Relationship Id="rId30" Type="http://schemas.openxmlformats.org/officeDocument/2006/relationships/oleObject" Target="../embeddings/oleObject595.bin"/><Relationship Id="rId35" Type="http://schemas.openxmlformats.org/officeDocument/2006/relationships/oleObject" Target="../embeddings/oleObject600.bin"/><Relationship Id="rId43" Type="http://schemas.openxmlformats.org/officeDocument/2006/relationships/oleObject" Target="../embeddings/oleObject607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17.bin"/><Relationship Id="rId13" Type="http://schemas.openxmlformats.org/officeDocument/2006/relationships/oleObject" Target="../embeddings/oleObject622.bin"/><Relationship Id="rId18" Type="http://schemas.openxmlformats.org/officeDocument/2006/relationships/oleObject" Target="../embeddings/oleObject627.bin"/><Relationship Id="rId26" Type="http://schemas.openxmlformats.org/officeDocument/2006/relationships/oleObject" Target="../embeddings/oleObject635.bin"/><Relationship Id="rId39" Type="http://schemas.openxmlformats.org/officeDocument/2006/relationships/oleObject" Target="../embeddings/oleObject648.bin"/><Relationship Id="rId3" Type="http://schemas.openxmlformats.org/officeDocument/2006/relationships/oleObject" Target="../embeddings/oleObject612.bin"/><Relationship Id="rId21" Type="http://schemas.openxmlformats.org/officeDocument/2006/relationships/oleObject" Target="../embeddings/oleObject630.bin"/><Relationship Id="rId34" Type="http://schemas.openxmlformats.org/officeDocument/2006/relationships/oleObject" Target="../embeddings/oleObject643.bin"/><Relationship Id="rId42" Type="http://schemas.openxmlformats.org/officeDocument/2006/relationships/oleObject" Target="../embeddings/oleObject651.bin"/><Relationship Id="rId7" Type="http://schemas.openxmlformats.org/officeDocument/2006/relationships/oleObject" Target="../embeddings/oleObject616.bin"/><Relationship Id="rId12" Type="http://schemas.openxmlformats.org/officeDocument/2006/relationships/oleObject" Target="../embeddings/oleObject621.bin"/><Relationship Id="rId17" Type="http://schemas.openxmlformats.org/officeDocument/2006/relationships/oleObject" Target="../embeddings/oleObject626.bin"/><Relationship Id="rId25" Type="http://schemas.openxmlformats.org/officeDocument/2006/relationships/oleObject" Target="../embeddings/oleObject634.bin"/><Relationship Id="rId33" Type="http://schemas.openxmlformats.org/officeDocument/2006/relationships/oleObject" Target="../embeddings/oleObject642.bin"/><Relationship Id="rId38" Type="http://schemas.openxmlformats.org/officeDocument/2006/relationships/oleObject" Target="../embeddings/oleObject647.bin"/><Relationship Id="rId46" Type="http://schemas.openxmlformats.org/officeDocument/2006/relationships/oleObject" Target="../embeddings/oleObject655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625.bin"/><Relationship Id="rId20" Type="http://schemas.openxmlformats.org/officeDocument/2006/relationships/oleObject" Target="../embeddings/oleObject629.bin"/><Relationship Id="rId29" Type="http://schemas.openxmlformats.org/officeDocument/2006/relationships/oleObject" Target="../embeddings/oleObject638.bin"/><Relationship Id="rId41" Type="http://schemas.openxmlformats.org/officeDocument/2006/relationships/oleObject" Target="../embeddings/oleObject650.bin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615.bin"/><Relationship Id="rId11" Type="http://schemas.openxmlformats.org/officeDocument/2006/relationships/oleObject" Target="../embeddings/oleObject620.bin"/><Relationship Id="rId24" Type="http://schemas.openxmlformats.org/officeDocument/2006/relationships/oleObject" Target="../embeddings/oleObject633.bin"/><Relationship Id="rId32" Type="http://schemas.openxmlformats.org/officeDocument/2006/relationships/oleObject" Target="../embeddings/oleObject641.bin"/><Relationship Id="rId37" Type="http://schemas.openxmlformats.org/officeDocument/2006/relationships/oleObject" Target="../embeddings/oleObject646.bin"/><Relationship Id="rId40" Type="http://schemas.openxmlformats.org/officeDocument/2006/relationships/oleObject" Target="../embeddings/oleObject649.bin"/><Relationship Id="rId45" Type="http://schemas.openxmlformats.org/officeDocument/2006/relationships/oleObject" Target="../embeddings/oleObject654.bin"/><Relationship Id="rId5" Type="http://schemas.openxmlformats.org/officeDocument/2006/relationships/oleObject" Target="../embeddings/oleObject614.bin"/><Relationship Id="rId15" Type="http://schemas.openxmlformats.org/officeDocument/2006/relationships/oleObject" Target="../embeddings/oleObject624.bin"/><Relationship Id="rId23" Type="http://schemas.openxmlformats.org/officeDocument/2006/relationships/oleObject" Target="../embeddings/oleObject632.bin"/><Relationship Id="rId28" Type="http://schemas.openxmlformats.org/officeDocument/2006/relationships/oleObject" Target="../embeddings/oleObject637.bin"/><Relationship Id="rId36" Type="http://schemas.openxmlformats.org/officeDocument/2006/relationships/oleObject" Target="../embeddings/oleObject645.bin"/><Relationship Id="rId10" Type="http://schemas.openxmlformats.org/officeDocument/2006/relationships/oleObject" Target="../embeddings/oleObject619.bin"/><Relationship Id="rId19" Type="http://schemas.openxmlformats.org/officeDocument/2006/relationships/oleObject" Target="../embeddings/oleObject628.bin"/><Relationship Id="rId31" Type="http://schemas.openxmlformats.org/officeDocument/2006/relationships/oleObject" Target="../embeddings/oleObject640.bin"/><Relationship Id="rId44" Type="http://schemas.openxmlformats.org/officeDocument/2006/relationships/oleObject" Target="../embeddings/oleObject653.bin"/><Relationship Id="rId4" Type="http://schemas.openxmlformats.org/officeDocument/2006/relationships/oleObject" Target="../embeddings/oleObject613.bin"/><Relationship Id="rId9" Type="http://schemas.openxmlformats.org/officeDocument/2006/relationships/oleObject" Target="../embeddings/oleObject618.bin"/><Relationship Id="rId14" Type="http://schemas.openxmlformats.org/officeDocument/2006/relationships/oleObject" Target="../embeddings/oleObject623.bin"/><Relationship Id="rId22" Type="http://schemas.openxmlformats.org/officeDocument/2006/relationships/oleObject" Target="../embeddings/oleObject631.bin"/><Relationship Id="rId27" Type="http://schemas.openxmlformats.org/officeDocument/2006/relationships/oleObject" Target="../embeddings/oleObject636.bin"/><Relationship Id="rId30" Type="http://schemas.openxmlformats.org/officeDocument/2006/relationships/oleObject" Target="../embeddings/oleObject639.bin"/><Relationship Id="rId35" Type="http://schemas.openxmlformats.org/officeDocument/2006/relationships/oleObject" Target="../embeddings/oleObject644.bin"/><Relationship Id="rId43" Type="http://schemas.openxmlformats.org/officeDocument/2006/relationships/oleObject" Target="../embeddings/oleObject652.bin"/></Relationships>
</file>

<file path=ppt/slides/_rels/slide23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666.bin"/><Relationship Id="rId18" Type="http://schemas.openxmlformats.org/officeDocument/2006/relationships/oleObject" Target="../embeddings/oleObject671.bin"/><Relationship Id="rId26" Type="http://schemas.openxmlformats.org/officeDocument/2006/relationships/oleObject" Target="../embeddings/oleObject679.bin"/><Relationship Id="rId39" Type="http://schemas.openxmlformats.org/officeDocument/2006/relationships/oleObject" Target="../embeddings/oleObject692.bin"/><Relationship Id="rId3" Type="http://schemas.openxmlformats.org/officeDocument/2006/relationships/oleObject" Target="../embeddings/oleObject656.bin"/><Relationship Id="rId21" Type="http://schemas.openxmlformats.org/officeDocument/2006/relationships/oleObject" Target="../embeddings/oleObject674.bin"/><Relationship Id="rId34" Type="http://schemas.openxmlformats.org/officeDocument/2006/relationships/oleObject" Target="../embeddings/oleObject687.bin"/><Relationship Id="rId42" Type="http://schemas.openxmlformats.org/officeDocument/2006/relationships/oleObject" Target="../embeddings/oleObject695.bin"/><Relationship Id="rId47" Type="http://schemas.openxmlformats.org/officeDocument/2006/relationships/oleObject" Target="../embeddings/oleObject700.bin"/><Relationship Id="rId50" Type="http://schemas.openxmlformats.org/officeDocument/2006/relationships/oleObject" Target="../embeddings/oleObject703.bin"/><Relationship Id="rId7" Type="http://schemas.openxmlformats.org/officeDocument/2006/relationships/oleObject" Target="../embeddings/oleObject660.bin"/><Relationship Id="rId12" Type="http://schemas.openxmlformats.org/officeDocument/2006/relationships/oleObject" Target="../embeddings/oleObject665.bin"/><Relationship Id="rId17" Type="http://schemas.openxmlformats.org/officeDocument/2006/relationships/oleObject" Target="../embeddings/oleObject670.bin"/><Relationship Id="rId25" Type="http://schemas.openxmlformats.org/officeDocument/2006/relationships/oleObject" Target="../embeddings/oleObject678.bin"/><Relationship Id="rId33" Type="http://schemas.openxmlformats.org/officeDocument/2006/relationships/oleObject" Target="../embeddings/oleObject686.bin"/><Relationship Id="rId38" Type="http://schemas.openxmlformats.org/officeDocument/2006/relationships/oleObject" Target="../embeddings/oleObject691.bin"/><Relationship Id="rId46" Type="http://schemas.openxmlformats.org/officeDocument/2006/relationships/oleObject" Target="../embeddings/oleObject699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669.bin"/><Relationship Id="rId20" Type="http://schemas.openxmlformats.org/officeDocument/2006/relationships/oleObject" Target="../embeddings/oleObject673.bin"/><Relationship Id="rId29" Type="http://schemas.openxmlformats.org/officeDocument/2006/relationships/oleObject" Target="../embeddings/oleObject682.bin"/><Relationship Id="rId41" Type="http://schemas.openxmlformats.org/officeDocument/2006/relationships/oleObject" Target="../embeddings/oleObject694.bin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659.bin"/><Relationship Id="rId11" Type="http://schemas.openxmlformats.org/officeDocument/2006/relationships/oleObject" Target="../embeddings/oleObject664.bin"/><Relationship Id="rId24" Type="http://schemas.openxmlformats.org/officeDocument/2006/relationships/oleObject" Target="../embeddings/oleObject677.bin"/><Relationship Id="rId32" Type="http://schemas.openxmlformats.org/officeDocument/2006/relationships/oleObject" Target="../embeddings/oleObject685.bin"/><Relationship Id="rId37" Type="http://schemas.openxmlformats.org/officeDocument/2006/relationships/oleObject" Target="../embeddings/oleObject690.bin"/><Relationship Id="rId40" Type="http://schemas.openxmlformats.org/officeDocument/2006/relationships/oleObject" Target="../embeddings/oleObject693.bin"/><Relationship Id="rId45" Type="http://schemas.openxmlformats.org/officeDocument/2006/relationships/oleObject" Target="../embeddings/oleObject698.bin"/><Relationship Id="rId5" Type="http://schemas.openxmlformats.org/officeDocument/2006/relationships/oleObject" Target="../embeddings/oleObject658.bin"/><Relationship Id="rId15" Type="http://schemas.openxmlformats.org/officeDocument/2006/relationships/oleObject" Target="../embeddings/oleObject668.bin"/><Relationship Id="rId23" Type="http://schemas.openxmlformats.org/officeDocument/2006/relationships/oleObject" Target="../embeddings/oleObject676.bin"/><Relationship Id="rId28" Type="http://schemas.openxmlformats.org/officeDocument/2006/relationships/oleObject" Target="../embeddings/oleObject681.bin"/><Relationship Id="rId36" Type="http://schemas.openxmlformats.org/officeDocument/2006/relationships/oleObject" Target="../embeddings/oleObject689.bin"/><Relationship Id="rId49" Type="http://schemas.openxmlformats.org/officeDocument/2006/relationships/oleObject" Target="../embeddings/oleObject702.bin"/><Relationship Id="rId10" Type="http://schemas.openxmlformats.org/officeDocument/2006/relationships/oleObject" Target="../embeddings/oleObject663.bin"/><Relationship Id="rId19" Type="http://schemas.openxmlformats.org/officeDocument/2006/relationships/oleObject" Target="../embeddings/oleObject672.bin"/><Relationship Id="rId31" Type="http://schemas.openxmlformats.org/officeDocument/2006/relationships/oleObject" Target="../embeddings/oleObject684.bin"/><Relationship Id="rId44" Type="http://schemas.openxmlformats.org/officeDocument/2006/relationships/oleObject" Target="../embeddings/oleObject697.bin"/><Relationship Id="rId4" Type="http://schemas.openxmlformats.org/officeDocument/2006/relationships/oleObject" Target="../embeddings/oleObject657.bin"/><Relationship Id="rId9" Type="http://schemas.openxmlformats.org/officeDocument/2006/relationships/oleObject" Target="../embeddings/oleObject662.bin"/><Relationship Id="rId14" Type="http://schemas.openxmlformats.org/officeDocument/2006/relationships/oleObject" Target="../embeddings/oleObject667.bin"/><Relationship Id="rId22" Type="http://schemas.openxmlformats.org/officeDocument/2006/relationships/oleObject" Target="../embeddings/oleObject675.bin"/><Relationship Id="rId27" Type="http://schemas.openxmlformats.org/officeDocument/2006/relationships/oleObject" Target="../embeddings/oleObject680.bin"/><Relationship Id="rId30" Type="http://schemas.openxmlformats.org/officeDocument/2006/relationships/oleObject" Target="../embeddings/oleObject683.bin"/><Relationship Id="rId35" Type="http://schemas.openxmlformats.org/officeDocument/2006/relationships/oleObject" Target="../embeddings/oleObject688.bin"/><Relationship Id="rId43" Type="http://schemas.openxmlformats.org/officeDocument/2006/relationships/oleObject" Target="../embeddings/oleObject696.bin"/><Relationship Id="rId48" Type="http://schemas.openxmlformats.org/officeDocument/2006/relationships/oleObject" Target="../embeddings/oleObject701.bin"/><Relationship Id="rId8" Type="http://schemas.openxmlformats.org/officeDocument/2006/relationships/oleObject" Target="../embeddings/oleObject661.bin"/></Relationships>
</file>

<file path=ppt/slides/_rels/slide24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714.bin"/><Relationship Id="rId18" Type="http://schemas.openxmlformats.org/officeDocument/2006/relationships/oleObject" Target="../embeddings/oleObject719.bin"/><Relationship Id="rId26" Type="http://schemas.openxmlformats.org/officeDocument/2006/relationships/oleObject" Target="../embeddings/oleObject727.bin"/><Relationship Id="rId39" Type="http://schemas.openxmlformats.org/officeDocument/2006/relationships/oleObject" Target="../embeddings/oleObject740.bin"/><Relationship Id="rId3" Type="http://schemas.openxmlformats.org/officeDocument/2006/relationships/oleObject" Target="../embeddings/oleObject704.bin"/><Relationship Id="rId21" Type="http://schemas.openxmlformats.org/officeDocument/2006/relationships/oleObject" Target="../embeddings/oleObject722.bin"/><Relationship Id="rId34" Type="http://schemas.openxmlformats.org/officeDocument/2006/relationships/oleObject" Target="../embeddings/oleObject735.bin"/><Relationship Id="rId42" Type="http://schemas.openxmlformats.org/officeDocument/2006/relationships/oleObject" Target="../embeddings/oleObject743.bin"/><Relationship Id="rId47" Type="http://schemas.openxmlformats.org/officeDocument/2006/relationships/oleObject" Target="../embeddings/oleObject748.bin"/><Relationship Id="rId50" Type="http://schemas.openxmlformats.org/officeDocument/2006/relationships/oleObject" Target="../embeddings/oleObject751.bin"/><Relationship Id="rId7" Type="http://schemas.openxmlformats.org/officeDocument/2006/relationships/oleObject" Target="../embeddings/oleObject708.bin"/><Relationship Id="rId12" Type="http://schemas.openxmlformats.org/officeDocument/2006/relationships/oleObject" Target="../embeddings/oleObject713.bin"/><Relationship Id="rId17" Type="http://schemas.openxmlformats.org/officeDocument/2006/relationships/oleObject" Target="../embeddings/oleObject718.bin"/><Relationship Id="rId25" Type="http://schemas.openxmlformats.org/officeDocument/2006/relationships/oleObject" Target="../embeddings/oleObject726.bin"/><Relationship Id="rId33" Type="http://schemas.openxmlformats.org/officeDocument/2006/relationships/oleObject" Target="../embeddings/oleObject734.bin"/><Relationship Id="rId38" Type="http://schemas.openxmlformats.org/officeDocument/2006/relationships/oleObject" Target="../embeddings/oleObject739.bin"/><Relationship Id="rId46" Type="http://schemas.openxmlformats.org/officeDocument/2006/relationships/oleObject" Target="../embeddings/oleObject747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717.bin"/><Relationship Id="rId20" Type="http://schemas.openxmlformats.org/officeDocument/2006/relationships/oleObject" Target="../embeddings/oleObject721.bin"/><Relationship Id="rId29" Type="http://schemas.openxmlformats.org/officeDocument/2006/relationships/oleObject" Target="../embeddings/oleObject730.bin"/><Relationship Id="rId41" Type="http://schemas.openxmlformats.org/officeDocument/2006/relationships/oleObject" Target="../embeddings/oleObject742.bin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707.bin"/><Relationship Id="rId11" Type="http://schemas.openxmlformats.org/officeDocument/2006/relationships/oleObject" Target="../embeddings/oleObject712.bin"/><Relationship Id="rId24" Type="http://schemas.openxmlformats.org/officeDocument/2006/relationships/oleObject" Target="../embeddings/oleObject725.bin"/><Relationship Id="rId32" Type="http://schemas.openxmlformats.org/officeDocument/2006/relationships/oleObject" Target="../embeddings/oleObject733.bin"/><Relationship Id="rId37" Type="http://schemas.openxmlformats.org/officeDocument/2006/relationships/oleObject" Target="../embeddings/oleObject738.bin"/><Relationship Id="rId40" Type="http://schemas.openxmlformats.org/officeDocument/2006/relationships/oleObject" Target="../embeddings/oleObject741.bin"/><Relationship Id="rId45" Type="http://schemas.openxmlformats.org/officeDocument/2006/relationships/oleObject" Target="../embeddings/oleObject746.bin"/><Relationship Id="rId5" Type="http://schemas.openxmlformats.org/officeDocument/2006/relationships/oleObject" Target="../embeddings/oleObject706.bin"/><Relationship Id="rId15" Type="http://schemas.openxmlformats.org/officeDocument/2006/relationships/oleObject" Target="../embeddings/oleObject716.bin"/><Relationship Id="rId23" Type="http://schemas.openxmlformats.org/officeDocument/2006/relationships/oleObject" Target="../embeddings/oleObject724.bin"/><Relationship Id="rId28" Type="http://schemas.openxmlformats.org/officeDocument/2006/relationships/oleObject" Target="../embeddings/oleObject729.bin"/><Relationship Id="rId36" Type="http://schemas.openxmlformats.org/officeDocument/2006/relationships/oleObject" Target="../embeddings/oleObject737.bin"/><Relationship Id="rId49" Type="http://schemas.openxmlformats.org/officeDocument/2006/relationships/oleObject" Target="../embeddings/oleObject750.bin"/><Relationship Id="rId10" Type="http://schemas.openxmlformats.org/officeDocument/2006/relationships/oleObject" Target="../embeddings/oleObject711.bin"/><Relationship Id="rId19" Type="http://schemas.openxmlformats.org/officeDocument/2006/relationships/oleObject" Target="../embeddings/oleObject720.bin"/><Relationship Id="rId31" Type="http://schemas.openxmlformats.org/officeDocument/2006/relationships/oleObject" Target="../embeddings/oleObject732.bin"/><Relationship Id="rId44" Type="http://schemas.openxmlformats.org/officeDocument/2006/relationships/oleObject" Target="../embeddings/oleObject745.bin"/><Relationship Id="rId52" Type="http://schemas.openxmlformats.org/officeDocument/2006/relationships/oleObject" Target="../embeddings/oleObject753.bin"/><Relationship Id="rId4" Type="http://schemas.openxmlformats.org/officeDocument/2006/relationships/oleObject" Target="../embeddings/oleObject705.bin"/><Relationship Id="rId9" Type="http://schemas.openxmlformats.org/officeDocument/2006/relationships/oleObject" Target="../embeddings/oleObject710.bin"/><Relationship Id="rId14" Type="http://schemas.openxmlformats.org/officeDocument/2006/relationships/oleObject" Target="../embeddings/oleObject715.bin"/><Relationship Id="rId22" Type="http://schemas.openxmlformats.org/officeDocument/2006/relationships/oleObject" Target="../embeddings/oleObject723.bin"/><Relationship Id="rId27" Type="http://schemas.openxmlformats.org/officeDocument/2006/relationships/oleObject" Target="../embeddings/oleObject728.bin"/><Relationship Id="rId30" Type="http://schemas.openxmlformats.org/officeDocument/2006/relationships/oleObject" Target="../embeddings/oleObject731.bin"/><Relationship Id="rId35" Type="http://schemas.openxmlformats.org/officeDocument/2006/relationships/oleObject" Target="../embeddings/oleObject736.bin"/><Relationship Id="rId43" Type="http://schemas.openxmlformats.org/officeDocument/2006/relationships/oleObject" Target="../embeddings/oleObject744.bin"/><Relationship Id="rId48" Type="http://schemas.openxmlformats.org/officeDocument/2006/relationships/oleObject" Target="../embeddings/oleObject749.bin"/><Relationship Id="rId8" Type="http://schemas.openxmlformats.org/officeDocument/2006/relationships/oleObject" Target="../embeddings/oleObject709.bin"/><Relationship Id="rId51" Type="http://schemas.openxmlformats.org/officeDocument/2006/relationships/oleObject" Target="../embeddings/oleObject752.bin"/></Relationships>
</file>

<file path=ppt/slides/_rels/slide25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764.bin"/><Relationship Id="rId18" Type="http://schemas.openxmlformats.org/officeDocument/2006/relationships/oleObject" Target="../embeddings/oleObject769.bin"/><Relationship Id="rId26" Type="http://schemas.openxmlformats.org/officeDocument/2006/relationships/oleObject" Target="../embeddings/oleObject777.bin"/><Relationship Id="rId39" Type="http://schemas.openxmlformats.org/officeDocument/2006/relationships/oleObject" Target="../embeddings/oleObject790.bin"/><Relationship Id="rId3" Type="http://schemas.openxmlformats.org/officeDocument/2006/relationships/oleObject" Target="../embeddings/oleObject754.bin"/><Relationship Id="rId21" Type="http://schemas.openxmlformats.org/officeDocument/2006/relationships/oleObject" Target="../embeddings/oleObject772.bin"/><Relationship Id="rId34" Type="http://schemas.openxmlformats.org/officeDocument/2006/relationships/oleObject" Target="../embeddings/oleObject785.bin"/><Relationship Id="rId42" Type="http://schemas.openxmlformats.org/officeDocument/2006/relationships/oleObject" Target="../embeddings/oleObject793.bin"/><Relationship Id="rId47" Type="http://schemas.openxmlformats.org/officeDocument/2006/relationships/oleObject" Target="../embeddings/oleObject798.bin"/><Relationship Id="rId50" Type="http://schemas.openxmlformats.org/officeDocument/2006/relationships/oleObject" Target="../embeddings/oleObject801.bin"/><Relationship Id="rId7" Type="http://schemas.openxmlformats.org/officeDocument/2006/relationships/oleObject" Target="../embeddings/oleObject758.bin"/><Relationship Id="rId12" Type="http://schemas.openxmlformats.org/officeDocument/2006/relationships/oleObject" Target="../embeddings/oleObject763.bin"/><Relationship Id="rId17" Type="http://schemas.openxmlformats.org/officeDocument/2006/relationships/oleObject" Target="../embeddings/oleObject768.bin"/><Relationship Id="rId25" Type="http://schemas.openxmlformats.org/officeDocument/2006/relationships/oleObject" Target="../embeddings/oleObject776.bin"/><Relationship Id="rId33" Type="http://schemas.openxmlformats.org/officeDocument/2006/relationships/oleObject" Target="../embeddings/oleObject784.bin"/><Relationship Id="rId38" Type="http://schemas.openxmlformats.org/officeDocument/2006/relationships/oleObject" Target="../embeddings/oleObject789.bin"/><Relationship Id="rId46" Type="http://schemas.openxmlformats.org/officeDocument/2006/relationships/oleObject" Target="../embeddings/oleObject797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767.bin"/><Relationship Id="rId20" Type="http://schemas.openxmlformats.org/officeDocument/2006/relationships/oleObject" Target="../embeddings/oleObject771.bin"/><Relationship Id="rId29" Type="http://schemas.openxmlformats.org/officeDocument/2006/relationships/oleObject" Target="../embeddings/oleObject780.bin"/><Relationship Id="rId41" Type="http://schemas.openxmlformats.org/officeDocument/2006/relationships/oleObject" Target="../embeddings/oleObject792.bin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757.bin"/><Relationship Id="rId11" Type="http://schemas.openxmlformats.org/officeDocument/2006/relationships/oleObject" Target="../embeddings/oleObject762.bin"/><Relationship Id="rId24" Type="http://schemas.openxmlformats.org/officeDocument/2006/relationships/oleObject" Target="../embeddings/oleObject775.bin"/><Relationship Id="rId32" Type="http://schemas.openxmlformats.org/officeDocument/2006/relationships/oleObject" Target="../embeddings/oleObject783.bin"/><Relationship Id="rId37" Type="http://schemas.openxmlformats.org/officeDocument/2006/relationships/oleObject" Target="../embeddings/oleObject788.bin"/><Relationship Id="rId40" Type="http://schemas.openxmlformats.org/officeDocument/2006/relationships/oleObject" Target="../embeddings/oleObject791.bin"/><Relationship Id="rId45" Type="http://schemas.openxmlformats.org/officeDocument/2006/relationships/oleObject" Target="../embeddings/oleObject796.bin"/><Relationship Id="rId5" Type="http://schemas.openxmlformats.org/officeDocument/2006/relationships/oleObject" Target="../embeddings/oleObject756.bin"/><Relationship Id="rId15" Type="http://schemas.openxmlformats.org/officeDocument/2006/relationships/oleObject" Target="../embeddings/oleObject766.bin"/><Relationship Id="rId23" Type="http://schemas.openxmlformats.org/officeDocument/2006/relationships/oleObject" Target="../embeddings/oleObject774.bin"/><Relationship Id="rId28" Type="http://schemas.openxmlformats.org/officeDocument/2006/relationships/oleObject" Target="../embeddings/oleObject779.bin"/><Relationship Id="rId36" Type="http://schemas.openxmlformats.org/officeDocument/2006/relationships/oleObject" Target="../embeddings/oleObject787.bin"/><Relationship Id="rId49" Type="http://schemas.openxmlformats.org/officeDocument/2006/relationships/oleObject" Target="../embeddings/oleObject800.bin"/><Relationship Id="rId10" Type="http://schemas.openxmlformats.org/officeDocument/2006/relationships/oleObject" Target="../embeddings/oleObject761.bin"/><Relationship Id="rId19" Type="http://schemas.openxmlformats.org/officeDocument/2006/relationships/oleObject" Target="../embeddings/oleObject770.bin"/><Relationship Id="rId31" Type="http://schemas.openxmlformats.org/officeDocument/2006/relationships/oleObject" Target="../embeddings/oleObject782.bin"/><Relationship Id="rId44" Type="http://schemas.openxmlformats.org/officeDocument/2006/relationships/oleObject" Target="../embeddings/oleObject795.bin"/><Relationship Id="rId52" Type="http://schemas.openxmlformats.org/officeDocument/2006/relationships/oleObject" Target="../embeddings/oleObject803.bin"/><Relationship Id="rId4" Type="http://schemas.openxmlformats.org/officeDocument/2006/relationships/oleObject" Target="../embeddings/oleObject755.bin"/><Relationship Id="rId9" Type="http://schemas.openxmlformats.org/officeDocument/2006/relationships/oleObject" Target="../embeddings/oleObject760.bin"/><Relationship Id="rId14" Type="http://schemas.openxmlformats.org/officeDocument/2006/relationships/oleObject" Target="../embeddings/oleObject765.bin"/><Relationship Id="rId22" Type="http://schemas.openxmlformats.org/officeDocument/2006/relationships/oleObject" Target="../embeddings/oleObject773.bin"/><Relationship Id="rId27" Type="http://schemas.openxmlformats.org/officeDocument/2006/relationships/oleObject" Target="../embeddings/oleObject778.bin"/><Relationship Id="rId30" Type="http://schemas.openxmlformats.org/officeDocument/2006/relationships/oleObject" Target="../embeddings/oleObject781.bin"/><Relationship Id="rId35" Type="http://schemas.openxmlformats.org/officeDocument/2006/relationships/oleObject" Target="../embeddings/oleObject786.bin"/><Relationship Id="rId43" Type="http://schemas.openxmlformats.org/officeDocument/2006/relationships/oleObject" Target="../embeddings/oleObject794.bin"/><Relationship Id="rId48" Type="http://schemas.openxmlformats.org/officeDocument/2006/relationships/oleObject" Target="../embeddings/oleObject799.bin"/><Relationship Id="rId8" Type="http://schemas.openxmlformats.org/officeDocument/2006/relationships/oleObject" Target="../embeddings/oleObject759.bin"/><Relationship Id="rId51" Type="http://schemas.openxmlformats.org/officeDocument/2006/relationships/oleObject" Target="../embeddings/oleObject802.bin"/></Relationships>
</file>

<file path=ppt/slides/_rels/slide26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814.bin"/><Relationship Id="rId18" Type="http://schemas.openxmlformats.org/officeDocument/2006/relationships/oleObject" Target="../embeddings/oleObject819.bin"/><Relationship Id="rId26" Type="http://schemas.openxmlformats.org/officeDocument/2006/relationships/oleObject" Target="../embeddings/oleObject827.bin"/><Relationship Id="rId39" Type="http://schemas.openxmlformats.org/officeDocument/2006/relationships/oleObject" Target="../embeddings/oleObject840.bin"/><Relationship Id="rId21" Type="http://schemas.openxmlformats.org/officeDocument/2006/relationships/oleObject" Target="../embeddings/oleObject822.bin"/><Relationship Id="rId34" Type="http://schemas.openxmlformats.org/officeDocument/2006/relationships/oleObject" Target="../embeddings/oleObject835.bin"/><Relationship Id="rId42" Type="http://schemas.openxmlformats.org/officeDocument/2006/relationships/oleObject" Target="../embeddings/oleObject843.bin"/><Relationship Id="rId47" Type="http://schemas.openxmlformats.org/officeDocument/2006/relationships/oleObject" Target="../embeddings/oleObject847.bin"/><Relationship Id="rId50" Type="http://schemas.openxmlformats.org/officeDocument/2006/relationships/oleObject" Target="../embeddings/oleObject850.bin"/><Relationship Id="rId55" Type="http://schemas.openxmlformats.org/officeDocument/2006/relationships/oleObject" Target="../embeddings/oleObject855.bin"/><Relationship Id="rId7" Type="http://schemas.openxmlformats.org/officeDocument/2006/relationships/oleObject" Target="../embeddings/oleObject808.bin"/><Relationship Id="rId12" Type="http://schemas.openxmlformats.org/officeDocument/2006/relationships/oleObject" Target="../embeddings/oleObject813.bin"/><Relationship Id="rId17" Type="http://schemas.openxmlformats.org/officeDocument/2006/relationships/oleObject" Target="../embeddings/oleObject818.bin"/><Relationship Id="rId25" Type="http://schemas.openxmlformats.org/officeDocument/2006/relationships/oleObject" Target="../embeddings/oleObject826.bin"/><Relationship Id="rId33" Type="http://schemas.openxmlformats.org/officeDocument/2006/relationships/oleObject" Target="../embeddings/oleObject834.bin"/><Relationship Id="rId38" Type="http://schemas.openxmlformats.org/officeDocument/2006/relationships/oleObject" Target="../embeddings/oleObject839.bin"/><Relationship Id="rId46" Type="http://schemas.openxmlformats.org/officeDocument/2006/relationships/image" Target="../media/image34.png"/><Relationship Id="rId59" Type="http://schemas.openxmlformats.org/officeDocument/2006/relationships/oleObject" Target="../embeddings/oleObject859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817.bin"/><Relationship Id="rId20" Type="http://schemas.openxmlformats.org/officeDocument/2006/relationships/oleObject" Target="../embeddings/oleObject821.bin"/><Relationship Id="rId29" Type="http://schemas.openxmlformats.org/officeDocument/2006/relationships/oleObject" Target="../embeddings/oleObject830.bin"/><Relationship Id="rId41" Type="http://schemas.openxmlformats.org/officeDocument/2006/relationships/oleObject" Target="../embeddings/oleObject842.bin"/><Relationship Id="rId54" Type="http://schemas.openxmlformats.org/officeDocument/2006/relationships/oleObject" Target="../embeddings/oleObject854.bin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807.bin"/><Relationship Id="rId11" Type="http://schemas.openxmlformats.org/officeDocument/2006/relationships/oleObject" Target="../embeddings/oleObject812.bin"/><Relationship Id="rId24" Type="http://schemas.openxmlformats.org/officeDocument/2006/relationships/oleObject" Target="../embeddings/oleObject825.bin"/><Relationship Id="rId32" Type="http://schemas.openxmlformats.org/officeDocument/2006/relationships/oleObject" Target="../embeddings/oleObject833.bin"/><Relationship Id="rId37" Type="http://schemas.openxmlformats.org/officeDocument/2006/relationships/oleObject" Target="../embeddings/oleObject838.bin"/><Relationship Id="rId40" Type="http://schemas.openxmlformats.org/officeDocument/2006/relationships/oleObject" Target="../embeddings/oleObject841.bin"/><Relationship Id="rId45" Type="http://schemas.openxmlformats.org/officeDocument/2006/relationships/oleObject" Target="../embeddings/oleObject846.bin"/><Relationship Id="rId53" Type="http://schemas.openxmlformats.org/officeDocument/2006/relationships/oleObject" Target="../embeddings/oleObject853.bin"/><Relationship Id="rId58" Type="http://schemas.openxmlformats.org/officeDocument/2006/relationships/oleObject" Target="../embeddings/oleObject858.bin"/><Relationship Id="rId5" Type="http://schemas.openxmlformats.org/officeDocument/2006/relationships/oleObject" Target="../embeddings/oleObject806.bin"/><Relationship Id="rId15" Type="http://schemas.openxmlformats.org/officeDocument/2006/relationships/oleObject" Target="../embeddings/oleObject816.bin"/><Relationship Id="rId23" Type="http://schemas.openxmlformats.org/officeDocument/2006/relationships/oleObject" Target="../embeddings/oleObject824.bin"/><Relationship Id="rId28" Type="http://schemas.openxmlformats.org/officeDocument/2006/relationships/oleObject" Target="../embeddings/oleObject829.bin"/><Relationship Id="rId36" Type="http://schemas.openxmlformats.org/officeDocument/2006/relationships/oleObject" Target="../embeddings/oleObject837.bin"/><Relationship Id="rId49" Type="http://schemas.openxmlformats.org/officeDocument/2006/relationships/oleObject" Target="../embeddings/oleObject849.bin"/><Relationship Id="rId57" Type="http://schemas.openxmlformats.org/officeDocument/2006/relationships/oleObject" Target="../embeddings/oleObject857.bin"/><Relationship Id="rId10" Type="http://schemas.openxmlformats.org/officeDocument/2006/relationships/oleObject" Target="../embeddings/oleObject811.bin"/><Relationship Id="rId19" Type="http://schemas.openxmlformats.org/officeDocument/2006/relationships/oleObject" Target="../embeddings/oleObject820.bin"/><Relationship Id="rId31" Type="http://schemas.openxmlformats.org/officeDocument/2006/relationships/oleObject" Target="../embeddings/oleObject832.bin"/><Relationship Id="rId44" Type="http://schemas.openxmlformats.org/officeDocument/2006/relationships/oleObject" Target="../embeddings/oleObject845.bin"/><Relationship Id="rId52" Type="http://schemas.openxmlformats.org/officeDocument/2006/relationships/oleObject" Target="../embeddings/oleObject852.bin"/><Relationship Id="rId60" Type="http://schemas.openxmlformats.org/officeDocument/2006/relationships/oleObject" Target="../embeddings/oleObject860.bin"/><Relationship Id="rId4" Type="http://schemas.openxmlformats.org/officeDocument/2006/relationships/oleObject" Target="../embeddings/oleObject805.bin"/><Relationship Id="rId9" Type="http://schemas.openxmlformats.org/officeDocument/2006/relationships/oleObject" Target="../embeddings/oleObject810.bin"/><Relationship Id="rId14" Type="http://schemas.openxmlformats.org/officeDocument/2006/relationships/oleObject" Target="../embeddings/oleObject815.bin"/><Relationship Id="rId22" Type="http://schemas.openxmlformats.org/officeDocument/2006/relationships/oleObject" Target="../embeddings/oleObject823.bin"/><Relationship Id="rId27" Type="http://schemas.openxmlformats.org/officeDocument/2006/relationships/oleObject" Target="../embeddings/oleObject828.bin"/><Relationship Id="rId30" Type="http://schemas.openxmlformats.org/officeDocument/2006/relationships/oleObject" Target="../embeddings/oleObject831.bin"/><Relationship Id="rId35" Type="http://schemas.openxmlformats.org/officeDocument/2006/relationships/oleObject" Target="../embeddings/oleObject836.bin"/><Relationship Id="rId43" Type="http://schemas.openxmlformats.org/officeDocument/2006/relationships/oleObject" Target="../embeddings/oleObject844.bin"/><Relationship Id="rId48" Type="http://schemas.openxmlformats.org/officeDocument/2006/relationships/oleObject" Target="../embeddings/oleObject848.bin"/><Relationship Id="rId56" Type="http://schemas.openxmlformats.org/officeDocument/2006/relationships/oleObject" Target="../embeddings/oleObject856.bin"/><Relationship Id="rId8" Type="http://schemas.openxmlformats.org/officeDocument/2006/relationships/oleObject" Target="../embeddings/oleObject809.bin"/><Relationship Id="rId51" Type="http://schemas.openxmlformats.org/officeDocument/2006/relationships/oleObject" Target="../embeddings/oleObject851.bin"/><Relationship Id="rId3" Type="http://schemas.openxmlformats.org/officeDocument/2006/relationships/oleObject" Target="../embeddings/oleObject804.bin"/></Relationships>
</file>

<file path=ppt/slides/_rels/slide27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871.bin"/><Relationship Id="rId18" Type="http://schemas.openxmlformats.org/officeDocument/2006/relationships/oleObject" Target="../embeddings/oleObject876.bin"/><Relationship Id="rId26" Type="http://schemas.openxmlformats.org/officeDocument/2006/relationships/oleObject" Target="../embeddings/oleObject884.bin"/><Relationship Id="rId39" Type="http://schemas.openxmlformats.org/officeDocument/2006/relationships/oleObject" Target="../embeddings/oleObject897.bin"/><Relationship Id="rId3" Type="http://schemas.openxmlformats.org/officeDocument/2006/relationships/oleObject" Target="../embeddings/oleObject861.bin"/><Relationship Id="rId21" Type="http://schemas.openxmlformats.org/officeDocument/2006/relationships/oleObject" Target="../embeddings/oleObject879.bin"/><Relationship Id="rId34" Type="http://schemas.openxmlformats.org/officeDocument/2006/relationships/oleObject" Target="../embeddings/oleObject892.bin"/><Relationship Id="rId42" Type="http://schemas.openxmlformats.org/officeDocument/2006/relationships/oleObject" Target="../embeddings/oleObject900.bin"/><Relationship Id="rId47" Type="http://schemas.openxmlformats.org/officeDocument/2006/relationships/oleObject" Target="../embeddings/oleObject904.bin"/><Relationship Id="rId50" Type="http://schemas.openxmlformats.org/officeDocument/2006/relationships/oleObject" Target="../embeddings/oleObject907.bin"/><Relationship Id="rId7" Type="http://schemas.openxmlformats.org/officeDocument/2006/relationships/oleObject" Target="../embeddings/oleObject865.bin"/><Relationship Id="rId12" Type="http://schemas.openxmlformats.org/officeDocument/2006/relationships/oleObject" Target="../embeddings/oleObject870.bin"/><Relationship Id="rId17" Type="http://schemas.openxmlformats.org/officeDocument/2006/relationships/oleObject" Target="../embeddings/oleObject875.bin"/><Relationship Id="rId25" Type="http://schemas.openxmlformats.org/officeDocument/2006/relationships/oleObject" Target="../embeddings/oleObject883.bin"/><Relationship Id="rId33" Type="http://schemas.openxmlformats.org/officeDocument/2006/relationships/oleObject" Target="../embeddings/oleObject891.bin"/><Relationship Id="rId38" Type="http://schemas.openxmlformats.org/officeDocument/2006/relationships/oleObject" Target="../embeddings/oleObject896.bin"/><Relationship Id="rId46" Type="http://schemas.openxmlformats.org/officeDocument/2006/relationships/image" Target="../media/image34.png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874.bin"/><Relationship Id="rId20" Type="http://schemas.openxmlformats.org/officeDocument/2006/relationships/oleObject" Target="../embeddings/oleObject878.bin"/><Relationship Id="rId29" Type="http://schemas.openxmlformats.org/officeDocument/2006/relationships/oleObject" Target="../embeddings/oleObject887.bin"/><Relationship Id="rId41" Type="http://schemas.openxmlformats.org/officeDocument/2006/relationships/oleObject" Target="../embeddings/oleObject899.bin"/><Relationship Id="rId1" Type="http://schemas.openxmlformats.org/officeDocument/2006/relationships/vmlDrawing" Target="../drawings/vmlDrawing22.vml"/><Relationship Id="rId6" Type="http://schemas.openxmlformats.org/officeDocument/2006/relationships/oleObject" Target="../embeddings/oleObject864.bin"/><Relationship Id="rId11" Type="http://schemas.openxmlformats.org/officeDocument/2006/relationships/oleObject" Target="../embeddings/oleObject869.bin"/><Relationship Id="rId24" Type="http://schemas.openxmlformats.org/officeDocument/2006/relationships/oleObject" Target="../embeddings/oleObject882.bin"/><Relationship Id="rId32" Type="http://schemas.openxmlformats.org/officeDocument/2006/relationships/oleObject" Target="../embeddings/oleObject890.bin"/><Relationship Id="rId37" Type="http://schemas.openxmlformats.org/officeDocument/2006/relationships/oleObject" Target="../embeddings/oleObject895.bin"/><Relationship Id="rId40" Type="http://schemas.openxmlformats.org/officeDocument/2006/relationships/oleObject" Target="../embeddings/oleObject898.bin"/><Relationship Id="rId45" Type="http://schemas.openxmlformats.org/officeDocument/2006/relationships/oleObject" Target="../embeddings/oleObject903.bin"/><Relationship Id="rId53" Type="http://schemas.openxmlformats.org/officeDocument/2006/relationships/oleObject" Target="../embeddings/oleObject910.bin"/><Relationship Id="rId5" Type="http://schemas.openxmlformats.org/officeDocument/2006/relationships/oleObject" Target="../embeddings/oleObject863.bin"/><Relationship Id="rId15" Type="http://schemas.openxmlformats.org/officeDocument/2006/relationships/oleObject" Target="../embeddings/oleObject873.bin"/><Relationship Id="rId23" Type="http://schemas.openxmlformats.org/officeDocument/2006/relationships/oleObject" Target="../embeddings/oleObject881.bin"/><Relationship Id="rId28" Type="http://schemas.openxmlformats.org/officeDocument/2006/relationships/oleObject" Target="../embeddings/oleObject886.bin"/><Relationship Id="rId36" Type="http://schemas.openxmlformats.org/officeDocument/2006/relationships/oleObject" Target="../embeddings/oleObject894.bin"/><Relationship Id="rId49" Type="http://schemas.openxmlformats.org/officeDocument/2006/relationships/oleObject" Target="../embeddings/oleObject906.bin"/><Relationship Id="rId10" Type="http://schemas.openxmlformats.org/officeDocument/2006/relationships/oleObject" Target="../embeddings/oleObject868.bin"/><Relationship Id="rId19" Type="http://schemas.openxmlformats.org/officeDocument/2006/relationships/oleObject" Target="../embeddings/oleObject877.bin"/><Relationship Id="rId31" Type="http://schemas.openxmlformats.org/officeDocument/2006/relationships/oleObject" Target="../embeddings/oleObject889.bin"/><Relationship Id="rId44" Type="http://schemas.openxmlformats.org/officeDocument/2006/relationships/oleObject" Target="../embeddings/oleObject902.bin"/><Relationship Id="rId52" Type="http://schemas.openxmlformats.org/officeDocument/2006/relationships/oleObject" Target="../embeddings/oleObject909.bin"/><Relationship Id="rId4" Type="http://schemas.openxmlformats.org/officeDocument/2006/relationships/oleObject" Target="../embeddings/oleObject862.bin"/><Relationship Id="rId9" Type="http://schemas.openxmlformats.org/officeDocument/2006/relationships/oleObject" Target="../embeddings/oleObject867.bin"/><Relationship Id="rId14" Type="http://schemas.openxmlformats.org/officeDocument/2006/relationships/oleObject" Target="../embeddings/oleObject872.bin"/><Relationship Id="rId22" Type="http://schemas.openxmlformats.org/officeDocument/2006/relationships/oleObject" Target="../embeddings/oleObject880.bin"/><Relationship Id="rId27" Type="http://schemas.openxmlformats.org/officeDocument/2006/relationships/oleObject" Target="../embeddings/oleObject885.bin"/><Relationship Id="rId30" Type="http://schemas.openxmlformats.org/officeDocument/2006/relationships/oleObject" Target="../embeddings/oleObject888.bin"/><Relationship Id="rId35" Type="http://schemas.openxmlformats.org/officeDocument/2006/relationships/oleObject" Target="../embeddings/oleObject893.bin"/><Relationship Id="rId43" Type="http://schemas.openxmlformats.org/officeDocument/2006/relationships/oleObject" Target="../embeddings/oleObject901.bin"/><Relationship Id="rId48" Type="http://schemas.openxmlformats.org/officeDocument/2006/relationships/oleObject" Target="../embeddings/oleObject905.bin"/><Relationship Id="rId8" Type="http://schemas.openxmlformats.org/officeDocument/2006/relationships/oleObject" Target="../embeddings/oleObject866.bin"/><Relationship Id="rId51" Type="http://schemas.openxmlformats.org/officeDocument/2006/relationships/oleObject" Target="../embeddings/oleObject908.bin"/></Relationships>
</file>

<file path=ppt/slides/_rels/slide28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921.bin"/><Relationship Id="rId18" Type="http://schemas.openxmlformats.org/officeDocument/2006/relationships/oleObject" Target="../embeddings/oleObject926.bin"/><Relationship Id="rId26" Type="http://schemas.openxmlformats.org/officeDocument/2006/relationships/oleObject" Target="../embeddings/oleObject934.bin"/><Relationship Id="rId39" Type="http://schemas.openxmlformats.org/officeDocument/2006/relationships/oleObject" Target="../embeddings/oleObject947.bin"/><Relationship Id="rId21" Type="http://schemas.openxmlformats.org/officeDocument/2006/relationships/oleObject" Target="../embeddings/oleObject929.bin"/><Relationship Id="rId34" Type="http://schemas.openxmlformats.org/officeDocument/2006/relationships/oleObject" Target="../embeddings/oleObject942.bin"/><Relationship Id="rId42" Type="http://schemas.openxmlformats.org/officeDocument/2006/relationships/oleObject" Target="../embeddings/oleObject950.bin"/><Relationship Id="rId47" Type="http://schemas.openxmlformats.org/officeDocument/2006/relationships/oleObject" Target="../embeddings/oleObject955.bin"/><Relationship Id="rId50" Type="http://schemas.openxmlformats.org/officeDocument/2006/relationships/oleObject" Target="../embeddings/oleObject958.bin"/><Relationship Id="rId55" Type="http://schemas.openxmlformats.org/officeDocument/2006/relationships/oleObject" Target="../embeddings/oleObject963.bin"/><Relationship Id="rId7" Type="http://schemas.openxmlformats.org/officeDocument/2006/relationships/oleObject" Target="../embeddings/oleObject915.bin"/><Relationship Id="rId12" Type="http://schemas.openxmlformats.org/officeDocument/2006/relationships/oleObject" Target="../embeddings/oleObject920.bin"/><Relationship Id="rId17" Type="http://schemas.openxmlformats.org/officeDocument/2006/relationships/oleObject" Target="../embeddings/oleObject925.bin"/><Relationship Id="rId25" Type="http://schemas.openxmlformats.org/officeDocument/2006/relationships/oleObject" Target="../embeddings/oleObject933.bin"/><Relationship Id="rId33" Type="http://schemas.openxmlformats.org/officeDocument/2006/relationships/oleObject" Target="../embeddings/oleObject941.bin"/><Relationship Id="rId38" Type="http://schemas.openxmlformats.org/officeDocument/2006/relationships/oleObject" Target="../embeddings/oleObject946.bin"/><Relationship Id="rId46" Type="http://schemas.openxmlformats.org/officeDocument/2006/relationships/oleObject" Target="../embeddings/oleObject954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924.bin"/><Relationship Id="rId20" Type="http://schemas.openxmlformats.org/officeDocument/2006/relationships/oleObject" Target="../embeddings/oleObject928.bin"/><Relationship Id="rId29" Type="http://schemas.openxmlformats.org/officeDocument/2006/relationships/oleObject" Target="../embeddings/oleObject937.bin"/><Relationship Id="rId41" Type="http://schemas.openxmlformats.org/officeDocument/2006/relationships/oleObject" Target="../embeddings/oleObject949.bin"/><Relationship Id="rId54" Type="http://schemas.openxmlformats.org/officeDocument/2006/relationships/oleObject" Target="../embeddings/oleObject962.bin"/><Relationship Id="rId1" Type="http://schemas.openxmlformats.org/officeDocument/2006/relationships/vmlDrawing" Target="../drawings/vmlDrawing23.vml"/><Relationship Id="rId6" Type="http://schemas.openxmlformats.org/officeDocument/2006/relationships/oleObject" Target="../embeddings/oleObject914.bin"/><Relationship Id="rId11" Type="http://schemas.openxmlformats.org/officeDocument/2006/relationships/oleObject" Target="../embeddings/oleObject919.bin"/><Relationship Id="rId24" Type="http://schemas.openxmlformats.org/officeDocument/2006/relationships/oleObject" Target="../embeddings/oleObject932.bin"/><Relationship Id="rId32" Type="http://schemas.openxmlformats.org/officeDocument/2006/relationships/oleObject" Target="../embeddings/oleObject940.bin"/><Relationship Id="rId37" Type="http://schemas.openxmlformats.org/officeDocument/2006/relationships/oleObject" Target="../embeddings/oleObject945.bin"/><Relationship Id="rId40" Type="http://schemas.openxmlformats.org/officeDocument/2006/relationships/oleObject" Target="../embeddings/oleObject948.bin"/><Relationship Id="rId45" Type="http://schemas.openxmlformats.org/officeDocument/2006/relationships/oleObject" Target="../embeddings/oleObject953.bin"/><Relationship Id="rId53" Type="http://schemas.openxmlformats.org/officeDocument/2006/relationships/oleObject" Target="../embeddings/oleObject961.bin"/><Relationship Id="rId58" Type="http://schemas.openxmlformats.org/officeDocument/2006/relationships/oleObject" Target="../embeddings/oleObject966.bin"/><Relationship Id="rId5" Type="http://schemas.openxmlformats.org/officeDocument/2006/relationships/oleObject" Target="../embeddings/oleObject913.bin"/><Relationship Id="rId15" Type="http://schemas.openxmlformats.org/officeDocument/2006/relationships/oleObject" Target="../embeddings/oleObject923.bin"/><Relationship Id="rId23" Type="http://schemas.openxmlformats.org/officeDocument/2006/relationships/oleObject" Target="../embeddings/oleObject931.bin"/><Relationship Id="rId28" Type="http://schemas.openxmlformats.org/officeDocument/2006/relationships/oleObject" Target="../embeddings/oleObject936.bin"/><Relationship Id="rId36" Type="http://schemas.openxmlformats.org/officeDocument/2006/relationships/oleObject" Target="../embeddings/oleObject944.bin"/><Relationship Id="rId49" Type="http://schemas.openxmlformats.org/officeDocument/2006/relationships/oleObject" Target="../embeddings/oleObject957.bin"/><Relationship Id="rId57" Type="http://schemas.openxmlformats.org/officeDocument/2006/relationships/oleObject" Target="../embeddings/oleObject965.bin"/><Relationship Id="rId10" Type="http://schemas.openxmlformats.org/officeDocument/2006/relationships/oleObject" Target="../embeddings/oleObject918.bin"/><Relationship Id="rId19" Type="http://schemas.openxmlformats.org/officeDocument/2006/relationships/oleObject" Target="../embeddings/oleObject927.bin"/><Relationship Id="rId31" Type="http://schemas.openxmlformats.org/officeDocument/2006/relationships/oleObject" Target="../embeddings/oleObject939.bin"/><Relationship Id="rId44" Type="http://schemas.openxmlformats.org/officeDocument/2006/relationships/oleObject" Target="../embeddings/oleObject952.bin"/><Relationship Id="rId52" Type="http://schemas.openxmlformats.org/officeDocument/2006/relationships/oleObject" Target="../embeddings/oleObject960.bin"/><Relationship Id="rId4" Type="http://schemas.openxmlformats.org/officeDocument/2006/relationships/oleObject" Target="../embeddings/oleObject912.bin"/><Relationship Id="rId9" Type="http://schemas.openxmlformats.org/officeDocument/2006/relationships/oleObject" Target="../embeddings/oleObject917.bin"/><Relationship Id="rId14" Type="http://schemas.openxmlformats.org/officeDocument/2006/relationships/oleObject" Target="../embeddings/oleObject922.bin"/><Relationship Id="rId22" Type="http://schemas.openxmlformats.org/officeDocument/2006/relationships/oleObject" Target="../embeddings/oleObject930.bin"/><Relationship Id="rId27" Type="http://schemas.openxmlformats.org/officeDocument/2006/relationships/oleObject" Target="../embeddings/oleObject935.bin"/><Relationship Id="rId30" Type="http://schemas.openxmlformats.org/officeDocument/2006/relationships/oleObject" Target="../embeddings/oleObject938.bin"/><Relationship Id="rId35" Type="http://schemas.openxmlformats.org/officeDocument/2006/relationships/oleObject" Target="../embeddings/oleObject943.bin"/><Relationship Id="rId43" Type="http://schemas.openxmlformats.org/officeDocument/2006/relationships/oleObject" Target="../embeddings/oleObject951.bin"/><Relationship Id="rId48" Type="http://schemas.openxmlformats.org/officeDocument/2006/relationships/oleObject" Target="../embeddings/oleObject956.bin"/><Relationship Id="rId56" Type="http://schemas.openxmlformats.org/officeDocument/2006/relationships/oleObject" Target="../embeddings/oleObject964.bin"/><Relationship Id="rId8" Type="http://schemas.openxmlformats.org/officeDocument/2006/relationships/oleObject" Target="../embeddings/oleObject916.bin"/><Relationship Id="rId51" Type="http://schemas.openxmlformats.org/officeDocument/2006/relationships/oleObject" Target="../embeddings/oleObject959.bin"/><Relationship Id="rId3" Type="http://schemas.openxmlformats.org/officeDocument/2006/relationships/oleObject" Target="../embeddings/oleObject911.bin"/></Relationships>
</file>

<file path=ppt/slides/_rels/slide29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977.bin"/><Relationship Id="rId18" Type="http://schemas.openxmlformats.org/officeDocument/2006/relationships/oleObject" Target="../embeddings/oleObject982.bin"/><Relationship Id="rId26" Type="http://schemas.openxmlformats.org/officeDocument/2006/relationships/oleObject" Target="../embeddings/oleObject990.bin"/><Relationship Id="rId39" Type="http://schemas.openxmlformats.org/officeDocument/2006/relationships/oleObject" Target="../embeddings/oleObject1003.bin"/><Relationship Id="rId21" Type="http://schemas.openxmlformats.org/officeDocument/2006/relationships/oleObject" Target="../embeddings/oleObject985.bin"/><Relationship Id="rId34" Type="http://schemas.openxmlformats.org/officeDocument/2006/relationships/oleObject" Target="../embeddings/oleObject998.bin"/><Relationship Id="rId42" Type="http://schemas.openxmlformats.org/officeDocument/2006/relationships/oleObject" Target="../embeddings/oleObject1006.bin"/><Relationship Id="rId47" Type="http://schemas.openxmlformats.org/officeDocument/2006/relationships/oleObject" Target="../embeddings/oleObject1011.bin"/><Relationship Id="rId50" Type="http://schemas.openxmlformats.org/officeDocument/2006/relationships/oleObject" Target="../embeddings/oleObject1014.bin"/><Relationship Id="rId55" Type="http://schemas.openxmlformats.org/officeDocument/2006/relationships/oleObject" Target="../embeddings/oleObject1019.bin"/><Relationship Id="rId7" Type="http://schemas.openxmlformats.org/officeDocument/2006/relationships/oleObject" Target="../embeddings/oleObject971.bin"/><Relationship Id="rId12" Type="http://schemas.openxmlformats.org/officeDocument/2006/relationships/oleObject" Target="../embeddings/oleObject976.bin"/><Relationship Id="rId17" Type="http://schemas.openxmlformats.org/officeDocument/2006/relationships/oleObject" Target="../embeddings/oleObject981.bin"/><Relationship Id="rId25" Type="http://schemas.openxmlformats.org/officeDocument/2006/relationships/oleObject" Target="../embeddings/oleObject989.bin"/><Relationship Id="rId33" Type="http://schemas.openxmlformats.org/officeDocument/2006/relationships/oleObject" Target="../embeddings/oleObject997.bin"/><Relationship Id="rId38" Type="http://schemas.openxmlformats.org/officeDocument/2006/relationships/oleObject" Target="../embeddings/oleObject1002.bin"/><Relationship Id="rId46" Type="http://schemas.openxmlformats.org/officeDocument/2006/relationships/oleObject" Target="../embeddings/oleObject1010.bin"/><Relationship Id="rId59" Type="http://schemas.openxmlformats.org/officeDocument/2006/relationships/oleObject" Target="../embeddings/oleObject1023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980.bin"/><Relationship Id="rId20" Type="http://schemas.openxmlformats.org/officeDocument/2006/relationships/oleObject" Target="../embeddings/oleObject984.bin"/><Relationship Id="rId29" Type="http://schemas.openxmlformats.org/officeDocument/2006/relationships/oleObject" Target="../embeddings/oleObject993.bin"/><Relationship Id="rId41" Type="http://schemas.openxmlformats.org/officeDocument/2006/relationships/oleObject" Target="../embeddings/oleObject1005.bin"/><Relationship Id="rId54" Type="http://schemas.openxmlformats.org/officeDocument/2006/relationships/oleObject" Target="../embeddings/oleObject1018.bin"/><Relationship Id="rId1" Type="http://schemas.openxmlformats.org/officeDocument/2006/relationships/vmlDrawing" Target="../drawings/vmlDrawing24.vml"/><Relationship Id="rId6" Type="http://schemas.openxmlformats.org/officeDocument/2006/relationships/oleObject" Target="../embeddings/oleObject970.bin"/><Relationship Id="rId11" Type="http://schemas.openxmlformats.org/officeDocument/2006/relationships/oleObject" Target="../embeddings/oleObject975.bin"/><Relationship Id="rId24" Type="http://schemas.openxmlformats.org/officeDocument/2006/relationships/oleObject" Target="../embeddings/oleObject988.bin"/><Relationship Id="rId32" Type="http://schemas.openxmlformats.org/officeDocument/2006/relationships/oleObject" Target="../embeddings/oleObject996.bin"/><Relationship Id="rId37" Type="http://schemas.openxmlformats.org/officeDocument/2006/relationships/oleObject" Target="../embeddings/oleObject1001.bin"/><Relationship Id="rId40" Type="http://schemas.openxmlformats.org/officeDocument/2006/relationships/oleObject" Target="../embeddings/oleObject1004.bin"/><Relationship Id="rId45" Type="http://schemas.openxmlformats.org/officeDocument/2006/relationships/oleObject" Target="../embeddings/oleObject1009.bin"/><Relationship Id="rId53" Type="http://schemas.openxmlformats.org/officeDocument/2006/relationships/oleObject" Target="../embeddings/oleObject1017.bin"/><Relationship Id="rId58" Type="http://schemas.openxmlformats.org/officeDocument/2006/relationships/oleObject" Target="../embeddings/oleObject1022.bin"/><Relationship Id="rId5" Type="http://schemas.openxmlformats.org/officeDocument/2006/relationships/oleObject" Target="../embeddings/oleObject969.bin"/><Relationship Id="rId15" Type="http://schemas.openxmlformats.org/officeDocument/2006/relationships/oleObject" Target="../embeddings/oleObject979.bin"/><Relationship Id="rId23" Type="http://schemas.openxmlformats.org/officeDocument/2006/relationships/oleObject" Target="../embeddings/oleObject987.bin"/><Relationship Id="rId28" Type="http://schemas.openxmlformats.org/officeDocument/2006/relationships/oleObject" Target="../embeddings/oleObject992.bin"/><Relationship Id="rId36" Type="http://schemas.openxmlformats.org/officeDocument/2006/relationships/oleObject" Target="../embeddings/oleObject1000.bin"/><Relationship Id="rId49" Type="http://schemas.openxmlformats.org/officeDocument/2006/relationships/oleObject" Target="../embeddings/oleObject1013.bin"/><Relationship Id="rId57" Type="http://schemas.openxmlformats.org/officeDocument/2006/relationships/oleObject" Target="../embeddings/oleObject1021.bin"/><Relationship Id="rId10" Type="http://schemas.openxmlformats.org/officeDocument/2006/relationships/oleObject" Target="../embeddings/oleObject974.bin"/><Relationship Id="rId19" Type="http://schemas.openxmlformats.org/officeDocument/2006/relationships/oleObject" Target="../embeddings/oleObject983.bin"/><Relationship Id="rId31" Type="http://schemas.openxmlformats.org/officeDocument/2006/relationships/oleObject" Target="../embeddings/oleObject995.bin"/><Relationship Id="rId44" Type="http://schemas.openxmlformats.org/officeDocument/2006/relationships/oleObject" Target="../embeddings/oleObject1008.bin"/><Relationship Id="rId52" Type="http://schemas.openxmlformats.org/officeDocument/2006/relationships/oleObject" Target="../embeddings/oleObject1016.bin"/><Relationship Id="rId60" Type="http://schemas.openxmlformats.org/officeDocument/2006/relationships/oleObject" Target="../embeddings/oleObject1024.bin"/><Relationship Id="rId4" Type="http://schemas.openxmlformats.org/officeDocument/2006/relationships/oleObject" Target="../embeddings/oleObject968.bin"/><Relationship Id="rId9" Type="http://schemas.openxmlformats.org/officeDocument/2006/relationships/oleObject" Target="../embeddings/oleObject973.bin"/><Relationship Id="rId14" Type="http://schemas.openxmlformats.org/officeDocument/2006/relationships/oleObject" Target="../embeddings/oleObject978.bin"/><Relationship Id="rId22" Type="http://schemas.openxmlformats.org/officeDocument/2006/relationships/oleObject" Target="../embeddings/oleObject986.bin"/><Relationship Id="rId27" Type="http://schemas.openxmlformats.org/officeDocument/2006/relationships/oleObject" Target="../embeddings/oleObject991.bin"/><Relationship Id="rId30" Type="http://schemas.openxmlformats.org/officeDocument/2006/relationships/oleObject" Target="../embeddings/oleObject994.bin"/><Relationship Id="rId35" Type="http://schemas.openxmlformats.org/officeDocument/2006/relationships/oleObject" Target="../embeddings/oleObject999.bin"/><Relationship Id="rId43" Type="http://schemas.openxmlformats.org/officeDocument/2006/relationships/oleObject" Target="../embeddings/oleObject1007.bin"/><Relationship Id="rId48" Type="http://schemas.openxmlformats.org/officeDocument/2006/relationships/oleObject" Target="../embeddings/oleObject1012.bin"/><Relationship Id="rId56" Type="http://schemas.openxmlformats.org/officeDocument/2006/relationships/oleObject" Target="../embeddings/oleObject1020.bin"/><Relationship Id="rId8" Type="http://schemas.openxmlformats.org/officeDocument/2006/relationships/oleObject" Target="../embeddings/oleObject972.bin"/><Relationship Id="rId51" Type="http://schemas.openxmlformats.org/officeDocument/2006/relationships/oleObject" Target="../embeddings/oleObject1015.bin"/><Relationship Id="rId3" Type="http://schemas.openxmlformats.org/officeDocument/2006/relationships/oleObject" Target="../embeddings/oleObject967.bin"/></Relationships>
</file>

<file path=ppt/slides/_rels/slide30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1035.bin"/><Relationship Id="rId18" Type="http://schemas.openxmlformats.org/officeDocument/2006/relationships/oleObject" Target="../embeddings/oleObject1040.bin"/><Relationship Id="rId26" Type="http://schemas.openxmlformats.org/officeDocument/2006/relationships/oleObject" Target="../embeddings/oleObject1048.bin"/><Relationship Id="rId39" Type="http://schemas.openxmlformats.org/officeDocument/2006/relationships/oleObject" Target="../embeddings/oleObject1061.bin"/><Relationship Id="rId21" Type="http://schemas.openxmlformats.org/officeDocument/2006/relationships/oleObject" Target="../embeddings/oleObject1043.bin"/><Relationship Id="rId34" Type="http://schemas.openxmlformats.org/officeDocument/2006/relationships/oleObject" Target="../embeddings/oleObject1056.bin"/><Relationship Id="rId42" Type="http://schemas.openxmlformats.org/officeDocument/2006/relationships/oleObject" Target="../embeddings/oleObject1064.bin"/><Relationship Id="rId47" Type="http://schemas.openxmlformats.org/officeDocument/2006/relationships/oleObject" Target="../embeddings/oleObject1069.bin"/><Relationship Id="rId50" Type="http://schemas.openxmlformats.org/officeDocument/2006/relationships/oleObject" Target="../embeddings/oleObject1072.bin"/><Relationship Id="rId55" Type="http://schemas.openxmlformats.org/officeDocument/2006/relationships/oleObject" Target="../embeddings/oleObject1077.bin"/><Relationship Id="rId7" Type="http://schemas.openxmlformats.org/officeDocument/2006/relationships/oleObject" Target="../embeddings/oleObject1029.bin"/><Relationship Id="rId12" Type="http://schemas.openxmlformats.org/officeDocument/2006/relationships/oleObject" Target="../embeddings/oleObject1034.bin"/><Relationship Id="rId17" Type="http://schemas.openxmlformats.org/officeDocument/2006/relationships/oleObject" Target="../embeddings/oleObject1039.bin"/><Relationship Id="rId25" Type="http://schemas.openxmlformats.org/officeDocument/2006/relationships/oleObject" Target="../embeddings/oleObject1047.bin"/><Relationship Id="rId33" Type="http://schemas.openxmlformats.org/officeDocument/2006/relationships/oleObject" Target="../embeddings/oleObject1055.bin"/><Relationship Id="rId38" Type="http://schemas.openxmlformats.org/officeDocument/2006/relationships/oleObject" Target="../embeddings/oleObject1060.bin"/><Relationship Id="rId46" Type="http://schemas.openxmlformats.org/officeDocument/2006/relationships/oleObject" Target="../embeddings/oleObject1068.bin"/><Relationship Id="rId59" Type="http://schemas.openxmlformats.org/officeDocument/2006/relationships/oleObject" Target="../embeddings/oleObject1081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038.bin"/><Relationship Id="rId20" Type="http://schemas.openxmlformats.org/officeDocument/2006/relationships/oleObject" Target="../embeddings/oleObject1042.bin"/><Relationship Id="rId29" Type="http://schemas.openxmlformats.org/officeDocument/2006/relationships/oleObject" Target="../embeddings/oleObject1051.bin"/><Relationship Id="rId41" Type="http://schemas.openxmlformats.org/officeDocument/2006/relationships/oleObject" Target="../embeddings/oleObject1063.bin"/><Relationship Id="rId54" Type="http://schemas.openxmlformats.org/officeDocument/2006/relationships/oleObject" Target="../embeddings/oleObject1076.bin"/><Relationship Id="rId1" Type="http://schemas.openxmlformats.org/officeDocument/2006/relationships/vmlDrawing" Target="../drawings/vmlDrawing25.vml"/><Relationship Id="rId6" Type="http://schemas.openxmlformats.org/officeDocument/2006/relationships/oleObject" Target="../embeddings/oleObject1028.bin"/><Relationship Id="rId11" Type="http://schemas.openxmlformats.org/officeDocument/2006/relationships/oleObject" Target="../embeddings/oleObject1033.bin"/><Relationship Id="rId24" Type="http://schemas.openxmlformats.org/officeDocument/2006/relationships/oleObject" Target="../embeddings/oleObject1046.bin"/><Relationship Id="rId32" Type="http://schemas.openxmlformats.org/officeDocument/2006/relationships/oleObject" Target="../embeddings/oleObject1054.bin"/><Relationship Id="rId37" Type="http://schemas.openxmlformats.org/officeDocument/2006/relationships/oleObject" Target="../embeddings/oleObject1059.bin"/><Relationship Id="rId40" Type="http://schemas.openxmlformats.org/officeDocument/2006/relationships/oleObject" Target="../embeddings/oleObject1062.bin"/><Relationship Id="rId45" Type="http://schemas.openxmlformats.org/officeDocument/2006/relationships/oleObject" Target="../embeddings/oleObject1067.bin"/><Relationship Id="rId53" Type="http://schemas.openxmlformats.org/officeDocument/2006/relationships/oleObject" Target="../embeddings/oleObject1075.bin"/><Relationship Id="rId58" Type="http://schemas.openxmlformats.org/officeDocument/2006/relationships/oleObject" Target="../embeddings/oleObject1080.bin"/><Relationship Id="rId5" Type="http://schemas.openxmlformats.org/officeDocument/2006/relationships/oleObject" Target="../embeddings/oleObject1027.bin"/><Relationship Id="rId15" Type="http://schemas.openxmlformats.org/officeDocument/2006/relationships/oleObject" Target="../embeddings/oleObject1037.bin"/><Relationship Id="rId23" Type="http://schemas.openxmlformats.org/officeDocument/2006/relationships/oleObject" Target="../embeddings/oleObject1045.bin"/><Relationship Id="rId28" Type="http://schemas.openxmlformats.org/officeDocument/2006/relationships/oleObject" Target="../embeddings/oleObject1050.bin"/><Relationship Id="rId36" Type="http://schemas.openxmlformats.org/officeDocument/2006/relationships/oleObject" Target="../embeddings/oleObject1058.bin"/><Relationship Id="rId49" Type="http://schemas.openxmlformats.org/officeDocument/2006/relationships/oleObject" Target="../embeddings/oleObject1071.bin"/><Relationship Id="rId57" Type="http://schemas.openxmlformats.org/officeDocument/2006/relationships/oleObject" Target="../embeddings/oleObject1079.bin"/><Relationship Id="rId10" Type="http://schemas.openxmlformats.org/officeDocument/2006/relationships/oleObject" Target="../embeddings/oleObject1032.bin"/><Relationship Id="rId19" Type="http://schemas.openxmlformats.org/officeDocument/2006/relationships/oleObject" Target="../embeddings/oleObject1041.bin"/><Relationship Id="rId31" Type="http://schemas.openxmlformats.org/officeDocument/2006/relationships/oleObject" Target="../embeddings/oleObject1053.bin"/><Relationship Id="rId44" Type="http://schemas.openxmlformats.org/officeDocument/2006/relationships/oleObject" Target="../embeddings/oleObject1066.bin"/><Relationship Id="rId52" Type="http://schemas.openxmlformats.org/officeDocument/2006/relationships/oleObject" Target="../embeddings/oleObject1074.bin"/><Relationship Id="rId60" Type="http://schemas.openxmlformats.org/officeDocument/2006/relationships/oleObject" Target="../embeddings/oleObject1082.bin"/><Relationship Id="rId4" Type="http://schemas.openxmlformats.org/officeDocument/2006/relationships/oleObject" Target="../embeddings/oleObject1026.bin"/><Relationship Id="rId9" Type="http://schemas.openxmlformats.org/officeDocument/2006/relationships/oleObject" Target="../embeddings/oleObject1031.bin"/><Relationship Id="rId14" Type="http://schemas.openxmlformats.org/officeDocument/2006/relationships/oleObject" Target="../embeddings/oleObject1036.bin"/><Relationship Id="rId22" Type="http://schemas.openxmlformats.org/officeDocument/2006/relationships/oleObject" Target="../embeddings/oleObject1044.bin"/><Relationship Id="rId27" Type="http://schemas.openxmlformats.org/officeDocument/2006/relationships/oleObject" Target="../embeddings/oleObject1049.bin"/><Relationship Id="rId30" Type="http://schemas.openxmlformats.org/officeDocument/2006/relationships/oleObject" Target="../embeddings/oleObject1052.bin"/><Relationship Id="rId35" Type="http://schemas.openxmlformats.org/officeDocument/2006/relationships/oleObject" Target="../embeddings/oleObject1057.bin"/><Relationship Id="rId43" Type="http://schemas.openxmlformats.org/officeDocument/2006/relationships/oleObject" Target="../embeddings/oleObject1065.bin"/><Relationship Id="rId48" Type="http://schemas.openxmlformats.org/officeDocument/2006/relationships/oleObject" Target="../embeddings/oleObject1070.bin"/><Relationship Id="rId56" Type="http://schemas.openxmlformats.org/officeDocument/2006/relationships/oleObject" Target="../embeddings/oleObject1078.bin"/><Relationship Id="rId8" Type="http://schemas.openxmlformats.org/officeDocument/2006/relationships/oleObject" Target="../embeddings/oleObject1030.bin"/><Relationship Id="rId51" Type="http://schemas.openxmlformats.org/officeDocument/2006/relationships/oleObject" Target="../embeddings/oleObject1073.bin"/><Relationship Id="rId3" Type="http://schemas.openxmlformats.org/officeDocument/2006/relationships/oleObject" Target="../embeddings/oleObject1025.bin"/></Relationships>
</file>

<file path=ppt/slides/_rels/slide31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1093.bin"/><Relationship Id="rId18" Type="http://schemas.openxmlformats.org/officeDocument/2006/relationships/oleObject" Target="../embeddings/oleObject1098.bin"/><Relationship Id="rId26" Type="http://schemas.openxmlformats.org/officeDocument/2006/relationships/oleObject" Target="../embeddings/oleObject1106.bin"/><Relationship Id="rId39" Type="http://schemas.openxmlformats.org/officeDocument/2006/relationships/oleObject" Target="../embeddings/oleObject1119.bin"/><Relationship Id="rId21" Type="http://schemas.openxmlformats.org/officeDocument/2006/relationships/oleObject" Target="../embeddings/oleObject1101.bin"/><Relationship Id="rId34" Type="http://schemas.openxmlformats.org/officeDocument/2006/relationships/oleObject" Target="../embeddings/oleObject1114.bin"/><Relationship Id="rId42" Type="http://schemas.openxmlformats.org/officeDocument/2006/relationships/oleObject" Target="../embeddings/oleObject1122.bin"/><Relationship Id="rId47" Type="http://schemas.openxmlformats.org/officeDocument/2006/relationships/oleObject" Target="../embeddings/oleObject1127.bin"/><Relationship Id="rId50" Type="http://schemas.openxmlformats.org/officeDocument/2006/relationships/oleObject" Target="../embeddings/oleObject1130.bin"/><Relationship Id="rId55" Type="http://schemas.openxmlformats.org/officeDocument/2006/relationships/oleObject" Target="../embeddings/oleObject1135.bin"/><Relationship Id="rId63" Type="http://schemas.openxmlformats.org/officeDocument/2006/relationships/oleObject" Target="../embeddings/oleObject1143.bin"/><Relationship Id="rId7" Type="http://schemas.openxmlformats.org/officeDocument/2006/relationships/oleObject" Target="../embeddings/oleObject1087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096.bin"/><Relationship Id="rId29" Type="http://schemas.openxmlformats.org/officeDocument/2006/relationships/oleObject" Target="../embeddings/oleObject1109.bin"/><Relationship Id="rId1" Type="http://schemas.openxmlformats.org/officeDocument/2006/relationships/vmlDrawing" Target="../drawings/vmlDrawing26.vml"/><Relationship Id="rId6" Type="http://schemas.openxmlformats.org/officeDocument/2006/relationships/oleObject" Target="../embeddings/oleObject1086.bin"/><Relationship Id="rId11" Type="http://schemas.openxmlformats.org/officeDocument/2006/relationships/oleObject" Target="../embeddings/oleObject1091.bin"/><Relationship Id="rId24" Type="http://schemas.openxmlformats.org/officeDocument/2006/relationships/oleObject" Target="../embeddings/oleObject1104.bin"/><Relationship Id="rId32" Type="http://schemas.openxmlformats.org/officeDocument/2006/relationships/oleObject" Target="../embeddings/oleObject1112.bin"/><Relationship Id="rId37" Type="http://schemas.openxmlformats.org/officeDocument/2006/relationships/oleObject" Target="../embeddings/oleObject1117.bin"/><Relationship Id="rId40" Type="http://schemas.openxmlformats.org/officeDocument/2006/relationships/oleObject" Target="../embeddings/oleObject1120.bin"/><Relationship Id="rId45" Type="http://schemas.openxmlformats.org/officeDocument/2006/relationships/oleObject" Target="../embeddings/oleObject1125.bin"/><Relationship Id="rId53" Type="http://schemas.openxmlformats.org/officeDocument/2006/relationships/oleObject" Target="../embeddings/oleObject1133.bin"/><Relationship Id="rId58" Type="http://schemas.openxmlformats.org/officeDocument/2006/relationships/oleObject" Target="../embeddings/oleObject1138.bin"/><Relationship Id="rId66" Type="http://schemas.openxmlformats.org/officeDocument/2006/relationships/oleObject" Target="../embeddings/oleObject1146.bin"/><Relationship Id="rId5" Type="http://schemas.openxmlformats.org/officeDocument/2006/relationships/oleObject" Target="../embeddings/oleObject1085.bin"/><Relationship Id="rId15" Type="http://schemas.openxmlformats.org/officeDocument/2006/relationships/oleObject" Target="../embeddings/oleObject1095.bin"/><Relationship Id="rId23" Type="http://schemas.openxmlformats.org/officeDocument/2006/relationships/oleObject" Target="../embeddings/oleObject1103.bin"/><Relationship Id="rId28" Type="http://schemas.openxmlformats.org/officeDocument/2006/relationships/oleObject" Target="../embeddings/oleObject1108.bin"/><Relationship Id="rId36" Type="http://schemas.openxmlformats.org/officeDocument/2006/relationships/oleObject" Target="../embeddings/oleObject1116.bin"/><Relationship Id="rId49" Type="http://schemas.openxmlformats.org/officeDocument/2006/relationships/oleObject" Target="../embeddings/oleObject1129.bin"/><Relationship Id="rId57" Type="http://schemas.openxmlformats.org/officeDocument/2006/relationships/oleObject" Target="../embeddings/oleObject1137.bin"/><Relationship Id="rId61" Type="http://schemas.openxmlformats.org/officeDocument/2006/relationships/oleObject" Target="../embeddings/oleObject1141.bin"/><Relationship Id="rId10" Type="http://schemas.openxmlformats.org/officeDocument/2006/relationships/oleObject" Target="../embeddings/oleObject1090.bin"/><Relationship Id="rId19" Type="http://schemas.openxmlformats.org/officeDocument/2006/relationships/oleObject" Target="../embeddings/oleObject1099.bin"/><Relationship Id="rId31" Type="http://schemas.openxmlformats.org/officeDocument/2006/relationships/oleObject" Target="../embeddings/oleObject1111.bin"/><Relationship Id="rId44" Type="http://schemas.openxmlformats.org/officeDocument/2006/relationships/oleObject" Target="../embeddings/oleObject1124.bin"/><Relationship Id="rId52" Type="http://schemas.openxmlformats.org/officeDocument/2006/relationships/oleObject" Target="../embeddings/oleObject1132.bin"/><Relationship Id="rId60" Type="http://schemas.openxmlformats.org/officeDocument/2006/relationships/oleObject" Target="../embeddings/oleObject1140.bin"/><Relationship Id="rId65" Type="http://schemas.openxmlformats.org/officeDocument/2006/relationships/oleObject" Target="../embeddings/oleObject1145.bin"/><Relationship Id="rId4" Type="http://schemas.openxmlformats.org/officeDocument/2006/relationships/oleObject" Target="../embeddings/oleObject1084.bin"/><Relationship Id="rId9" Type="http://schemas.openxmlformats.org/officeDocument/2006/relationships/oleObject" Target="../embeddings/oleObject1089.bin"/><Relationship Id="rId14" Type="http://schemas.openxmlformats.org/officeDocument/2006/relationships/oleObject" Target="../embeddings/oleObject1094.bin"/><Relationship Id="rId22" Type="http://schemas.openxmlformats.org/officeDocument/2006/relationships/oleObject" Target="../embeddings/oleObject1102.bin"/><Relationship Id="rId27" Type="http://schemas.openxmlformats.org/officeDocument/2006/relationships/oleObject" Target="../embeddings/oleObject1107.bin"/><Relationship Id="rId30" Type="http://schemas.openxmlformats.org/officeDocument/2006/relationships/oleObject" Target="../embeddings/oleObject1110.bin"/><Relationship Id="rId35" Type="http://schemas.openxmlformats.org/officeDocument/2006/relationships/oleObject" Target="../embeddings/oleObject1115.bin"/><Relationship Id="rId43" Type="http://schemas.openxmlformats.org/officeDocument/2006/relationships/oleObject" Target="../embeddings/oleObject1123.bin"/><Relationship Id="rId48" Type="http://schemas.openxmlformats.org/officeDocument/2006/relationships/oleObject" Target="../embeddings/oleObject1128.bin"/><Relationship Id="rId56" Type="http://schemas.openxmlformats.org/officeDocument/2006/relationships/oleObject" Target="../embeddings/oleObject1136.bin"/><Relationship Id="rId64" Type="http://schemas.openxmlformats.org/officeDocument/2006/relationships/oleObject" Target="../embeddings/oleObject1144.bin"/><Relationship Id="rId8" Type="http://schemas.openxmlformats.org/officeDocument/2006/relationships/oleObject" Target="../embeddings/oleObject1088.bin"/><Relationship Id="rId51" Type="http://schemas.openxmlformats.org/officeDocument/2006/relationships/oleObject" Target="../embeddings/oleObject1131.bin"/><Relationship Id="rId3" Type="http://schemas.openxmlformats.org/officeDocument/2006/relationships/oleObject" Target="../embeddings/oleObject1083.bin"/><Relationship Id="rId12" Type="http://schemas.openxmlformats.org/officeDocument/2006/relationships/oleObject" Target="../embeddings/oleObject1092.bin"/><Relationship Id="rId17" Type="http://schemas.openxmlformats.org/officeDocument/2006/relationships/oleObject" Target="../embeddings/oleObject1097.bin"/><Relationship Id="rId25" Type="http://schemas.openxmlformats.org/officeDocument/2006/relationships/oleObject" Target="../embeddings/oleObject1105.bin"/><Relationship Id="rId33" Type="http://schemas.openxmlformats.org/officeDocument/2006/relationships/oleObject" Target="../embeddings/oleObject1113.bin"/><Relationship Id="rId38" Type="http://schemas.openxmlformats.org/officeDocument/2006/relationships/oleObject" Target="../embeddings/oleObject1118.bin"/><Relationship Id="rId46" Type="http://schemas.openxmlformats.org/officeDocument/2006/relationships/oleObject" Target="../embeddings/oleObject1126.bin"/><Relationship Id="rId59" Type="http://schemas.openxmlformats.org/officeDocument/2006/relationships/oleObject" Target="../embeddings/oleObject1139.bin"/><Relationship Id="rId67" Type="http://schemas.openxmlformats.org/officeDocument/2006/relationships/oleObject" Target="../embeddings/oleObject1147.bin"/><Relationship Id="rId20" Type="http://schemas.openxmlformats.org/officeDocument/2006/relationships/oleObject" Target="../embeddings/oleObject1100.bin"/><Relationship Id="rId41" Type="http://schemas.openxmlformats.org/officeDocument/2006/relationships/oleObject" Target="../embeddings/oleObject1121.bin"/><Relationship Id="rId54" Type="http://schemas.openxmlformats.org/officeDocument/2006/relationships/oleObject" Target="../embeddings/oleObject1134.bin"/><Relationship Id="rId62" Type="http://schemas.openxmlformats.org/officeDocument/2006/relationships/oleObject" Target="../embeddings/oleObject1142.bin"/></Relationships>
</file>

<file path=ppt/slides/_rels/slide32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1158.bin"/><Relationship Id="rId18" Type="http://schemas.openxmlformats.org/officeDocument/2006/relationships/oleObject" Target="../embeddings/oleObject1163.bin"/><Relationship Id="rId26" Type="http://schemas.openxmlformats.org/officeDocument/2006/relationships/oleObject" Target="../embeddings/oleObject1171.bin"/><Relationship Id="rId39" Type="http://schemas.openxmlformats.org/officeDocument/2006/relationships/oleObject" Target="../embeddings/oleObject1184.bin"/><Relationship Id="rId21" Type="http://schemas.openxmlformats.org/officeDocument/2006/relationships/oleObject" Target="../embeddings/oleObject1166.bin"/><Relationship Id="rId34" Type="http://schemas.openxmlformats.org/officeDocument/2006/relationships/oleObject" Target="../embeddings/oleObject1179.bin"/><Relationship Id="rId42" Type="http://schemas.openxmlformats.org/officeDocument/2006/relationships/oleObject" Target="../embeddings/oleObject1187.bin"/><Relationship Id="rId47" Type="http://schemas.openxmlformats.org/officeDocument/2006/relationships/oleObject" Target="../embeddings/oleObject1192.bin"/><Relationship Id="rId50" Type="http://schemas.openxmlformats.org/officeDocument/2006/relationships/oleObject" Target="../embeddings/oleObject1195.bin"/><Relationship Id="rId55" Type="http://schemas.openxmlformats.org/officeDocument/2006/relationships/oleObject" Target="../embeddings/oleObject1200.bin"/><Relationship Id="rId63" Type="http://schemas.openxmlformats.org/officeDocument/2006/relationships/oleObject" Target="../embeddings/oleObject1208.bin"/><Relationship Id="rId68" Type="http://schemas.openxmlformats.org/officeDocument/2006/relationships/oleObject" Target="../embeddings/oleObject1213.bin"/><Relationship Id="rId7" Type="http://schemas.openxmlformats.org/officeDocument/2006/relationships/oleObject" Target="../embeddings/oleObject1152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161.bin"/><Relationship Id="rId29" Type="http://schemas.openxmlformats.org/officeDocument/2006/relationships/oleObject" Target="../embeddings/oleObject1174.bin"/><Relationship Id="rId1" Type="http://schemas.openxmlformats.org/officeDocument/2006/relationships/vmlDrawing" Target="../drawings/vmlDrawing27.vml"/><Relationship Id="rId6" Type="http://schemas.openxmlformats.org/officeDocument/2006/relationships/oleObject" Target="../embeddings/oleObject1151.bin"/><Relationship Id="rId11" Type="http://schemas.openxmlformats.org/officeDocument/2006/relationships/oleObject" Target="../embeddings/oleObject1156.bin"/><Relationship Id="rId24" Type="http://schemas.openxmlformats.org/officeDocument/2006/relationships/oleObject" Target="../embeddings/oleObject1169.bin"/><Relationship Id="rId32" Type="http://schemas.openxmlformats.org/officeDocument/2006/relationships/oleObject" Target="../embeddings/oleObject1177.bin"/><Relationship Id="rId37" Type="http://schemas.openxmlformats.org/officeDocument/2006/relationships/oleObject" Target="../embeddings/oleObject1182.bin"/><Relationship Id="rId40" Type="http://schemas.openxmlformats.org/officeDocument/2006/relationships/oleObject" Target="../embeddings/oleObject1185.bin"/><Relationship Id="rId45" Type="http://schemas.openxmlformats.org/officeDocument/2006/relationships/oleObject" Target="../embeddings/oleObject1190.bin"/><Relationship Id="rId53" Type="http://schemas.openxmlformats.org/officeDocument/2006/relationships/oleObject" Target="../embeddings/oleObject1198.bin"/><Relationship Id="rId58" Type="http://schemas.openxmlformats.org/officeDocument/2006/relationships/oleObject" Target="../embeddings/oleObject1203.bin"/><Relationship Id="rId66" Type="http://schemas.openxmlformats.org/officeDocument/2006/relationships/oleObject" Target="../embeddings/oleObject1211.bin"/><Relationship Id="rId5" Type="http://schemas.openxmlformats.org/officeDocument/2006/relationships/oleObject" Target="../embeddings/oleObject1150.bin"/><Relationship Id="rId15" Type="http://schemas.openxmlformats.org/officeDocument/2006/relationships/oleObject" Target="../embeddings/oleObject1160.bin"/><Relationship Id="rId23" Type="http://schemas.openxmlformats.org/officeDocument/2006/relationships/oleObject" Target="../embeddings/oleObject1168.bin"/><Relationship Id="rId28" Type="http://schemas.openxmlformats.org/officeDocument/2006/relationships/oleObject" Target="../embeddings/oleObject1173.bin"/><Relationship Id="rId36" Type="http://schemas.openxmlformats.org/officeDocument/2006/relationships/oleObject" Target="../embeddings/oleObject1181.bin"/><Relationship Id="rId49" Type="http://schemas.openxmlformats.org/officeDocument/2006/relationships/oleObject" Target="../embeddings/oleObject1194.bin"/><Relationship Id="rId57" Type="http://schemas.openxmlformats.org/officeDocument/2006/relationships/oleObject" Target="../embeddings/oleObject1202.bin"/><Relationship Id="rId61" Type="http://schemas.openxmlformats.org/officeDocument/2006/relationships/oleObject" Target="../embeddings/oleObject1206.bin"/><Relationship Id="rId10" Type="http://schemas.openxmlformats.org/officeDocument/2006/relationships/oleObject" Target="../embeddings/oleObject1155.bin"/><Relationship Id="rId19" Type="http://schemas.openxmlformats.org/officeDocument/2006/relationships/oleObject" Target="../embeddings/oleObject1164.bin"/><Relationship Id="rId31" Type="http://schemas.openxmlformats.org/officeDocument/2006/relationships/oleObject" Target="../embeddings/oleObject1176.bin"/><Relationship Id="rId44" Type="http://schemas.openxmlformats.org/officeDocument/2006/relationships/oleObject" Target="../embeddings/oleObject1189.bin"/><Relationship Id="rId52" Type="http://schemas.openxmlformats.org/officeDocument/2006/relationships/oleObject" Target="../embeddings/oleObject1197.bin"/><Relationship Id="rId60" Type="http://schemas.openxmlformats.org/officeDocument/2006/relationships/oleObject" Target="../embeddings/oleObject1205.bin"/><Relationship Id="rId65" Type="http://schemas.openxmlformats.org/officeDocument/2006/relationships/oleObject" Target="../embeddings/oleObject1210.bin"/><Relationship Id="rId4" Type="http://schemas.openxmlformats.org/officeDocument/2006/relationships/oleObject" Target="../embeddings/oleObject1149.bin"/><Relationship Id="rId9" Type="http://schemas.openxmlformats.org/officeDocument/2006/relationships/oleObject" Target="../embeddings/oleObject1154.bin"/><Relationship Id="rId14" Type="http://schemas.openxmlformats.org/officeDocument/2006/relationships/oleObject" Target="../embeddings/oleObject1159.bin"/><Relationship Id="rId22" Type="http://schemas.openxmlformats.org/officeDocument/2006/relationships/oleObject" Target="../embeddings/oleObject1167.bin"/><Relationship Id="rId27" Type="http://schemas.openxmlformats.org/officeDocument/2006/relationships/oleObject" Target="../embeddings/oleObject1172.bin"/><Relationship Id="rId30" Type="http://schemas.openxmlformats.org/officeDocument/2006/relationships/oleObject" Target="../embeddings/oleObject1175.bin"/><Relationship Id="rId35" Type="http://schemas.openxmlformats.org/officeDocument/2006/relationships/oleObject" Target="../embeddings/oleObject1180.bin"/><Relationship Id="rId43" Type="http://schemas.openxmlformats.org/officeDocument/2006/relationships/oleObject" Target="../embeddings/oleObject1188.bin"/><Relationship Id="rId48" Type="http://schemas.openxmlformats.org/officeDocument/2006/relationships/oleObject" Target="../embeddings/oleObject1193.bin"/><Relationship Id="rId56" Type="http://schemas.openxmlformats.org/officeDocument/2006/relationships/oleObject" Target="../embeddings/oleObject1201.bin"/><Relationship Id="rId64" Type="http://schemas.openxmlformats.org/officeDocument/2006/relationships/oleObject" Target="../embeddings/oleObject1209.bin"/><Relationship Id="rId69" Type="http://schemas.openxmlformats.org/officeDocument/2006/relationships/oleObject" Target="../embeddings/oleObject1214.bin"/><Relationship Id="rId8" Type="http://schemas.openxmlformats.org/officeDocument/2006/relationships/oleObject" Target="../embeddings/oleObject1153.bin"/><Relationship Id="rId51" Type="http://schemas.openxmlformats.org/officeDocument/2006/relationships/oleObject" Target="../embeddings/oleObject1196.bin"/><Relationship Id="rId3" Type="http://schemas.openxmlformats.org/officeDocument/2006/relationships/oleObject" Target="../embeddings/oleObject1148.bin"/><Relationship Id="rId12" Type="http://schemas.openxmlformats.org/officeDocument/2006/relationships/oleObject" Target="../embeddings/oleObject1157.bin"/><Relationship Id="rId17" Type="http://schemas.openxmlformats.org/officeDocument/2006/relationships/oleObject" Target="../embeddings/oleObject1162.bin"/><Relationship Id="rId25" Type="http://schemas.openxmlformats.org/officeDocument/2006/relationships/oleObject" Target="../embeddings/oleObject1170.bin"/><Relationship Id="rId33" Type="http://schemas.openxmlformats.org/officeDocument/2006/relationships/oleObject" Target="../embeddings/oleObject1178.bin"/><Relationship Id="rId38" Type="http://schemas.openxmlformats.org/officeDocument/2006/relationships/oleObject" Target="../embeddings/oleObject1183.bin"/><Relationship Id="rId46" Type="http://schemas.openxmlformats.org/officeDocument/2006/relationships/oleObject" Target="../embeddings/oleObject1191.bin"/><Relationship Id="rId59" Type="http://schemas.openxmlformats.org/officeDocument/2006/relationships/oleObject" Target="../embeddings/oleObject1204.bin"/><Relationship Id="rId67" Type="http://schemas.openxmlformats.org/officeDocument/2006/relationships/oleObject" Target="../embeddings/oleObject1212.bin"/><Relationship Id="rId20" Type="http://schemas.openxmlformats.org/officeDocument/2006/relationships/oleObject" Target="../embeddings/oleObject1165.bin"/><Relationship Id="rId41" Type="http://schemas.openxmlformats.org/officeDocument/2006/relationships/oleObject" Target="../embeddings/oleObject1186.bin"/><Relationship Id="rId54" Type="http://schemas.openxmlformats.org/officeDocument/2006/relationships/oleObject" Target="../embeddings/oleObject1199.bin"/><Relationship Id="rId62" Type="http://schemas.openxmlformats.org/officeDocument/2006/relationships/oleObject" Target="../embeddings/oleObject1207.bin"/></Relationships>
</file>

<file path=ppt/slides/_rels/slide33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1225.bin"/><Relationship Id="rId18" Type="http://schemas.openxmlformats.org/officeDocument/2006/relationships/oleObject" Target="../embeddings/oleObject1230.bin"/><Relationship Id="rId26" Type="http://schemas.openxmlformats.org/officeDocument/2006/relationships/oleObject" Target="../embeddings/oleObject1238.bin"/><Relationship Id="rId39" Type="http://schemas.openxmlformats.org/officeDocument/2006/relationships/oleObject" Target="../embeddings/oleObject1251.bin"/><Relationship Id="rId21" Type="http://schemas.openxmlformats.org/officeDocument/2006/relationships/oleObject" Target="../embeddings/oleObject1233.bin"/><Relationship Id="rId34" Type="http://schemas.openxmlformats.org/officeDocument/2006/relationships/oleObject" Target="../embeddings/oleObject1246.bin"/><Relationship Id="rId42" Type="http://schemas.openxmlformats.org/officeDocument/2006/relationships/oleObject" Target="../embeddings/oleObject1254.bin"/><Relationship Id="rId47" Type="http://schemas.openxmlformats.org/officeDocument/2006/relationships/oleObject" Target="../embeddings/oleObject1259.bin"/><Relationship Id="rId50" Type="http://schemas.openxmlformats.org/officeDocument/2006/relationships/oleObject" Target="../embeddings/oleObject1262.bin"/><Relationship Id="rId55" Type="http://schemas.openxmlformats.org/officeDocument/2006/relationships/oleObject" Target="../embeddings/oleObject1267.bin"/><Relationship Id="rId63" Type="http://schemas.openxmlformats.org/officeDocument/2006/relationships/oleObject" Target="../embeddings/oleObject1275.bin"/><Relationship Id="rId68" Type="http://schemas.openxmlformats.org/officeDocument/2006/relationships/oleObject" Target="../embeddings/oleObject1280.bin"/><Relationship Id="rId7" Type="http://schemas.openxmlformats.org/officeDocument/2006/relationships/oleObject" Target="../embeddings/oleObject1219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228.bin"/><Relationship Id="rId29" Type="http://schemas.openxmlformats.org/officeDocument/2006/relationships/oleObject" Target="../embeddings/oleObject1241.bin"/><Relationship Id="rId1" Type="http://schemas.openxmlformats.org/officeDocument/2006/relationships/vmlDrawing" Target="../drawings/vmlDrawing28.vml"/><Relationship Id="rId6" Type="http://schemas.openxmlformats.org/officeDocument/2006/relationships/oleObject" Target="../embeddings/oleObject1218.bin"/><Relationship Id="rId11" Type="http://schemas.openxmlformats.org/officeDocument/2006/relationships/oleObject" Target="../embeddings/oleObject1223.bin"/><Relationship Id="rId24" Type="http://schemas.openxmlformats.org/officeDocument/2006/relationships/oleObject" Target="../embeddings/oleObject1236.bin"/><Relationship Id="rId32" Type="http://schemas.openxmlformats.org/officeDocument/2006/relationships/oleObject" Target="../embeddings/oleObject1244.bin"/><Relationship Id="rId37" Type="http://schemas.openxmlformats.org/officeDocument/2006/relationships/oleObject" Target="../embeddings/oleObject1249.bin"/><Relationship Id="rId40" Type="http://schemas.openxmlformats.org/officeDocument/2006/relationships/oleObject" Target="../embeddings/oleObject1252.bin"/><Relationship Id="rId45" Type="http://schemas.openxmlformats.org/officeDocument/2006/relationships/oleObject" Target="../embeddings/oleObject1257.bin"/><Relationship Id="rId53" Type="http://schemas.openxmlformats.org/officeDocument/2006/relationships/oleObject" Target="../embeddings/oleObject1265.bin"/><Relationship Id="rId58" Type="http://schemas.openxmlformats.org/officeDocument/2006/relationships/oleObject" Target="../embeddings/oleObject1270.bin"/><Relationship Id="rId66" Type="http://schemas.openxmlformats.org/officeDocument/2006/relationships/oleObject" Target="../embeddings/oleObject1278.bin"/><Relationship Id="rId5" Type="http://schemas.openxmlformats.org/officeDocument/2006/relationships/oleObject" Target="../embeddings/oleObject1217.bin"/><Relationship Id="rId15" Type="http://schemas.openxmlformats.org/officeDocument/2006/relationships/oleObject" Target="../embeddings/oleObject1227.bin"/><Relationship Id="rId23" Type="http://schemas.openxmlformats.org/officeDocument/2006/relationships/oleObject" Target="../embeddings/oleObject1235.bin"/><Relationship Id="rId28" Type="http://schemas.openxmlformats.org/officeDocument/2006/relationships/oleObject" Target="../embeddings/oleObject1240.bin"/><Relationship Id="rId36" Type="http://schemas.openxmlformats.org/officeDocument/2006/relationships/oleObject" Target="../embeddings/oleObject1248.bin"/><Relationship Id="rId49" Type="http://schemas.openxmlformats.org/officeDocument/2006/relationships/oleObject" Target="../embeddings/oleObject1261.bin"/><Relationship Id="rId57" Type="http://schemas.openxmlformats.org/officeDocument/2006/relationships/oleObject" Target="../embeddings/oleObject1269.bin"/><Relationship Id="rId61" Type="http://schemas.openxmlformats.org/officeDocument/2006/relationships/oleObject" Target="../embeddings/oleObject1273.bin"/><Relationship Id="rId10" Type="http://schemas.openxmlformats.org/officeDocument/2006/relationships/oleObject" Target="../embeddings/oleObject1222.bin"/><Relationship Id="rId19" Type="http://schemas.openxmlformats.org/officeDocument/2006/relationships/oleObject" Target="../embeddings/oleObject1231.bin"/><Relationship Id="rId31" Type="http://schemas.openxmlformats.org/officeDocument/2006/relationships/oleObject" Target="../embeddings/oleObject1243.bin"/><Relationship Id="rId44" Type="http://schemas.openxmlformats.org/officeDocument/2006/relationships/oleObject" Target="../embeddings/oleObject1256.bin"/><Relationship Id="rId52" Type="http://schemas.openxmlformats.org/officeDocument/2006/relationships/oleObject" Target="../embeddings/oleObject1264.bin"/><Relationship Id="rId60" Type="http://schemas.openxmlformats.org/officeDocument/2006/relationships/oleObject" Target="../embeddings/oleObject1272.bin"/><Relationship Id="rId65" Type="http://schemas.openxmlformats.org/officeDocument/2006/relationships/oleObject" Target="../embeddings/oleObject1277.bin"/><Relationship Id="rId4" Type="http://schemas.openxmlformats.org/officeDocument/2006/relationships/oleObject" Target="../embeddings/oleObject1216.bin"/><Relationship Id="rId9" Type="http://schemas.openxmlformats.org/officeDocument/2006/relationships/oleObject" Target="../embeddings/oleObject1221.bin"/><Relationship Id="rId14" Type="http://schemas.openxmlformats.org/officeDocument/2006/relationships/oleObject" Target="../embeddings/oleObject1226.bin"/><Relationship Id="rId22" Type="http://schemas.openxmlformats.org/officeDocument/2006/relationships/oleObject" Target="../embeddings/oleObject1234.bin"/><Relationship Id="rId27" Type="http://schemas.openxmlformats.org/officeDocument/2006/relationships/oleObject" Target="../embeddings/oleObject1239.bin"/><Relationship Id="rId30" Type="http://schemas.openxmlformats.org/officeDocument/2006/relationships/oleObject" Target="../embeddings/oleObject1242.bin"/><Relationship Id="rId35" Type="http://schemas.openxmlformats.org/officeDocument/2006/relationships/oleObject" Target="../embeddings/oleObject1247.bin"/><Relationship Id="rId43" Type="http://schemas.openxmlformats.org/officeDocument/2006/relationships/oleObject" Target="../embeddings/oleObject1255.bin"/><Relationship Id="rId48" Type="http://schemas.openxmlformats.org/officeDocument/2006/relationships/oleObject" Target="../embeddings/oleObject1260.bin"/><Relationship Id="rId56" Type="http://schemas.openxmlformats.org/officeDocument/2006/relationships/oleObject" Target="../embeddings/oleObject1268.bin"/><Relationship Id="rId64" Type="http://schemas.openxmlformats.org/officeDocument/2006/relationships/oleObject" Target="../embeddings/oleObject1276.bin"/><Relationship Id="rId69" Type="http://schemas.openxmlformats.org/officeDocument/2006/relationships/oleObject" Target="../embeddings/oleObject1281.bin"/><Relationship Id="rId8" Type="http://schemas.openxmlformats.org/officeDocument/2006/relationships/oleObject" Target="../embeddings/oleObject1220.bin"/><Relationship Id="rId51" Type="http://schemas.openxmlformats.org/officeDocument/2006/relationships/oleObject" Target="../embeddings/oleObject1263.bin"/><Relationship Id="rId3" Type="http://schemas.openxmlformats.org/officeDocument/2006/relationships/oleObject" Target="../embeddings/oleObject1215.bin"/><Relationship Id="rId12" Type="http://schemas.openxmlformats.org/officeDocument/2006/relationships/oleObject" Target="../embeddings/oleObject1224.bin"/><Relationship Id="rId17" Type="http://schemas.openxmlformats.org/officeDocument/2006/relationships/oleObject" Target="../embeddings/oleObject1229.bin"/><Relationship Id="rId25" Type="http://schemas.openxmlformats.org/officeDocument/2006/relationships/oleObject" Target="../embeddings/oleObject1237.bin"/><Relationship Id="rId33" Type="http://schemas.openxmlformats.org/officeDocument/2006/relationships/oleObject" Target="../embeddings/oleObject1245.bin"/><Relationship Id="rId38" Type="http://schemas.openxmlformats.org/officeDocument/2006/relationships/oleObject" Target="../embeddings/oleObject1250.bin"/><Relationship Id="rId46" Type="http://schemas.openxmlformats.org/officeDocument/2006/relationships/oleObject" Target="../embeddings/oleObject1258.bin"/><Relationship Id="rId59" Type="http://schemas.openxmlformats.org/officeDocument/2006/relationships/oleObject" Target="../embeddings/oleObject1271.bin"/><Relationship Id="rId67" Type="http://schemas.openxmlformats.org/officeDocument/2006/relationships/oleObject" Target="../embeddings/oleObject1279.bin"/><Relationship Id="rId20" Type="http://schemas.openxmlformats.org/officeDocument/2006/relationships/oleObject" Target="../embeddings/oleObject1232.bin"/><Relationship Id="rId41" Type="http://schemas.openxmlformats.org/officeDocument/2006/relationships/oleObject" Target="../embeddings/oleObject1253.bin"/><Relationship Id="rId54" Type="http://schemas.openxmlformats.org/officeDocument/2006/relationships/oleObject" Target="../embeddings/oleObject1266.bin"/><Relationship Id="rId62" Type="http://schemas.openxmlformats.org/officeDocument/2006/relationships/oleObject" Target="../embeddings/oleObject1274.bin"/></Relationships>
</file>

<file path=ppt/slides/_rels/slide34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1292.bin"/><Relationship Id="rId18" Type="http://schemas.openxmlformats.org/officeDocument/2006/relationships/oleObject" Target="../embeddings/oleObject1297.bin"/><Relationship Id="rId26" Type="http://schemas.openxmlformats.org/officeDocument/2006/relationships/oleObject" Target="../embeddings/oleObject1305.bin"/><Relationship Id="rId39" Type="http://schemas.openxmlformats.org/officeDocument/2006/relationships/oleObject" Target="../embeddings/oleObject1318.bin"/><Relationship Id="rId21" Type="http://schemas.openxmlformats.org/officeDocument/2006/relationships/oleObject" Target="../embeddings/oleObject1300.bin"/><Relationship Id="rId34" Type="http://schemas.openxmlformats.org/officeDocument/2006/relationships/oleObject" Target="../embeddings/oleObject1313.bin"/><Relationship Id="rId42" Type="http://schemas.openxmlformats.org/officeDocument/2006/relationships/oleObject" Target="../embeddings/oleObject1321.bin"/><Relationship Id="rId47" Type="http://schemas.openxmlformats.org/officeDocument/2006/relationships/oleObject" Target="../embeddings/oleObject1326.bin"/><Relationship Id="rId50" Type="http://schemas.openxmlformats.org/officeDocument/2006/relationships/oleObject" Target="../embeddings/oleObject1329.bin"/><Relationship Id="rId55" Type="http://schemas.openxmlformats.org/officeDocument/2006/relationships/oleObject" Target="../embeddings/oleObject1334.bin"/><Relationship Id="rId63" Type="http://schemas.openxmlformats.org/officeDocument/2006/relationships/oleObject" Target="../embeddings/oleObject1342.bin"/><Relationship Id="rId68" Type="http://schemas.openxmlformats.org/officeDocument/2006/relationships/oleObject" Target="../embeddings/oleObject1347.bin"/><Relationship Id="rId7" Type="http://schemas.openxmlformats.org/officeDocument/2006/relationships/oleObject" Target="../embeddings/oleObject1286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295.bin"/><Relationship Id="rId29" Type="http://schemas.openxmlformats.org/officeDocument/2006/relationships/oleObject" Target="../embeddings/oleObject1308.bin"/><Relationship Id="rId1" Type="http://schemas.openxmlformats.org/officeDocument/2006/relationships/vmlDrawing" Target="../drawings/vmlDrawing29.vml"/><Relationship Id="rId6" Type="http://schemas.openxmlformats.org/officeDocument/2006/relationships/oleObject" Target="../embeddings/oleObject1285.bin"/><Relationship Id="rId11" Type="http://schemas.openxmlformats.org/officeDocument/2006/relationships/oleObject" Target="../embeddings/oleObject1290.bin"/><Relationship Id="rId24" Type="http://schemas.openxmlformats.org/officeDocument/2006/relationships/oleObject" Target="../embeddings/oleObject1303.bin"/><Relationship Id="rId32" Type="http://schemas.openxmlformats.org/officeDocument/2006/relationships/oleObject" Target="../embeddings/oleObject1311.bin"/><Relationship Id="rId37" Type="http://schemas.openxmlformats.org/officeDocument/2006/relationships/oleObject" Target="../embeddings/oleObject1316.bin"/><Relationship Id="rId40" Type="http://schemas.openxmlformats.org/officeDocument/2006/relationships/oleObject" Target="../embeddings/oleObject1319.bin"/><Relationship Id="rId45" Type="http://schemas.openxmlformats.org/officeDocument/2006/relationships/oleObject" Target="../embeddings/oleObject1324.bin"/><Relationship Id="rId53" Type="http://schemas.openxmlformats.org/officeDocument/2006/relationships/oleObject" Target="../embeddings/oleObject1332.bin"/><Relationship Id="rId58" Type="http://schemas.openxmlformats.org/officeDocument/2006/relationships/oleObject" Target="../embeddings/oleObject1337.bin"/><Relationship Id="rId66" Type="http://schemas.openxmlformats.org/officeDocument/2006/relationships/oleObject" Target="../embeddings/oleObject1345.bin"/><Relationship Id="rId5" Type="http://schemas.openxmlformats.org/officeDocument/2006/relationships/oleObject" Target="../embeddings/oleObject1284.bin"/><Relationship Id="rId15" Type="http://schemas.openxmlformats.org/officeDocument/2006/relationships/oleObject" Target="../embeddings/oleObject1294.bin"/><Relationship Id="rId23" Type="http://schemas.openxmlformats.org/officeDocument/2006/relationships/oleObject" Target="../embeddings/oleObject1302.bin"/><Relationship Id="rId28" Type="http://schemas.openxmlformats.org/officeDocument/2006/relationships/oleObject" Target="../embeddings/oleObject1307.bin"/><Relationship Id="rId36" Type="http://schemas.openxmlformats.org/officeDocument/2006/relationships/oleObject" Target="../embeddings/oleObject1315.bin"/><Relationship Id="rId49" Type="http://schemas.openxmlformats.org/officeDocument/2006/relationships/oleObject" Target="../embeddings/oleObject1328.bin"/><Relationship Id="rId57" Type="http://schemas.openxmlformats.org/officeDocument/2006/relationships/oleObject" Target="../embeddings/oleObject1336.bin"/><Relationship Id="rId61" Type="http://schemas.openxmlformats.org/officeDocument/2006/relationships/oleObject" Target="../embeddings/oleObject1340.bin"/><Relationship Id="rId10" Type="http://schemas.openxmlformats.org/officeDocument/2006/relationships/oleObject" Target="../embeddings/oleObject1289.bin"/><Relationship Id="rId19" Type="http://schemas.openxmlformats.org/officeDocument/2006/relationships/oleObject" Target="../embeddings/oleObject1298.bin"/><Relationship Id="rId31" Type="http://schemas.openxmlformats.org/officeDocument/2006/relationships/oleObject" Target="../embeddings/oleObject1310.bin"/><Relationship Id="rId44" Type="http://schemas.openxmlformats.org/officeDocument/2006/relationships/oleObject" Target="../embeddings/oleObject1323.bin"/><Relationship Id="rId52" Type="http://schemas.openxmlformats.org/officeDocument/2006/relationships/oleObject" Target="../embeddings/oleObject1331.bin"/><Relationship Id="rId60" Type="http://schemas.openxmlformats.org/officeDocument/2006/relationships/oleObject" Target="../embeddings/oleObject1339.bin"/><Relationship Id="rId65" Type="http://schemas.openxmlformats.org/officeDocument/2006/relationships/oleObject" Target="../embeddings/oleObject1344.bin"/><Relationship Id="rId4" Type="http://schemas.openxmlformats.org/officeDocument/2006/relationships/oleObject" Target="../embeddings/oleObject1283.bin"/><Relationship Id="rId9" Type="http://schemas.openxmlformats.org/officeDocument/2006/relationships/oleObject" Target="../embeddings/oleObject1288.bin"/><Relationship Id="rId14" Type="http://schemas.openxmlformats.org/officeDocument/2006/relationships/oleObject" Target="../embeddings/oleObject1293.bin"/><Relationship Id="rId22" Type="http://schemas.openxmlformats.org/officeDocument/2006/relationships/oleObject" Target="../embeddings/oleObject1301.bin"/><Relationship Id="rId27" Type="http://schemas.openxmlformats.org/officeDocument/2006/relationships/oleObject" Target="../embeddings/oleObject1306.bin"/><Relationship Id="rId30" Type="http://schemas.openxmlformats.org/officeDocument/2006/relationships/oleObject" Target="../embeddings/oleObject1309.bin"/><Relationship Id="rId35" Type="http://schemas.openxmlformats.org/officeDocument/2006/relationships/oleObject" Target="../embeddings/oleObject1314.bin"/><Relationship Id="rId43" Type="http://schemas.openxmlformats.org/officeDocument/2006/relationships/oleObject" Target="../embeddings/oleObject1322.bin"/><Relationship Id="rId48" Type="http://schemas.openxmlformats.org/officeDocument/2006/relationships/oleObject" Target="../embeddings/oleObject1327.bin"/><Relationship Id="rId56" Type="http://schemas.openxmlformats.org/officeDocument/2006/relationships/oleObject" Target="../embeddings/oleObject1335.bin"/><Relationship Id="rId64" Type="http://schemas.openxmlformats.org/officeDocument/2006/relationships/oleObject" Target="../embeddings/oleObject1343.bin"/><Relationship Id="rId69" Type="http://schemas.openxmlformats.org/officeDocument/2006/relationships/oleObject" Target="../embeddings/oleObject1348.bin"/><Relationship Id="rId8" Type="http://schemas.openxmlformats.org/officeDocument/2006/relationships/oleObject" Target="../embeddings/oleObject1287.bin"/><Relationship Id="rId51" Type="http://schemas.openxmlformats.org/officeDocument/2006/relationships/oleObject" Target="../embeddings/oleObject1330.bin"/><Relationship Id="rId3" Type="http://schemas.openxmlformats.org/officeDocument/2006/relationships/oleObject" Target="../embeddings/oleObject1282.bin"/><Relationship Id="rId12" Type="http://schemas.openxmlformats.org/officeDocument/2006/relationships/oleObject" Target="../embeddings/oleObject1291.bin"/><Relationship Id="rId17" Type="http://schemas.openxmlformats.org/officeDocument/2006/relationships/oleObject" Target="../embeddings/oleObject1296.bin"/><Relationship Id="rId25" Type="http://schemas.openxmlformats.org/officeDocument/2006/relationships/oleObject" Target="../embeddings/oleObject1304.bin"/><Relationship Id="rId33" Type="http://schemas.openxmlformats.org/officeDocument/2006/relationships/oleObject" Target="../embeddings/oleObject1312.bin"/><Relationship Id="rId38" Type="http://schemas.openxmlformats.org/officeDocument/2006/relationships/oleObject" Target="../embeddings/oleObject1317.bin"/><Relationship Id="rId46" Type="http://schemas.openxmlformats.org/officeDocument/2006/relationships/oleObject" Target="../embeddings/oleObject1325.bin"/><Relationship Id="rId59" Type="http://schemas.openxmlformats.org/officeDocument/2006/relationships/oleObject" Target="../embeddings/oleObject1338.bin"/><Relationship Id="rId67" Type="http://schemas.openxmlformats.org/officeDocument/2006/relationships/oleObject" Target="../embeddings/oleObject1346.bin"/><Relationship Id="rId20" Type="http://schemas.openxmlformats.org/officeDocument/2006/relationships/oleObject" Target="../embeddings/oleObject1299.bin"/><Relationship Id="rId41" Type="http://schemas.openxmlformats.org/officeDocument/2006/relationships/oleObject" Target="../embeddings/oleObject1320.bin"/><Relationship Id="rId54" Type="http://schemas.openxmlformats.org/officeDocument/2006/relationships/oleObject" Target="../embeddings/oleObject1333.bin"/><Relationship Id="rId62" Type="http://schemas.openxmlformats.org/officeDocument/2006/relationships/oleObject" Target="../embeddings/oleObject1341.bin"/></Relationships>
</file>

<file path=ppt/slides/_rels/slide35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1359.bin"/><Relationship Id="rId18" Type="http://schemas.openxmlformats.org/officeDocument/2006/relationships/oleObject" Target="../embeddings/oleObject1364.bin"/><Relationship Id="rId26" Type="http://schemas.openxmlformats.org/officeDocument/2006/relationships/oleObject" Target="../embeddings/oleObject1372.bin"/><Relationship Id="rId39" Type="http://schemas.openxmlformats.org/officeDocument/2006/relationships/oleObject" Target="../embeddings/oleObject1385.bin"/><Relationship Id="rId21" Type="http://schemas.openxmlformats.org/officeDocument/2006/relationships/oleObject" Target="../embeddings/oleObject1367.bin"/><Relationship Id="rId34" Type="http://schemas.openxmlformats.org/officeDocument/2006/relationships/oleObject" Target="../embeddings/oleObject1380.bin"/><Relationship Id="rId42" Type="http://schemas.openxmlformats.org/officeDocument/2006/relationships/oleObject" Target="../embeddings/oleObject1388.bin"/><Relationship Id="rId47" Type="http://schemas.openxmlformats.org/officeDocument/2006/relationships/oleObject" Target="../embeddings/oleObject1393.bin"/><Relationship Id="rId50" Type="http://schemas.openxmlformats.org/officeDocument/2006/relationships/oleObject" Target="../embeddings/oleObject1396.bin"/><Relationship Id="rId55" Type="http://schemas.openxmlformats.org/officeDocument/2006/relationships/oleObject" Target="../embeddings/oleObject1401.bin"/><Relationship Id="rId63" Type="http://schemas.openxmlformats.org/officeDocument/2006/relationships/oleObject" Target="../embeddings/oleObject1409.bin"/><Relationship Id="rId68" Type="http://schemas.openxmlformats.org/officeDocument/2006/relationships/oleObject" Target="../embeddings/oleObject1414.bin"/><Relationship Id="rId7" Type="http://schemas.openxmlformats.org/officeDocument/2006/relationships/oleObject" Target="../embeddings/oleObject1353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362.bin"/><Relationship Id="rId29" Type="http://schemas.openxmlformats.org/officeDocument/2006/relationships/oleObject" Target="../embeddings/oleObject1375.bin"/><Relationship Id="rId1" Type="http://schemas.openxmlformats.org/officeDocument/2006/relationships/vmlDrawing" Target="../drawings/vmlDrawing30.vml"/><Relationship Id="rId6" Type="http://schemas.openxmlformats.org/officeDocument/2006/relationships/oleObject" Target="../embeddings/oleObject1352.bin"/><Relationship Id="rId11" Type="http://schemas.openxmlformats.org/officeDocument/2006/relationships/oleObject" Target="../embeddings/oleObject1357.bin"/><Relationship Id="rId24" Type="http://schemas.openxmlformats.org/officeDocument/2006/relationships/oleObject" Target="../embeddings/oleObject1370.bin"/><Relationship Id="rId32" Type="http://schemas.openxmlformats.org/officeDocument/2006/relationships/oleObject" Target="../embeddings/oleObject1378.bin"/><Relationship Id="rId37" Type="http://schemas.openxmlformats.org/officeDocument/2006/relationships/oleObject" Target="../embeddings/oleObject1383.bin"/><Relationship Id="rId40" Type="http://schemas.openxmlformats.org/officeDocument/2006/relationships/oleObject" Target="../embeddings/oleObject1386.bin"/><Relationship Id="rId45" Type="http://schemas.openxmlformats.org/officeDocument/2006/relationships/oleObject" Target="../embeddings/oleObject1391.bin"/><Relationship Id="rId53" Type="http://schemas.openxmlformats.org/officeDocument/2006/relationships/oleObject" Target="../embeddings/oleObject1399.bin"/><Relationship Id="rId58" Type="http://schemas.openxmlformats.org/officeDocument/2006/relationships/oleObject" Target="../embeddings/oleObject1404.bin"/><Relationship Id="rId66" Type="http://schemas.openxmlformats.org/officeDocument/2006/relationships/oleObject" Target="../embeddings/oleObject1412.bin"/><Relationship Id="rId5" Type="http://schemas.openxmlformats.org/officeDocument/2006/relationships/oleObject" Target="../embeddings/oleObject1351.bin"/><Relationship Id="rId15" Type="http://schemas.openxmlformats.org/officeDocument/2006/relationships/oleObject" Target="../embeddings/oleObject1361.bin"/><Relationship Id="rId23" Type="http://schemas.openxmlformats.org/officeDocument/2006/relationships/oleObject" Target="../embeddings/oleObject1369.bin"/><Relationship Id="rId28" Type="http://schemas.openxmlformats.org/officeDocument/2006/relationships/oleObject" Target="../embeddings/oleObject1374.bin"/><Relationship Id="rId36" Type="http://schemas.openxmlformats.org/officeDocument/2006/relationships/oleObject" Target="../embeddings/oleObject1382.bin"/><Relationship Id="rId49" Type="http://schemas.openxmlformats.org/officeDocument/2006/relationships/oleObject" Target="../embeddings/oleObject1395.bin"/><Relationship Id="rId57" Type="http://schemas.openxmlformats.org/officeDocument/2006/relationships/oleObject" Target="../embeddings/oleObject1403.bin"/><Relationship Id="rId61" Type="http://schemas.openxmlformats.org/officeDocument/2006/relationships/oleObject" Target="../embeddings/oleObject1407.bin"/><Relationship Id="rId10" Type="http://schemas.openxmlformats.org/officeDocument/2006/relationships/oleObject" Target="../embeddings/oleObject1356.bin"/><Relationship Id="rId19" Type="http://schemas.openxmlformats.org/officeDocument/2006/relationships/oleObject" Target="../embeddings/oleObject1365.bin"/><Relationship Id="rId31" Type="http://schemas.openxmlformats.org/officeDocument/2006/relationships/oleObject" Target="../embeddings/oleObject1377.bin"/><Relationship Id="rId44" Type="http://schemas.openxmlformats.org/officeDocument/2006/relationships/oleObject" Target="../embeddings/oleObject1390.bin"/><Relationship Id="rId52" Type="http://schemas.openxmlformats.org/officeDocument/2006/relationships/oleObject" Target="../embeddings/oleObject1398.bin"/><Relationship Id="rId60" Type="http://schemas.openxmlformats.org/officeDocument/2006/relationships/oleObject" Target="../embeddings/oleObject1406.bin"/><Relationship Id="rId65" Type="http://schemas.openxmlformats.org/officeDocument/2006/relationships/oleObject" Target="../embeddings/oleObject1411.bin"/><Relationship Id="rId4" Type="http://schemas.openxmlformats.org/officeDocument/2006/relationships/oleObject" Target="../embeddings/oleObject1350.bin"/><Relationship Id="rId9" Type="http://schemas.openxmlformats.org/officeDocument/2006/relationships/oleObject" Target="../embeddings/oleObject1355.bin"/><Relationship Id="rId14" Type="http://schemas.openxmlformats.org/officeDocument/2006/relationships/oleObject" Target="../embeddings/oleObject1360.bin"/><Relationship Id="rId22" Type="http://schemas.openxmlformats.org/officeDocument/2006/relationships/oleObject" Target="../embeddings/oleObject1368.bin"/><Relationship Id="rId27" Type="http://schemas.openxmlformats.org/officeDocument/2006/relationships/oleObject" Target="../embeddings/oleObject1373.bin"/><Relationship Id="rId30" Type="http://schemas.openxmlformats.org/officeDocument/2006/relationships/oleObject" Target="../embeddings/oleObject1376.bin"/><Relationship Id="rId35" Type="http://schemas.openxmlformats.org/officeDocument/2006/relationships/oleObject" Target="../embeddings/oleObject1381.bin"/><Relationship Id="rId43" Type="http://schemas.openxmlformats.org/officeDocument/2006/relationships/oleObject" Target="../embeddings/oleObject1389.bin"/><Relationship Id="rId48" Type="http://schemas.openxmlformats.org/officeDocument/2006/relationships/oleObject" Target="../embeddings/oleObject1394.bin"/><Relationship Id="rId56" Type="http://schemas.openxmlformats.org/officeDocument/2006/relationships/oleObject" Target="../embeddings/oleObject1402.bin"/><Relationship Id="rId64" Type="http://schemas.openxmlformats.org/officeDocument/2006/relationships/oleObject" Target="../embeddings/oleObject1410.bin"/><Relationship Id="rId69" Type="http://schemas.openxmlformats.org/officeDocument/2006/relationships/oleObject" Target="../embeddings/oleObject1415.bin"/><Relationship Id="rId8" Type="http://schemas.openxmlformats.org/officeDocument/2006/relationships/oleObject" Target="../embeddings/oleObject1354.bin"/><Relationship Id="rId51" Type="http://schemas.openxmlformats.org/officeDocument/2006/relationships/oleObject" Target="../embeddings/oleObject1397.bin"/><Relationship Id="rId3" Type="http://schemas.openxmlformats.org/officeDocument/2006/relationships/oleObject" Target="../embeddings/oleObject1349.bin"/><Relationship Id="rId12" Type="http://schemas.openxmlformats.org/officeDocument/2006/relationships/oleObject" Target="../embeddings/oleObject1358.bin"/><Relationship Id="rId17" Type="http://schemas.openxmlformats.org/officeDocument/2006/relationships/oleObject" Target="../embeddings/oleObject1363.bin"/><Relationship Id="rId25" Type="http://schemas.openxmlformats.org/officeDocument/2006/relationships/oleObject" Target="../embeddings/oleObject1371.bin"/><Relationship Id="rId33" Type="http://schemas.openxmlformats.org/officeDocument/2006/relationships/oleObject" Target="../embeddings/oleObject1379.bin"/><Relationship Id="rId38" Type="http://schemas.openxmlformats.org/officeDocument/2006/relationships/oleObject" Target="../embeddings/oleObject1384.bin"/><Relationship Id="rId46" Type="http://schemas.openxmlformats.org/officeDocument/2006/relationships/oleObject" Target="../embeddings/oleObject1392.bin"/><Relationship Id="rId59" Type="http://schemas.openxmlformats.org/officeDocument/2006/relationships/oleObject" Target="../embeddings/oleObject1405.bin"/><Relationship Id="rId67" Type="http://schemas.openxmlformats.org/officeDocument/2006/relationships/oleObject" Target="../embeddings/oleObject1413.bin"/><Relationship Id="rId20" Type="http://schemas.openxmlformats.org/officeDocument/2006/relationships/oleObject" Target="../embeddings/oleObject1366.bin"/><Relationship Id="rId41" Type="http://schemas.openxmlformats.org/officeDocument/2006/relationships/oleObject" Target="../embeddings/oleObject1387.bin"/><Relationship Id="rId54" Type="http://schemas.openxmlformats.org/officeDocument/2006/relationships/oleObject" Target="../embeddings/oleObject1400.bin"/><Relationship Id="rId62" Type="http://schemas.openxmlformats.org/officeDocument/2006/relationships/oleObject" Target="../embeddings/oleObject1408.bin"/></Relationships>
</file>

<file path=ppt/slides/_rels/slide36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1426.bin"/><Relationship Id="rId18" Type="http://schemas.openxmlformats.org/officeDocument/2006/relationships/oleObject" Target="../embeddings/oleObject1431.bin"/><Relationship Id="rId26" Type="http://schemas.openxmlformats.org/officeDocument/2006/relationships/oleObject" Target="../embeddings/oleObject1439.bin"/><Relationship Id="rId39" Type="http://schemas.openxmlformats.org/officeDocument/2006/relationships/oleObject" Target="../embeddings/oleObject1452.bin"/><Relationship Id="rId21" Type="http://schemas.openxmlformats.org/officeDocument/2006/relationships/oleObject" Target="../embeddings/oleObject1434.bin"/><Relationship Id="rId34" Type="http://schemas.openxmlformats.org/officeDocument/2006/relationships/oleObject" Target="../embeddings/oleObject1447.bin"/><Relationship Id="rId42" Type="http://schemas.openxmlformats.org/officeDocument/2006/relationships/oleObject" Target="../embeddings/oleObject1455.bin"/><Relationship Id="rId47" Type="http://schemas.openxmlformats.org/officeDocument/2006/relationships/oleObject" Target="../embeddings/oleObject1460.bin"/><Relationship Id="rId50" Type="http://schemas.openxmlformats.org/officeDocument/2006/relationships/oleObject" Target="../embeddings/oleObject1463.bin"/><Relationship Id="rId55" Type="http://schemas.openxmlformats.org/officeDocument/2006/relationships/oleObject" Target="../embeddings/oleObject1468.bin"/><Relationship Id="rId63" Type="http://schemas.openxmlformats.org/officeDocument/2006/relationships/oleObject" Target="../embeddings/oleObject1476.bin"/><Relationship Id="rId68" Type="http://schemas.openxmlformats.org/officeDocument/2006/relationships/oleObject" Target="../embeddings/oleObject1481.bin"/><Relationship Id="rId7" Type="http://schemas.openxmlformats.org/officeDocument/2006/relationships/oleObject" Target="../embeddings/oleObject1420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429.bin"/><Relationship Id="rId29" Type="http://schemas.openxmlformats.org/officeDocument/2006/relationships/oleObject" Target="../embeddings/oleObject1442.bin"/><Relationship Id="rId1" Type="http://schemas.openxmlformats.org/officeDocument/2006/relationships/vmlDrawing" Target="../drawings/vmlDrawing31.vml"/><Relationship Id="rId6" Type="http://schemas.openxmlformats.org/officeDocument/2006/relationships/oleObject" Target="../embeddings/oleObject1419.bin"/><Relationship Id="rId11" Type="http://schemas.openxmlformats.org/officeDocument/2006/relationships/oleObject" Target="../embeddings/oleObject1424.bin"/><Relationship Id="rId24" Type="http://schemas.openxmlformats.org/officeDocument/2006/relationships/oleObject" Target="../embeddings/oleObject1437.bin"/><Relationship Id="rId32" Type="http://schemas.openxmlformats.org/officeDocument/2006/relationships/oleObject" Target="../embeddings/oleObject1445.bin"/><Relationship Id="rId37" Type="http://schemas.openxmlformats.org/officeDocument/2006/relationships/oleObject" Target="../embeddings/oleObject1450.bin"/><Relationship Id="rId40" Type="http://schemas.openxmlformats.org/officeDocument/2006/relationships/oleObject" Target="../embeddings/oleObject1453.bin"/><Relationship Id="rId45" Type="http://schemas.openxmlformats.org/officeDocument/2006/relationships/oleObject" Target="../embeddings/oleObject1458.bin"/><Relationship Id="rId53" Type="http://schemas.openxmlformats.org/officeDocument/2006/relationships/oleObject" Target="../embeddings/oleObject1466.bin"/><Relationship Id="rId58" Type="http://schemas.openxmlformats.org/officeDocument/2006/relationships/oleObject" Target="../embeddings/oleObject1471.bin"/><Relationship Id="rId66" Type="http://schemas.openxmlformats.org/officeDocument/2006/relationships/oleObject" Target="../embeddings/oleObject1479.bin"/><Relationship Id="rId5" Type="http://schemas.openxmlformats.org/officeDocument/2006/relationships/oleObject" Target="../embeddings/oleObject1418.bin"/><Relationship Id="rId15" Type="http://schemas.openxmlformats.org/officeDocument/2006/relationships/oleObject" Target="../embeddings/oleObject1428.bin"/><Relationship Id="rId23" Type="http://schemas.openxmlformats.org/officeDocument/2006/relationships/oleObject" Target="../embeddings/oleObject1436.bin"/><Relationship Id="rId28" Type="http://schemas.openxmlformats.org/officeDocument/2006/relationships/oleObject" Target="../embeddings/oleObject1441.bin"/><Relationship Id="rId36" Type="http://schemas.openxmlformats.org/officeDocument/2006/relationships/oleObject" Target="../embeddings/oleObject1449.bin"/><Relationship Id="rId49" Type="http://schemas.openxmlformats.org/officeDocument/2006/relationships/oleObject" Target="../embeddings/oleObject1462.bin"/><Relationship Id="rId57" Type="http://schemas.openxmlformats.org/officeDocument/2006/relationships/oleObject" Target="../embeddings/oleObject1470.bin"/><Relationship Id="rId61" Type="http://schemas.openxmlformats.org/officeDocument/2006/relationships/oleObject" Target="../embeddings/oleObject1474.bin"/><Relationship Id="rId10" Type="http://schemas.openxmlformats.org/officeDocument/2006/relationships/oleObject" Target="../embeddings/oleObject1423.bin"/><Relationship Id="rId19" Type="http://schemas.openxmlformats.org/officeDocument/2006/relationships/oleObject" Target="../embeddings/oleObject1432.bin"/><Relationship Id="rId31" Type="http://schemas.openxmlformats.org/officeDocument/2006/relationships/oleObject" Target="../embeddings/oleObject1444.bin"/><Relationship Id="rId44" Type="http://schemas.openxmlformats.org/officeDocument/2006/relationships/oleObject" Target="../embeddings/oleObject1457.bin"/><Relationship Id="rId52" Type="http://schemas.openxmlformats.org/officeDocument/2006/relationships/oleObject" Target="../embeddings/oleObject1465.bin"/><Relationship Id="rId60" Type="http://schemas.openxmlformats.org/officeDocument/2006/relationships/oleObject" Target="../embeddings/oleObject1473.bin"/><Relationship Id="rId65" Type="http://schemas.openxmlformats.org/officeDocument/2006/relationships/oleObject" Target="../embeddings/oleObject1478.bin"/><Relationship Id="rId4" Type="http://schemas.openxmlformats.org/officeDocument/2006/relationships/oleObject" Target="../embeddings/oleObject1417.bin"/><Relationship Id="rId9" Type="http://schemas.openxmlformats.org/officeDocument/2006/relationships/oleObject" Target="../embeddings/oleObject1422.bin"/><Relationship Id="rId14" Type="http://schemas.openxmlformats.org/officeDocument/2006/relationships/oleObject" Target="../embeddings/oleObject1427.bin"/><Relationship Id="rId22" Type="http://schemas.openxmlformats.org/officeDocument/2006/relationships/oleObject" Target="../embeddings/oleObject1435.bin"/><Relationship Id="rId27" Type="http://schemas.openxmlformats.org/officeDocument/2006/relationships/oleObject" Target="../embeddings/oleObject1440.bin"/><Relationship Id="rId30" Type="http://schemas.openxmlformats.org/officeDocument/2006/relationships/oleObject" Target="../embeddings/oleObject1443.bin"/><Relationship Id="rId35" Type="http://schemas.openxmlformats.org/officeDocument/2006/relationships/oleObject" Target="../embeddings/oleObject1448.bin"/><Relationship Id="rId43" Type="http://schemas.openxmlformats.org/officeDocument/2006/relationships/oleObject" Target="../embeddings/oleObject1456.bin"/><Relationship Id="rId48" Type="http://schemas.openxmlformats.org/officeDocument/2006/relationships/oleObject" Target="../embeddings/oleObject1461.bin"/><Relationship Id="rId56" Type="http://schemas.openxmlformats.org/officeDocument/2006/relationships/oleObject" Target="../embeddings/oleObject1469.bin"/><Relationship Id="rId64" Type="http://schemas.openxmlformats.org/officeDocument/2006/relationships/oleObject" Target="../embeddings/oleObject1477.bin"/><Relationship Id="rId69" Type="http://schemas.openxmlformats.org/officeDocument/2006/relationships/oleObject" Target="../embeddings/oleObject1482.bin"/><Relationship Id="rId8" Type="http://schemas.openxmlformats.org/officeDocument/2006/relationships/oleObject" Target="../embeddings/oleObject1421.bin"/><Relationship Id="rId51" Type="http://schemas.openxmlformats.org/officeDocument/2006/relationships/oleObject" Target="../embeddings/oleObject1464.bin"/><Relationship Id="rId3" Type="http://schemas.openxmlformats.org/officeDocument/2006/relationships/oleObject" Target="../embeddings/oleObject1416.bin"/><Relationship Id="rId12" Type="http://schemas.openxmlformats.org/officeDocument/2006/relationships/oleObject" Target="../embeddings/oleObject1425.bin"/><Relationship Id="rId17" Type="http://schemas.openxmlformats.org/officeDocument/2006/relationships/oleObject" Target="../embeddings/oleObject1430.bin"/><Relationship Id="rId25" Type="http://schemas.openxmlformats.org/officeDocument/2006/relationships/oleObject" Target="../embeddings/oleObject1438.bin"/><Relationship Id="rId33" Type="http://schemas.openxmlformats.org/officeDocument/2006/relationships/oleObject" Target="../embeddings/oleObject1446.bin"/><Relationship Id="rId38" Type="http://schemas.openxmlformats.org/officeDocument/2006/relationships/oleObject" Target="../embeddings/oleObject1451.bin"/><Relationship Id="rId46" Type="http://schemas.openxmlformats.org/officeDocument/2006/relationships/oleObject" Target="../embeddings/oleObject1459.bin"/><Relationship Id="rId59" Type="http://schemas.openxmlformats.org/officeDocument/2006/relationships/oleObject" Target="../embeddings/oleObject1472.bin"/><Relationship Id="rId67" Type="http://schemas.openxmlformats.org/officeDocument/2006/relationships/oleObject" Target="../embeddings/oleObject1480.bin"/><Relationship Id="rId20" Type="http://schemas.openxmlformats.org/officeDocument/2006/relationships/oleObject" Target="../embeddings/oleObject1433.bin"/><Relationship Id="rId41" Type="http://schemas.openxmlformats.org/officeDocument/2006/relationships/oleObject" Target="../embeddings/oleObject1454.bin"/><Relationship Id="rId54" Type="http://schemas.openxmlformats.org/officeDocument/2006/relationships/oleObject" Target="../embeddings/oleObject1467.bin"/><Relationship Id="rId62" Type="http://schemas.openxmlformats.org/officeDocument/2006/relationships/oleObject" Target="../embeddings/oleObject1475.bin"/></Relationships>
</file>

<file path=ppt/slides/_rels/slide37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1493.bin"/><Relationship Id="rId18" Type="http://schemas.openxmlformats.org/officeDocument/2006/relationships/oleObject" Target="../embeddings/oleObject1498.bin"/><Relationship Id="rId26" Type="http://schemas.openxmlformats.org/officeDocument/2006/relationships/oleObject" Target="../embeddings/oleObject1506.bin"/><Relationship Id="rId39" Type="http://schemas.openxmlformats.org/officeDocument/2006/relationships/oleObject" Target="../embeddings/oleObject1519.bin"/><Relationship Id="rId21" Type="http://schemas.openxmlformats.org/officeDocument/2006/relationships/oleObject" Target="../embeddings/oleObject1501.bin"/><Relationship Id="rId34" Type="http://schemas.openxmlformats.org/officeDocument/2006/relationships/oleObject" Target="../embeddings/oleObject1514.bin"/><Relationship Id="rId42" Type="http://schemas.openxmlformats.org/officeDocument/2006/relationships/oleObject" Target="../embeddings/oleObject1522.bin"/><Relationship Id="rId47" Type="http://schemas.openxmlformats.org/officeDocument/2006/relationships/oleObject" Target="../embeddings/oleObject1527.bin"/><Relationship Id="rId50" Type="http://schemas.openxmlformats.org/officeDocument/2006/relationships/oleObject" Target="../embeddings/oleObject1530.bin"/><Relationship Id="rId55" Type="http://schemas.openxmlformats.org/officeDocument/2006/relationships/oleObject" Target="../embeddings/oleObject1535.bin"/><Relationship Id="rId63" Type="http://schemas.openxmlformats.org/officeDocument/2006/relationships/oleObject" Target="../embeddings/oleObject1543.bin"/><Relationship Id="rId68" Type="http://schemas.openxmlformats.org/officeDocument/2006/relationships/oleObject" Target="../embeddings/oleObject1548.bin"/><Relationship Id="rId7" Type="http://schemas.openxmlformats.org/officeDocument/2006/relationships/oleObject" Target="../embeddings/oleObject1487.bin"/><Relationship Id="rId71" Type="http://schemas.openxmlformats.org/officeDocument/2006/relationships/oleObject" Target="../embeddings/oleObject1551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496.bin"/><Relationship Id="rId29" Type="http://schemas.openxmlformats.org/officeDocument/2006/relationships/oleObject" Target="../embeddings/oleObject1509.bin"/><Relationship Id="rId1" Type="http://schemas.openxmlformats.org/officeDocument/2006/relationships/vmlDrawing" Target="../drawings/vmlDrawing32.vml"/><Relationship Id="rId6" Type="http://schemas.openxmlformats.org/officeDocument/2006/relationships/oleObject" Target="../embeddings/oleObject1486.bin"/><Relationship Id="rId11" Type="http://schemas.openxmlformats.org/officeDocument/2006/relationships/oleObject" Target="../embeddings/oleObject1491.bin"/><Relationship Id="rId24" Type="http://schemas.openxmlformats.org/officeDocument/2006/relationships/oleObject" Target="../embeddings/oleObject1504.bin"/><Relationship Id="rId32" Type="http://schemas.openxmlformats.org/officeDocument/2006/relationships/oleObject" Target="../embeddings/oleObject1512.bin"/><Relationship Id="rId37" Type="http://schemas.openxmlformats.org/officeDocument/2006/relationships/oleObject" Target="../embeddings/oleObject1517.bin"/><Relationship Id="rId40" Type="http://schemas.openxmlformats.org/officeDocument/2006/relationships/oleObject" Target="../embeddings/oleObject1520.bin"/><Relationship Id="rId45" Type="http://schemas.openxmlformats.org/officeDocument/2006/relationships/oleObject" Target="../embeddings/oleObject1525.bin"/><Relationship Id="rId53" Type="http://schemas.openxmlformats.org/officeDocument/2006/relationships/oleObject" Target="../embeddings/oleObject1533.bin"/><Relationship Id="rId58" Type="http://schemas.openxmlformats.org/officeDocument/2006/relationships/oleObject" Target="../embeddings/oleObject1538.bin"/><Relationship Id="rId66" Type="http://schemas.openxmlformats.org/officeDocument/2006/relationships/oleObject" Target="../embeddings/oleObject1546.bin"/><Relationship Id="rId5" Type="http://schemas.openxmlformats.org/officeDocument/2006/relationships/oleObject" Target="../embeddings/oleObject1485.bin"/><Relationship Id="rId15" Type="http://schemas.openxmlformats.org/officeDocument/2006/relationships/oleObject" Target="../embeddings/oleObject1495.bin"/><Relationship Id="rId23" Type="http://schemas.openxmlformats.org/officeDocument/2006/relationships/oleObject" Target="../embeddings/oleObject1503.bin"/><Relationship Id="rId28" Type="http://schemas.openxmlformats.org/officeDocument/2006/relationships/oleObject" Target="../embeddings/oleObject1508.bin"/><Relationship Id="rId36" Type="http://schemas.openxmlformats.org/officeDocument/2006/relationships/oleObject" Target="../embeddings/oleObject1516.bin"/><Relationship Id="rId49" Type="http://schemas.openxmlformats.org/officeDocument/2006/relationships/oleObject" Target="../embeddings/oleObject1529.bin"/><Relationship Id="rId57" Type="http://schemas.openxmlformats.org/officeDocument/2006/relationships/oleObject" Target="../embeddings/oleObject1537.bin"/><Relationship Id="rId61" Type="http://schemas.openxmlformats.org/officeDocument/2006/relationships/oleObject" Target="../embeddings/oleObject1541.bin"/><Relationship Id="rId10" Type="http://schemas.openxmlformats.org/officeDocument/2006/relationships/oleObject" Target="../embeddings/oleObject1490.bin"/><Relationship Id="rId19" Type="http://schemas.openxmlformats.org/officeDocument/2006/relationships/oleObject" Target="../embeddings/oleObject1499.bin"/><Relationship Id="rId31" Type="http://schemas.openxmlformats.org/officeDocument/2006/relationships/oleObject" Target="../embeddings/oleObject1511.bin"/><Relationship Id="rId44" Type="http://schemas.openxmlformats.org/officeDocument/2006/relationships/oleObject" Target="../embeddings/oleObject1524.bin"/><Relationship Id="rId52" Type="http://schemas.openxmlformats.org/officeDocument/2006/relationships/oleObject" Target="../embeddings/oleObject1532.bin"/><Relationship Id="rId60" Type="http://schemas.openxmlformats.org/officeDocument/2006/relationships/oleObject" Target="../embeddings/oleObject1540.bin"/><Relationship Id="rId65" Type="http://schemas.openxmlformats.org/officeDocument/2006/relationships/oleObject" Target="../embeddings/oleObject1545.bin"/><Relationship Id="rId4" Type="http://schemas.openxmlformats.org/officeDocument/2006/relationships/oleObject" Target="../embeddings/oleObject1484.bin"/><Relationship Id="rId9" Type="http://schemas.openxmlformats.org/officeDocument/2006/relationships/oleObject" Target="../embeddings/oleObject1489.bin"/><Relationship Id="rId14" Type="http://schemas.openxmlformats.org/officeDocument/2006/relationships/oleObject" Target="../embeddings/oleObject1494.bin"/><Relationship Id="rId22" Type="http://schemas.openxmlformats.org/officeDocument/2006/relationships/oleObject" Target="../embeddings/oleObject1502.bin"/><Relationship Id="rId27" Type="http://schemas.openxmlformats.org/officeDocument/2006/relationships/oleObject" Target="../embeddings/oleObject1507.bin"/><Relationship Id="rId30" Type="http://schemas.openxmlformats.org/officeDocument/2006/relationships/oleObject" Target="../embeddings/oleObject1510.bin"/><Relationship Id="rId35" Type="http://schemas.openxmlformats.org/officeDocument/2006/relationships/oleObject" Target="../embeddings/oleObject1515.bin"/><Relationship Id="rId43" Type="http://schemas.openxmlformats.org/officeDocument/2006/relationships/oleObject" Target="../embeddings/oleObject1523.bin"/><Relationship Id="rId48" Type="http://schemas.openxmlformats.org/officeDocument/2006/relationships/oleObject" Target="../embeddings/oleObject1528.bin"/><Relationship Id="rId56" Type="http://schemas.openxmlformats.org/officeDocument/2006/relationships/oleObject" Target="../embeddings/oleObject1536.bin"/><Relationship Id="rId64" Type="http://schemas.openxmlformats.org/officeDocument/2006/relationships/oleObject" Target="../embeddings/oleObject1544.bin"/><Relationship Id="rId69" Type="http://schemas.openxmlformats.org/officeDocument/2006/relationships/oleObject" Target="../embeddings/oleObject1549.bin"/><Relationship Id="rId8" Type="http://schemas.openxmlformats.org/officeDocument/2006/relationships/oleObject" Target="../embeddings/oleObject1488.bin"/><Relationship Id="rId51" Type="http://schemas.openxmlformats.org/officeDocument/2006/relationships/oleObject" Target="../embeddings/oleObject1531.bin"/><Relationship Id="rId3" Type="http://schemas.openxmlformats.org/officeDocument/2006/relationships/oleObject" Target="../embeddings/oleObject1483.bin"/><Relationship Id="rId12" Type="http://schemas.openxmlformats.org/officeDocument/2006/relationships/oleObject" Target="../embeddings/oleObject1492.bin"/><Relationship Id="rId17" Type="http://schemas.openxmlformats.org/officeDocument/2006/relationships/oleObject" Target="../embeddings/oleObject1497.bin"/><Relationship Id="rId25" Type="http://schemas.openxmlformats.org/officeDocument/2006/relationships/oleObject" Target="../embeddings/oleObject1505.bin"/><Relationship Id="rId33" Type="http://schemas.openxmlformats.org/officeDocument/2006/relationships/oleObject" Target="../embeddings/oleObject1513.bin"/><Relationship Id="rId38" Type="http://schemas.openxmlformats.org/officeDocument/2006/relationships/oleObject" Target="../embeddings/oleObject1518.bin"/><Relationship Id="rId46" Type="http://schemas.openxmlformats.org/officeDocument/2006/relationships/oleObject" Target="../embeddings/oleObject1526.bin"/><Relationship Id="rId59" Type="http://schemas.openxmlformats.org/officeDocument/2006/relationships/oleObject" Target="../embeddings/oleObject1539.bin"/><Relationship Id="rId67" Type="http://schemas.openxmlformats.org/officeDocument/2006/relationships/oleObject" Target="../embeddings/oleObject1547.bin"/><Relationship Id="rId20" Type="http://schemas.openxmlformats.org/officeDocument/2006/relationships/oleObject" Target="../embeddings/oleObject1500.bin"/><Relationship Id="rId41" Type="http://schemas.openxmlformats.org/officeDocument/2006/relationships/oleObject" Target="../embeddings/oleObject1521.bin"/><Relationship Id="rId54" Type="http://schemas.openxmlformats.org/officeDocument/2006/relationships/oleObject" Target="../embeddings/oleObject1534.bin"/><Relationship Id="rId62" Type="http://schemas.openxmlformats.org/officeDocument/2006/relationships/oleObject" Target="../embeddings/oleObject1542.bin"/><Relationship Id="rId70" Type="http://schemas.openxmlformats.org/officeDocument/2006/relationships/oleObject" Target="../embeddings/oleObject1550.bin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5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3.v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5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4.v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5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5.v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5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6.v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5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7.v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sv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600200" y="2057400"/>
            <a:ext cx="70231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400" b="1" i="1" dirty="0" err="1">
                <a:solidFill>
                  <a:srgbClr val="FF0000"/>
                </a:solidFill>
                <a:latin typeface="Comic Sans MS" pitchFamily="66" charset="0"/>
              </a:rPr>
              <a:t>Chap</a:t>
            </a:r>
            <a:r>
              <a:rPr lang="fr-FR" sz="4400" b="1" i="1" dirty="0">
                <a:solidFill>
                  <a:srgbClr val="FF0000"/>
                </a:solidFill>
                <a:latin typeface="Comic Sans MS" pitchFamily="66" charset="0"/>
              </a:rPr>
              <a:t> 4: </a:t>
            </a:r>
          </a:p>
          <a:p>
            <a:pPr algn="ctr"/>
            <a:r>
              <a:rPr lang="fr-FR" sz="4400" b="1" i="1" dirty="0">
                <a:solidFill>
                  <a:srgbClr val="FF0000"/>
                </a:solidFill>
                <a:latin typeface="Comic Sans MS" pitchFamily="66" charset="0"/>
              </a:rPr>
              <a:t>Dosages par titrage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00537B27-C8E2-40B7-A325-B6AE5B66323A}"/>
              </a:ext>
            </a:extLst>
          </p:cNvPr>
          <p:cNvSpPr/>
          <p:nvPr/>
        </p:nvSpPr>
        <p:spPr>
          <a:xfrm>
            <a:off x="920044" y="4650391"/>
            <a:ext cx="75127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i="1" dirty="0"/>
              <a:t>Analyser un système par des méthodes chimiques</a:t>
            </a:r>
          </a:p>
        </p:txBody>
      </p:sp>
    </p:spTree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1"/>
          <p:cNvSpPr>
            <a:spLocks noChangeArrowheads="1"/>
          </p:cNvSpPr>
          <p:nvPr/>
        </p:nvSpPr>
        <p:spPr bwMode="auto">
          <a:xfrm>
            <a:off x="596900" y="1453589"/>
            <a:ext cx="750570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mbria" pitchFamily="18" charset="0"/>
              <a:ea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sz="1000" b="1" dirty="0">
              <a:latin typeface="Cambria" pitchFamily="18" charset="0"/>
              <a:ea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mbria" pitchFamily="18" charset="0"/>
              <a:ea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sz="1000" b="1" dirty="0">
              <a:latin typeface="Cambria" pitchFamily="18" charset="0"/>
              <a:ea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</a:rPr>
              <a:t>Doser</a:t>
            </a:r>
            <a:r>
              <a:rPr kumimoji="0" lang="fr-F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</a:rPr>
              <a:t> une esp</a:t>
            </a:r>
            <a:r>
              <a:rPr kumimoji="0" lang="fr-F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/>
                <a:ea typeface="Times New Roman" pitchFamily="18" charset="0"/>
              </a:rPr>
              <a:t>è</a:t>
            </a:r>
            <a:r>
              <a:rPr kumimoji="0" lang="fr-F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</a:rPr>
              <a:t>ce chimique en solution, c</a:t>
            </a:r>
            <a:r>
              <a:rPr kumimoji="0" lang="fr-F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/>
                <a:ea typeface="Times New Roman" pitchFamily="18" charset="0"/>
              </a:rPr>
              <a:t>’</a:t>
            </a:r>
            <a:r>
              <a:rPr kumimoji="0" lang="fr-F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</a:rPr>
              <a:t>est d</a:t>
            </a:r>
            <a:r>
              <a:rPr kumimoji="0" lang="fr-F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/>
                <a:ea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</a:rPr>
              <a:t>terminer sa quantit</a:t>
            </a:r>
            <a:r>
              <a:rPr kumimoji="0" lang="fr-F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/>
                <a:ea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</a:rPr>
              <a:t> (en mole)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</a:rPr>
              <a:t>dans un </a:t>
            </a:r>
            <a:r>
              <a:rPr kumimoji="0" lang="fr-F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/>
                <a:ea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</a:rPr>
              <a:t>chantillon donn</a:t>
            </a:r>
            <a:r>
              <a:rPr kumimoji="0" lang="fr-F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/>
                <a:ea typeface="Times New Roman" pitchFamily="18" charset="0"/>
              </a:rPr>
              <a:t>é.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</a:rPr>
              <a:t>Quand le dosage fait intervenir une r</a:t>
            </a:r>
            <a:r>
              <a:rPr kumimoji="0" lang="fr-F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/>
                <a:ea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</a:rPr>
              <a:t>action chimique, on utilise le terme </a:t>
            </a:r>
            <a:r>
              <a:rPr kumimoji="0" lang="fr-FR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</a:rPr>
              <a:t>titrage</a:t>
            </a:r>
            <a:r>
              <a:rPr kumimoji="0" lang="fr-F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</a:rPr>
              <a:t>.</a:t>
            </a:r>
            <a:endParaRPr kumimoji="0" lang="fr-FR" sz="6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1"/>
          <p:cNvSpPr>
            <a:spLocks noChangeArrowheads="1"/>
          </p:cNvSpPr>
          <p:nvPr/>
        </p:nvSpPr>
        <p:spPr bwMode="auto">
          <a:xfrm>
            <a:off x="584200" y="1337666"/>
            <a:ext cx="7086600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fr-FR" sz="4000" b="1" i="1" u="sng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Cambria" pitchFamily="18" charset="0"/>
                <a:ea typeface="Times New Roman" pitchFamily="18" charset="0"/>
                <a:cs typeface="TimesNewRoman"/>
              </a:rPr>
              <a:t>Principe du titrage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fr-FR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Le principe d'un titrage est de connaitre pr</a:t>
            </a:r>
            <a:r>
              <a:rPr kumimoji="0" 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/>
                <a:ea typeface="Times New Roman" pitchFamily="18" charset="0"/>
                <a:cs typeface="Times New Roman" pitchFamily="18" charset="0"/>
              </a:rPr>
              <a:t>é</a:t>
            </a:r>
            <a:r>
              <a:rPr kumimoji="0" 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cis</a:t>
            </a:r>
            <a:r>
              <a:rPr kumimoji="0" 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/>
                <a:ea typeface="Times New Roman" pitchFamily="18" charset="0"/>
                <a:cs typeface="Times New Roman" pitchFamily="18" charset="0"/>
              </a:rPr>
              <a:t>é</a:t>
            </a:r>
            <a:r>
              <a:rPr kumimoji="0" 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ment la quantit</a:t>
            </a:r>
            <a:r>
              <a:rPr kumimoji="0" 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/>
                <a:ea typeface="Times New Roman" pitchFamily="18" charset="0"/>
                <a:cs typeface="Times New Roman" pitchFamily="18" charset="0"/>
              </a:rPr>
              <a:t>é</a:t>
            </a:r>
            <a:r>
              <a:rPr kumimoji="0" 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 d'un r</a:t>
            </a:r>
            <a:r>
              <a:rPr kumimoji="0" 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/>
                <a:ea typeface="Times New Roman" pitchFamily="18" charset="0"/>
                <a:cs typeface="Times New Roman" pitchFamily="18" charset="0"/>
              </a:rPr>
              <a:t>é</a:t>
            </a:r>
            <a:r>
              <a:rPr kumimoji="0" 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actif B qu'il faut verser afin de consommer totalement le r</a:t>
            </a:r>
            <a:r>
              <a:rPr kumimoji="0" 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/>
                <a:ea typeface="Times New Roman" pitchFamily="18" charset="0"/>
                <a:cs typeface="Times New Roman" pitchFamily="18" charset="0"/>
              </a:rPr>
              <a:t>é</a:t>
            </a:r>
            <a:r>
              <a:rPr kumimoji="0" 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actif A de quantit</a:t>
            </a:r>
            <a:r>
              <a:rPr kumimoji="0" 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/>
                <a:ea typeface="Times New Roman" pitchFamily="18" charset="0"/>
                <a:cs typeface="Times New Roman" pitchFamily="18" charset="0"/>
              </a:rPr>
              <a:t>é</a:t>
            </a:r>
            <a:r>
              <a:rPr kumimoji="0" 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 inconnue</a:t>
            </a:r>
            <a:r>
              <a:rPr kumimoji="0" lang="fr-FR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</a:t>
            </a:r>
            <a:endParaRPr kumimoji="0" lang="fr-FR" sz="6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787400" y="927100"/>
            <a:ext cx="6985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fr-FR" sz="3600" dirty="0"/>
              <a:t>Pour servir de support à un titrage, une réaction de titrage doit être:</a:t>
            </a:r>
          </a:p>
          <a:p>
            <a:pPr>
              <a:buFont typeface="Arial" pitchFamily="34" charset="0"/>
              <a:buChar char="•"/>
            </a:pPr>
            <a:endParaRPr lang="fr-FR" sz="3600" dirty="0"/>
          </a:p>
          <a:p>
            <a:pPr>
              <a:buFont typeface="Arial" pitchFamily="34" charset="0"/>
              <a:buChar char="•"/>
            </a:pPr>
            <a:r>
              <a:rPr lang="fr-FR" sz="3600" dirty="0">
                <a:solidFill>
                  <a:srgbClr val="FF0000"/>
                </a:solidFill>
              </a:rPr>
              <a:t>rapide, </a:t>
            </a:r>
          </a:p>
          <a:p>
            <a:pPr>
              <a:buFont typeface="Arial" pitchFamily="34" charset="0"/>
              <a:buChar char="•"/>
            </a:pPr>
            <a:endParaRPr lang="fr-FR" sz="3600" dirty="0">
              <a:solidFill>
                <a:srgbClr val="FF00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fr-FR" sz="3600" dirty="0">
                <a:solidFill>
                  <a:srgbClr val="FF0000"/>
                </a:solidFill>
              </a:rPr>
              <a:t>Totale,</a:t>
            </a:r>
          </a:p>
          <a:p>
            <a:pPr>
              <a:buFont typeface="Arial" pitchFamily="34" charset="0"/>
              <a:buChar char="•"/>
            </a:pPr>
            <a:endParaRPr lang="fr-FR" sz="3600" dirty="0">
              <a:solidFill>
                <a:srgbClr val="FF00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fr-FR" sz="3600" dirty="0">
                <a:solidFill>
                  <a:srgbClr val="FF0000"/>
                </a:solidFill>
              </a:rPr>
              <a:t>Et unique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635000" y="939800"/>
            <a:ext cx="795584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rgbClr val="FF0000"/>
                </a:solidFill>
              </a:rPr>
              <a:t>A l’équivalence, les deux réactifs </a:t>
            </a:r>
            <a:r>
              <a:rPr lang="fr-FR" sz="3200" b="1" u="sng" dirty="0">
                <a:solidFill>
                  <a:srgbClr val="FF0000"/>
                </a:solidFill>
              </a:rPr>
              <a:t>ont-été introduits</a:t>
            </a:r>
            <a:r>
              <a:rPr lang="fr-FR" sz="3200" dirty="0">
                <a:solidFill>
                  <a:srgbClr val="FF0000"/>
                </a:solidFill>
              </a:rPr>
              <a:t> dans les proportions </a:t>
            </a:r>
            <a:r>
              <a:rPr lang="fr-FR" sz="3200" dirty="0" err="1">
                <a:solidFill>
                  <a:srgbClr val="FF0000"/>
                </a:solidFill>
              </a:rPr>
              <a:t>stoechiométriques</a:t>
            </a:r>
            <a:r>
              <a:rPr lang="fr-FR" sz="3200" dirty="0">
                <a:solidFill>
                  <a:srgbClr val="FF0000"/>
                </a:solidFill>
              </a:rPr>
              <a:t>.</a:t>
            </a:r>
          </a:p>
          <a:p>
            <a:endParaRPr lang="fr-FR" sz="3200" dirty="0">
              <a:solidFill>
                <a:srgbClr val="FF0000"/>
              </a:solidFill>
            </a:endParaRPr>
          </a:p>
          <a:p>
            <a:endParaRPr lang="fr-FR" sz="3200" dirty="0">
              <a:solidFill>
                <a:srgbClr val="FF0000"/>
              </a:solidFill>
            </a:endParaRPr>
          </a:p>
          <a:p>
            <a:r>
              <a:rPr lang="fr-FR" sz="3200" dirty="0">
                <a:solidFill>
                  <a:srgbClr val="FF0000"/>
                </a:solidFill>
              </a:rPr>
              <a:t>(ou à l’équivalence, il y a changement de réactif limitant )</a:t>
            </a:r>
          </a:p>
        </p:txBody>
      </p:sp>
    </p:spTree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39" descr="C:\Documents and Settings\Cedric\Bureau\destop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3050" y="4022725"/>
            <a:ext cx="1333500" cy="215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1" name="Text Box 43"/>
          <p:cNvSpPr txBox="1">
            <a:spLocks noChangeArrowheads="1"/>
          </p:cNvSpPr>
          <p:nvPr/>
        </p:nvSpPr>
        <p:spPr bwMode="auto">
          <a:xfrm>
            <a:off x="114300" y="6121400"/>
            <a:ext cx="161290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400">
                <a:latin typeface="Calibri" pitchFamily="34" charset="0"/>
              </a:rPr>
              <a:t>DESTOP                       à 10% en soude</a:t>
            </a:r>
          </a:p>
        </p:txBody>
      </p:sp>
      <p:grpSp>
        <p:nvGrpSpPr>
          <p:cNvPr id="2" name="Group 63"/>
          <p:cNvGrpSpPr>
            <a:grpSpLocks/>
          </p:cNvGrpSpPr>
          <p:nvPr/>
        </p:nvGrpSpPr>
        <p:grpSpPr bwMode="auto">
          <a:xfrm>
            <a:off x="1277938" y="501650"/>
            <a:ext cx="5073650" cy="6162675"/>
            <a:chOff x="805" y="316"/>
            <a:chExt cx="3196" cy="3882"/>
          </a:xfrm>
        </p:grpSpPr>
        <p:grpSp>
          <p:nvGrpSpPr>
            <p:cNvPr id="1033" name="Group 38"/>
            <p:cNvGrpSpPr>
              <a:grpSpLocks/>
            </p:cNvGrpSpPr>
            <p:nvPr/>
          </p:nvGrpSpPr>
          <p:grpSpPr bwMode="auto">
            <a:xfrm>
              <a:off x="1096" y="316"/>
              <a:ext cx="1887" cy="3882"/>
              <a:chOff x="3416" y="180"/>
              <a:chExt cx="1887" cy="3882"/>
            </a:xfrm>
          </p:grpSpPr>
          <p:pic>
            <p:nvPicPr>
              <p:cNvPr id="1042" name="Picture 26" descr="C:\Documents and Settings\Cedric\Bureau\poste dosage.jp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24290" t="1593" r="14104" b="1791"/>
              <a:stretch>
                <a:fillRect/>
              </a:stretch>
            </p:blipFill>
            <p:spPr bwMode="auto">
              <a:xfrm>
                <a:off x="3416" y="180"/>
                <a:ext cx="1887" cy="38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43" name="Picture 27" descr="C:\Documents and Settings\Cedric\Bureau\poste dosage.jpg"/>
              <p:cNvPicPr>
                <a:picLocks noChangeAspect="1" noChangeArrowheads="1"/>
              </p:cNvPicPr>
              <p:nvPr/>
            </p:nvPicPr>
            <p:blipFill>
              <a:blip r:embed="rId4" cstate="print">
                <a:lum bright="-18000"/>
              </a:blip>
              <a:srcRect l="57721" t="76155" r="39439" b="22050"/>
              <a:stretch>
                <a:fillRect/>
              </a:stretch>
            </p:blipFill>
            <p:spPr bwMode="auto">
              <a:xfrm>
                <a:off x="4246" y="3172"/>
                <a:ext cx="81" cy="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44" name="Picture 28" descr="C:\Documents and Settings\Cedric\Bureau\poste dosage.jp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43878" t="84071" r="52498" b="14137"/>
              <a:stretch>
                <a:fillRect/>
              </a:stretch>
            </p:blipFill>
            <p:spPr bwMode="auto">
              <a:xfrm>
                <a:off x="3976" y="3492"/>
                <a:ext cx="111" cy="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45" name="Picture 29" descr="C:\Documents and Settings\Cedric\Bureau\poste dosage.jp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41397" t="81831" r="57721" b="15779"/>
              <a:stretch>
                <a:fillRect/>
              </a:stretch>
            </p:blipFill>
            <p:spPr bwMode="auto">
              <a:xfrm>
                <a:off x="3938" y="3042"/>
                <a:ext cx="34" cy="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046" name="Line 30"/>
              <p:cNvSpPr>
                <a:spLocks noChangeShapeType="1"/>
              </p:cNvSpPr>
              <p:nvPr/>
            </p:nvSpPr>
            <p:spPr bwMode="auto">
              <a:xfrm>
                <a:off x="3926" y="2988"/>
                <a:ext cx="0" cy="18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47" name="Line 31"/>
              <p:cNvSpPr>
                <a:spLocks noChangeShapeType="1"/>
              </p:cNvSpPr>
              <p:nvPr/>
            </p:nvSpPr>
            <p:spPr bwMode="auto">
              <a:xfrm>
                <a:off x="3965" y="3013"/>
                <a:ext cx="0" cy="18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pic>
            <p:nvPicPr>
              <p:cNvPr id="1048" name="Picture 32" descr="C:\Documents and Settings\Cedric\Bureau\poste dosage.jp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41397" t="81831" r="57721" b="15779"/>
              <a:stretch>
                <a:fillRect/>
              </a:stretch>
            </p:blipFill>
            <p:spPr bwMode="auto">
              <a:xfrm>
                <a:off x="3936" y="3506"/>
                <a:ext cx="34" cy="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049" name="Line 33"/>
              <p:cNvSpPr>
                <a:spLocks noChangeShapeType="1"/>
              </p:cNvSpPr>
              <p:nvPr/>
            </p:nvSpPr>
            <p:spPr bwMode="auto">
              <a:xfrm>
                <a:off x="3927" y="3456"/>
                <a:ext cx="0" cy="18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50" name="Line 34"/>
              <p:cNvSpPr>
                <a:spLocks noChangeShapeType="1"/>
              </p:cNvSpPr>
              <p:nvPr/>
            </p:nvSpPr>
            <p:spPr bwMode="auto">
              <a:xfrm>
                <a:off x="3964" y="3459"/>
                <a:ext cx="0" cy="18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51" name="Line 35"/>
              <p:cNvSpPr>
                <a:spLocks noChangeShapeType="1"/>
              </p:cNvSpPr>
              <p:nvPr/>
            </p:nvSpPr>
            <p:spPr bwMode="auto">
              <a:xfrm>
                <a:off x="3570" y="3571"/>
                <a:ext cx="87" cy="97"/>
              </a:xfrm>
              <a:prstGeom prst="line">
                <a:avLst/>
              </a:prstGeom>
              <a:noFill/>
              <a:ln w="762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52" name="Line 36"/>
              <p:cNvSpPr>
                <a:spLocks noChangeShapeType="1"/>
              </p:cNvSpPr>
              <p:nvPr/>
            </p:nvSpPr>
            <p:spPr bwMode="auto">
              <a:xfrm>
                <a:off x="3600" y="3593"/>
                <a:ext cx="87" cy="97"/>
              </a:xfrm>
              <a:prstGeom prst="line">
                <a:avLst/>
              </a:prstGeom>
              <a:noFill/>
              <a:ln w="762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graphicFrame>
          <p:nvGraphicFramePr>
            <p:cNvPr id="1026" name="Object 7"/>
            <p:cNvGraphicFramePr>
              <a:graphicFrameLocks noChangeAspect="1"/>
            </p:cNvGraphicFramePr>
            <p:nvPr/>
          </p:nvGraphicFramePr>
          <p:xfrm>
            <a:off x="2443" y="1307"/>
            <a:ext cx="582" cy="235"/>
          </p:xfrm>
          <a:graphic>
            <a:graphicData uri="http://schemas.openxmlformats.org/presentationml/2006/ole">
              <p:oleObj spid="_x0000_s1070" name="CS ChemDraw Drawing" r:id="rId5" imgW="2286000" imgH="923925" progId="ACD.ChemSketchCDX">
                <p:embed/>
              </p:oleObj>
            </a:graphicData>
          </a:graphic>
        </p:graphicFrame>
        <p:graphicFrame>
          <p:nvGraphicFramePr>
            <p:cNvPr id="1027" name="Object 8"/>
            <p:cNvGraphicFramePr>
              <a:graphicFrameLocks noChangeAspect="1"/>
            </p:cNvGraphicFramePr>
            <p:nvPr/>
          </p:nvGraphicFramePr>
          <p:xfrm>
            <a:off x="3482" y="3206"/>
            <a:ext cx="519" cy="226"/>
          </p:xfrm>
          <a:graphic>
            <a:graphicData uri="http://schemas.openxmlformats.org/presentationml/2006/ole">
              <p:oleObj spid="_x0000_s1071" name="CS ChemDraw Drawing" r:id="rId6" imgW="2038350" imgH="885825" progId="ACD.ChemSketchCDX">
                <p:embed/>
              </p:oleObj>
            </a:graphicData>
          </a:graphic>
        </p:graphicFrame>
        <p:graphicFrame>
          <p:nvGraphicFramePr>
            <p:cNvPr id="1028" name="Object 20"/>
            <p:cNvGraphicFramePr>
              <a:graphicFrameLocks noChangeAspect="1"/>
            </p:cNvGraphicFramePr>
            <p:nvPr/>
          </p:nvGraphicFramePr>
          <p:xfrm>
            <a:off x="3195" y="1314"/>
            <a:ext cx="426" cy="227"/>
          </p:xfrm>
          <a:graphic>
            <a:graphicData uri="http://schemas.openxmlformats.org/presentationml/2006/ole">
              <p:oleObj spid="_x0000_s1072" name="CS ChemDraw Drawing" r:id="rId7" imgW="1676400" imgH="895350" progId="ACD.ChemSketchCDX">
                <p:embed/>
              </p:oleObj>
            </a:graphicData>
          </a:graphic>
        </p:graphicFrame>
        <p:graphicFrame>
          <p:nvGraphicFramePr>
            <p:cNvPr id="1029" name="Object 21"/>
            <p:cNvGraphicFramePr>
              <a:graphicFrameLocks noChangeAspect="1"/>
            </p:cNvGraphicFramePr>
            <p:nvPr/>
          </p:nvGraphicFramePr>
          <p:xfrm>
            <a:off x="2786" y="3196"/>
            <a:ext cx="494" cy="234"/>
          </p:xfrm>
          <a:graphic>
            <a:graphicData uri="http://schemas.openxmlformats.org/presentationml/2006/ole">
              <p:oleObj spid="_x0000_s1073" name="CS ChemDraw Drawing" r:id="rId8" imgW="1933575" imgH="923925" progId="ACD.ChemSketchCDX">
                <p:embed/>
              </p:oleObj>
            </a:graphicData>
          </a:graphic>
        </p:graphicFrame>
        <p:sp>
          <p:nvSpPr>
            <p:cNvPr id="1034" name="Text Box 22"/>
            <p:cNvSpPr txBox="1">
              <a:spLocks noChangeArrowheads="1"/>
            </p:cNvSpPr>
            <p:nvPr/>
          </p:nvSpPr>
          <p:spPr bwMode="auto">
            <a:xfrm>
              <a:off x="3253" y="3137"/>
              <a:ext cx="34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>
                  <a:latin typeface="Comic Sans MS" pitchFamily="66" charset="0"/>
                </a:rPr>
                <a:t>+</a:t>
              </a:r>
            </a:p>
          </p:txBody>
        </p:sp>
        <p:sp>
          <p:nvSpPr>
            <p:cNvPr id="1035" name="Text Box 23"/>
            <p:cNvSpPr txBox="1">
              <a:spLocks noChangeArrowheads="1"/>
            </p:cNvSpPr>
            <p:nvPr/>
          </p:nvSpPr>
          <p:spPr bwMode="auto">
            <a:xfrm>
              <a:off x="2984" y="1255"/>
              <a:ext cx="34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>
                  <a:latin typeface="Comic Sans MS" pitchFamily="66" charset="0"/>
                </a:rPr>
                <a:t>+</a:t>
              </a:r>
            </a:p>
          </p:txBody>
        </p:sp>
        <p:sp>
          <p:nvSpPr>
            <p:cNvPr id="1036" name="Line 24"/>
            <p:cNvSpPr>
              <a:spLocks noChangeShapeType="1"/>
            </p:cNvSpPr>
            <p:nvPr/>
          </p:nvSpPr>
          <p:spPr bwMode="auto">
            <a:xfrm flipH="1">
              <a:off x="2139" y="1418"/>
              <a:ext cx="2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7" name="Line 25"/>
            <p:cNvSpPr>
              <a:spLocks noChangeShapeType="1"/>
            </p:cNvSpPr>
            <p:nvPr/>
          </p:nvSpPr>
          <p:spPr bwMode="auto">
            <a:xfrm flipH="1">
              <a:off x="2155" y="3309"/>
              <a:ext cx="5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grpSp>
          <p:nvGrpSpPr>
            <p:cNvPr id="1038" name="Group 44"/>
            <p:cNvGrpSpPr>
              <a:grpSpLocks/>
            </p:cNvGrpSpPr>
            <p:nvPr/>
          </p:nvGrpSpPr>
          <p:grpSpPr bwMode="auto">
            <a:xfrm rot="617433">
              <a:off x="805" y="3159"/>
              <a:ext cx="1068" cy="491"/>
              <a:chOff x="3621" y="844"/>
              <a:chExt cx="799" cy="474"/>
            </a:xfrm>
          </p:grpSpPr>
          <p:sp>
            <p:nvSpPr>
              <p:cNvPr id="1040" name="Freeform 40"/>
              <p:cNvSpPr>
                <a:spLocks/>
              </p:cNvSpPr>
              <p:nvPr/>
            </p:nvSpPr>
            <p:spPr bwMode="auto">
              <a:xfrm rot="-152952">
                <a:off x="3654" y="875"/>
                <a:ext cx="766" cy="443"/>
              </a:xfrm>
              <a:custGeom>
                <a:avLst/>
                <a:gdLst>
                  <a:gd name="T0" fmla="*/ 0 w 1558"/>
                  <a:gd name="T1" fmla="*/ 931 h 931"/>
                  <a:gd name="T2" fmla="*/ 131 w 1558"/>
                  <a:gd name="T3" fmla="*/ 792 h 931"/>
                  <a:gd name="T4" fmla="*/ 251 w 1558"/>
                  <a:gd name="T5" fmla="*/ 682 h 931"/>
                  <a:gd name="T6" fmla="*/ 381 w 1558"/>
                  <a:gd name="T7" fmla="*/ 582 h 931"/>
                  <a:gd name="T8" fmla="*/ 529 w 1558"/>
                  <a:gd name="T9" fmla="*/ 490 h 931"/>
                  <a:gd name="T10" fmla="*/ 837 w 1558"/>
                  <a:gd name="T11" fmla="*/ 306 h 931"/>
                  <a:gd name="T12" fmla="*/ 1127 w 1558"/>
                  <a:gd name="T13" fmla="*/ 178 h 931"/>
                  <a:gd name="T14" fmla="*/ 935 w 1558"/>
                  <a:gd name="T15" fmla="*/ 0 h 931"/>
                  <a:gd name="T16" fmla="*/ 1558 w 1558"/>
                  <a:gd name="T17" fmla="*/ 220 h 931"/>
                  <a:gd name="T18" fmla="*/ 1275 w 1558"/>
                  <a:gd name="T19" fmla="*/ 755 h 931"/>
                  <a:gd name="T20" fmla="*/ 1254 w 1558"/>
                  <a:gd name="T21" fmla="*/ 518 h 931"/>
                  <a:gd name="T22" fmla="*/ 936 w 1558"/>
                  <a:gd name="T23" fmla="*/ 568 h 931"/>
                  <a:gd name="T24" fmla="*/ 587 w 1558"/>
                  <a:gd name="T25" fmla="*/ 655 h 931"/>
                  <a:gd name="T26" fmla="*/ 331 w 1558"/>
                  <a:gd name="T27" fmla="*/ 754 h 931"/>
                  <a:gd name="T28" fmla="*/ 0 w 1558"/>
                  <a:gd name="T29" fmla="*/ 931 h 93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558"/>
                  <a:gd name="T46" fmla="*/ 0 h 931"/>
                  <a:gd name="T47" fmla="*/ 1558 w 1558"/>
                  <a:gd name="T48" fmla="*/ 931 h 93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558" h="931">
                    <a:moveTo>
                      <a:pt x="0" y="931"/>
                    </a:moveTo>
                    <a:lnTo>
                      <a:pt x="131" y="792"/>
                    </a:lnTo>
                    <a:lnTo>
                      <a:pt x="251" y="682"/>
                    </a:lnTo>
                    <a:lnTo>
                      <a:pt x="381" y="582"/>
                    </a:lnTo>
                    <a:lnTo>
                      <a:pt x="529" y="490"/>
                    </a:lnTo>
                    <a:lnTo>
                      <a:pt x="837" y="306"/>
                    </a:lnTo>
                    <a:lnTo>
                      <a:pt x="1127" y="178"/>
                    </a:lnTo>
                    <a:lnTo>
                      <a:pt x="935" y="0"/>
                    </a:lnTo>
                    <a:lnTo>
                      <a:pt x="1558" y="220"/>
                    </a:lnTo>
                    <a:lnTo>
                      <a:pt x="1275" y="755"/>
                    </a:lnTo>
                    <a:lnTo>
                      <a:pt x="1254" y="518"/>
                    </a:lnTo>
                    <a:lnTo>
                      <a:pt x="936" y="568"/>
                    </a:lnTo>
                    <a:lnTo>
                      <a:pt x="587" y="655"/>
                    </a:lnTo>
                    <a:lnTo>
                      <a:pt x="331" y="754"/>
                    </a:lnTo>
                    <a:lnTo>
                      <a:pt x="0" y="931"/>
                    </a:lnTo>
                    <a:close/>
                  </a:path>
                </a:pathLst>
              </a:custGeom>
              <a:solidFill>
                <a:schemeClr val="bg2"/>
              </a:solidFill>
              <a:ln w="9525" cap="flat" cmpd="sng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41" name="Freeform 41"/>
              <p:cNvSpPr>
                <a:spLocks/>
              </p:cNvSpPr>
              <p:nvPr/>
            </p:nvSpPr>
            <p:spPr bwMode="auto">
              <a:xfrm rot="-152952">
                <a:off x="3621" y="844"/>
                <a:ext cx="766" cy="443"/>
              </a:xfrm>
              <a:custGeom>
                <a:avLst/>
                <a:gdLst>
                  <a:gd name="T0" fmla="*/ 0 w 1558"/>
                  <a:gd name="T1" fmla="*/ 931 h 931"/>
                  <a:gd name="T2" fmla="*/ 131 w 1558"/>
                  <a:gd name="T3" fmla="*/ 792 h 931"/>
                  <a:gd name="T4" fmla="*/ 251 w 1558"/>
                  <a:gd name="T5" fmla="*/ 682 h 931"/>
                  <a:gd name="T6" fmla="*/ 381 w 1558"/>
                  <a:gd name="T7" fmla="*/ 582 h 931"/>
                  <a:gd name="T8" fmla="*/ 529 w 1558"/>
                  <a:gd name="T9" fmla="*/ 490 h 931"/>
                  <a:gd name="T10" fmla="*/ 837 w 1558"/>
                  <a:gd name="T11" fmla="*/ 306 h 931"/>
                  <a:gd name="T12" fmla="*/ 1127 w 1558"/>
                  <a:gd name="T13" fmla="*/ 178 h 931"/>
                  <a:gd name="T14" fmla="*/ 935 w 1558"/>
                  <a:gd name="T15" fmla="*/ 0 h 931"/>
                  <a:gd name="T16" fmla="*/ 1558 w 1558"/>
                  <a:gd name="T17" fmla="*/ 220 h 931"/>
                  <a:gd name="T18" fmla="*/ 1275 w 1558"/>
                  <a:gd name="T19" fmla="*/ 755 h 931"/>
                  <a:gd name="T20" fmla="*/ 1254 w 1558"/>
                  <a:gd name="T21" fmla="*/ 518 h 931"/>
                  <a:gd name="T22" fmla="*/ 936 w 1558"/>
                  <a:gd name="T23" fmla="*/ 568 h 931"/>
                  <a:gd name="T24" fmla="*/ 587 w 1558"/>
                  <a:gd name="T25" fmla="*/ 655 h 931"/>
                  <a:gd name="T26" fmla="*/ 331 w 1558"/>
                  <a:gd name="T27" fmla="*/ 754 h 931"/>
                  <a:gd name="T28" fmla="*/ 0 w 1558"/>
                  <a:gd name="T29" fmla="*/ 931 h 93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558"/>
                  <a:gd name="T46" fmla="*/ 0 h 931"/>
                  <a:gd name="T47" fmla="*/ 1558 w 1558"/>
                  <a:gd name="T48" fmla="*/ 931 h 93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558" h="931">
                    <a:moveTo>
                      <a:pt x="0" y="931"/>
                    </a:moveTo>
                    <a:lnTo>
                      <a:pt x="131" y="792"/>
                    </a:lnTo>
                    <a:lnTo>
                      <a:pt x="251" y="682"/>
                    </a:lnTo>
                    <a:lnTo>
                      <a:pt x="381" y="582"/>
                    </a:lnTo>
                    <a:lnTo>
                      <a:pt x="529" y="490"/>
                    </a:lnTo>
                    <a:lnTo>
                      <a:pt x="837" y="306"/>
                    </a:lnTo>
                    <a:lnTo>
                      <a:pt x="1127" y="178"/>
                    </a:lnTo>
                    <a:lnTo>
                      <a:pt x="935" y="0"/>
                    </a:lnTo>
                    <a:lnTo>
                      <a:pt x="1558" y="220"/>
                    </a:lnTo>
                    <a:lnTo>
                      <a:pt x="1275" y="755"/>
                    </a:lnTo>
                    <a:lnTo>
                      <a:pt x="1254" y="518"/>
                    </a:lnTo>
                    <a:lnTo>
                      <a:pt x="936" y="568"/>
                    </a:lnTo>
                    <a:lnTo>
                      <a:pt x="587" y="655"/>
                    </a:lnTo>
                    <a:lnTo>
                      <a:pt x="331" y="754"/>
                    </a:lnTo>
                    <a:lnTo>
                      <a:pt x="0" y="93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CACA"/>
                  </a:gs>
                  <a:gs pos="100000">
                    <a:srgbClr val="FF0000"/>
                  </a:gs>
                </a:gsLst>
                <a:lin ang="0" scaled="1"/>
              </a:gradFill>
              <a:ln w="9525" cap="flat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1039" name="Text Box 45"/>
            <p:cNvSpPr txBox="1">
              <a:spLocks noChangeArrowheads="1"/>
            </p:cNvSpPr>
            <p:nvPr/>
          </p:nvSpPr>
          <p:spPr bwMode="auto">
            <a:xfrm rot="-1002388">
              <a:off x="856" y="3195"/>
              <a:ext cx="830" cy="1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100">
                  <a:solidFill>
                    <a:srgbClr val="FF0000"/>
                  </a:solidFill>
                  <a:latin typeface="Calibri" pitchFamily="34" charset="0"/>
                </a:rPr>
                <a:t>Solution diluée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60" name="Group 2"/>
          <p:cNvGrpSpPr>
            <a:grpSpLocks/>
          </p:cNvGrpSpPr>
          <p:nvPr/>
        </p:nvGrpSpPr>
        <p:grpSpPr bwMode="auto">
          <a:xfrm>
            <a:off x="1739900" y="501650"/>
            <a:ext cx="2995613" cy="6162675"/>
            <a:chOff x="3416" y="180"/>
            <a:chExt cx="1887" cy="3882"/>
          </a:xfrm>
        </p:grpSpPr>
        <p:pic>
          <p:nvPicPr>
            <p:cNvPr id="2090" name="Picture 3" descr="C:\Documents and Settings\Cedric\Bureau\poste dosage.jpg"/>
            <p:cNvPicPr>
              <a:picLocks noChangeAspect="1" noChangeArrowheads="1"/>
            </p:cNvPicPr>
            <p:nvPr/>
          </p:nvPicPr>
          <p:blipFill>
            <a:blip r:embed="rId3" cstate="print"/>
            <a:srcRect l="24290" t="1593" r="14104" b="1791"/>
            <a:stretch>
              <a:fillRect/>
            </a:stretch>
          </p:blipFill>
          <p:spPr bwMode="auto">
            <a:xfrm>
              <a:off x="3416" y="180"/>
              <a:ext cx="1887" cy="38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91" name="Picture 4" descr="C:\Documents and Settings\Cedric\Bureau\poste dosage.jpg"/>
            <p:cNvPicPr>
              <a:picLocks noChangeAspect="1" noChangeArrowheads="1"/>
            </p:cNvPicPr>
            <p:nvPr/>
          </p:nvPicPr>
          <p:blipFill>
            <a:blip r:embed="rId3" cstate="print">
              <a:lum bright="-18000"/>
            </a:blip>
            <a:srcRect l="57721" t="76155" r="39439" b="22050"/>
            <a:stretch>
              <a:fillRect/>
            </a:stretch>
          </p:blipFill>
          <p:spPr bwMode="auto">
            <a:xfrm>
              <a:off x="4246" y="3172"/>
              <a:ext cx="81" cy="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92" name="Picture 5" descr="C:\Documents and Settings\Cedric\Bureau\poste dosage.jpg"/>
            <p:cNvPicPr>
              <a:picLocks noChangeAspect="1" noChangeArrowheads="1"/>
            </p:cNvPicPr>
            <p:nvPr/>
          </p:nvPicPr>
          <p:blipFill>
            <a:blip r:embed="rId3" cstate="print"/>
            <a:srcRect l="43878" t="84071" r="52498" b="14137"/>
            <a:stretch>
              <a:fillRect/>
            </a:stretch>
          </p:blipFill>
          <p:spPr bwMode="auto">
            <a:xfrm>
              <a:off x="3976" y="3492"/>
              <a:ext cx="111" cy="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93" name="Picture 6" descr="C:\Documents and Settings\Cedric\Bureau\poste dosage.jpg"/>
            <p:cNvPicPr>
              <a:picLocks noChangeAspect="1" noChangeArrowheads="1"/>
            </p:cNvPicPr>
            <p:nvPr/>
          </p:nvPicPr>
          <p:blipFill>
            <a:blip r:embed="rId3" cstate="print"/>
            <a:srcRect l="41397" t="81831" r="57721" b="15779"/>
            <a:stretch>
              <a:fillRect/>
            </a:stretch>
          </p:blipFill>
          <p:spPr bwMode="auto">
            <a:xfrm>
              <a:off x="3938" y="3042"/>
              <a:ext cx="34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94" name="Line 7"/>
            <p:cNvSpPr>
              <a:spLocks noChangeShapeType="1"/>
            </p:cNvSpPr>
            <p:nvPr/>
          </p:nvSpPr>
          <p:spPr bwMode="auto">
            <a:xfrm>
              <a:off x="3926" y="2988"/>
              <a:ext cx="0" cy="18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95" name="Line 8"/>
            <p:cNvSpPr>
              <a:spLocks noChangeShapeType="1"/>
            </p:cNvSpPr>
            <p:nvPr/>
          </p:nvSpPr>
          <p:spPr bwMode="auto">
            <a:xfrm>
              <a:off x="3965" y="3013"/>
              <a:ext cx="0" cy="18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pic>
          <p:nvPicPr>
            <p:cNvPr id="2096" name="Picture 9" descr="C:\Documents and Settings\Cedric\Bureau\poste dosage.jpg"/>
            <p:cNvPicPr>
              <a:picLocks noChangeAspect="1" noChangeArrowheads="1"/>
            </p:cNvPicPr>
            <p:nvPr/>
          </p:nvPicPr>
          <p:blipFill>
            <a:blip r:embed="rId3" cstate="print"/>
            <a:srcRect l="41397" t="81831" r="57721" b="15779"/>
            <a:stretch>
              <a:fillRect/>
            </a:stretch>
          </p:blipFill>
          <p:spPr bwMode="auto">
            <a:xfrm>
              <a:off x="3936" y="3506"/>
              <a:ext cx="34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97" name="Line 10"/>
            <p:cNvSpPr>
              <a:spLocks noChangeShapeType="1"/>
            </p:cNvSpPr>
            <p:nvPr/>
          </p:nvSpPr>
          <p:spPr bwMode="auto">
            <a:xfrm>
              <a:off x="3927" y="3456"/>
              <a:ext cx="0" cy="18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98" name="Line 11"/>
            <p:cNvSpPr>
              <a:spLocks noChangeShapeType="1"/>
            </p:cNvSpPr>
            <p:nvPr/>
          </p:nvSpPr>
          <p:spPr bwMode="auto">
            <a:xfrm>
              <a:off x="3964" y="3459"/>
              <a:ext cx="0" cy="18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99" name="Line 12"/>
            <p:cNvSpPr>
              <a:spLocks noChangeShapeType="1"/>
            </p:cNvSpPr>
            <p:nvPr/>
          </p:nvSpPr>
          <p:spPr bwMode="auto">
            <a:xfrm>
              <a:off x="3570" y="3571"/>
              <a:ext cx="87" cy="97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00" name="Line 13"/>
            <p:cNvSpPr>
              <a:spLocks noChangeShapeType="1"/>
            </p:cNvSpPr>
            <p:nvPr/>
          </p:nvSpPr>
          <p:spPr bwMode="auto">
            <a:xfrm>
              <a:off x="3600" y="3593"/>
              <a:ext cx="87" cy="97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061" name="Line 20"/>
          <p:cNvSpPr>
            <a:spLocks noChangeShapeType="1"/>
          </p:cNvSpPr>
          <p:nvPr/>
        </p:nvSpPr>
        <p:spPr bwMode="auto">
          <a:xfrm flipH="1">
            <a:off x="3395663" y="2251075"/>
            <a:ext cx="425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2062" name="Line 21"/>
          <p:cNvSpPr>
            <a:spLocks noChangeShapeType="1"/>
          </p:cNvSpPr>
          <p:nvPr/>
        </p:nvSpPr>
        <p:spPr bwMode="auto">
          <a:xfrm flipH="1">
            <a:off x="3421063" y="5253038"/>
            <a:ext cx="9382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2063" name="AutoShape 28"/>
          <p:cNvSpPr>
            <a:spLocks noChangeArrowheads="1"/>
          </p:cNvSpPr>
          <p:nvPr/>
        </p:nvSpPr>
        <p:spPr bwMode="auto">
          <a:xfrm>
            <a:off x="5354638" y="909638"/>
            <a:ext cx="3579812" cy="773112"/>
          </a:xfrm>
          <a:prstGeom prst="roundRect">
            <a:avLst>
              <a:gd name="adj" fmla="val 16667"/>
            </a:avLst>
          </a:prstGeom>
          <a:solidFill>
            <a:schemeClr val="folHlink"/>
          </a:solidFill>
          <a:ln w="38100">
            <a:noFill/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51229" name="AutoShape 29"/>
          <p:cNvSpPr>
            <a:spLocks noChangeArrowheads="1"/>
          </p:cNvSpPr>
          <p:nvPr/>
        </p:nvSpPr>
        <p:spPr bwMode="auto">
          <a:xfrm>
            <a:off x="5278438" y="820738"/>
            <a:ext cx="3579812" cy="773112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chemeClr val="bg1">
                  <a:gamma/>
                  <a:shade val="76078"/>
                  <a:invGamma/>
                </a:schemeClr>
              </a:gs>
              <a:gs pos="50000">
                <a:schemeClr val="bg1"/>
              </a:gs>
              <a:gs pos="100000">
                <a:schemeClr val="bg1">
                  <a:gamma/>
                  <a:shade val="76078"/>
                  <a:invGamma/>
                </a:schemeClr>
              </a:gs>
            </a:gsLst>
            <a:lin ang="2700000" scaled="1"/>
          </a:gradFill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2065" name="Text Box 30"/>
          <p:cNvSpPr txBox="1">
            <a:spLocks noChangeArrowheads="1"/>
          </p:cNvSpPr>
          <p:nvPr/>
        </p:nvSpPr>
        <p:spPr bwMode="auto">
          <a:xfrm>
            <a:off x="5240338" y="177800"/>
            <a:ext cx="3438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u="sng">
                <a:latin typeface="Comic Sans MS" pitchFamily="66" charset="0"/>
              </a:rPr>
              <a:t>Réaction de titrage</a:t>
            </a:r>
          </a:p>
        </p:txBody>
      </p:sp>
      <p:graphicFrame>
        <p:nvGraphicFramePr>
          <p:cNvPr id="2050" name="Object 31"/>
          <p:cNvGraphicFramePr>
            <a:graphicFrameLocks noChangeAspect="1"/>
          </p:cNvGraphicFramePr>
          <p:nvPr/>
        </p:nvGraphicFramePr>
        <p:xfrm>
          <a:off x="5576888" y="1039813"/>
          <a:ext cx="609600" cy="330200"/>
        </p:xfrm>
        <a:graphic>
          <a:graphicData uri="http://schemas.openxmlformats.org/presentationml/2006/ole">
            <p:oleObj spid="_x0000_s2160" name="CS ChemDraw Drawing" r:id="rId4" imgW="1504950" imgH="819150" progId="ACD.ChemSketchCDX">
              <p:embed/>
            </p:oleObj>
          </a:graphicData>
        </a:graphic>
      </p:graphicFrame>
      <p:graphicFrame>
        <p:nvGraphicFramePr>
          <p:cNvPr id="2051" name="Object 32"/>
          <p:cNvGraphicFramePr>
            <a:graphicFrameLocks noChangeAspect="1"/>
          </p:cNvGraphicFramePr>
          <p:nvPr/>
        </p:nvGraphicFramePr>
        <p:xfrm>
          <a:off x="6742113" y="1071563"/>
          <a:ext cx="501650" cy="252412"/>
        </p:xfrm>
        <a:graphic>
          <a:graphicData uri="http://schemas.openxmlformats.org/presentationml/2006/ole">
            <p:oleObj spid="_x0000_s2161" name="CS ChemDraw Drawing" r:id="rId5" imgW="1238250" imgH="628650" progId="ACD.ChemSketchCDX">
              <p:embed/>
            </p:oleObj>
          </a:graphicData>
        </a:graphic>
      </p:graphicFrame>
      <p:graphicFrame>
        <p:nvGraphicFramePr>
          <p:cNvPr id="2052" name="Object 33"/>
          <p:cNvGraphicFramePr>
            <a:graphicFrameLocks noChangeAspect="1"/>
          </p:cNvGraphicFramePr>
          <p:nvPr/>
        </p:nvGraphicFramePr>
        <p:xfrm>
          <a:off x="7823200" y="1073150"/>
          <a:ext cx="852488" cy="311150"/>
        </p:xfrm>
        <a:graphic>
          <a:graphicData uri="http://schemas.openxmlformats.org/presentationml/2006/ole">
            <p:oleObj spid="_x0000_s2162" name="CS ChemDraw Drawing" r:id="rId6" imgW="2105025" imgH="771525" progId="ACD.ChemSketchCDX">
              <p:embed/>
            </p:oleObj>
          </a:graphicData>
        </a:graphic>
      </p:graphicFrame>
      <p:sp>
        <p:nvSpPr>
          <p:cNvPr id="2066" name="Text Box 34"/>
          <p:cNvSpPr txBox="1">
            <a:spLocks noChangeArrowheads="1"/>
          </p:cNvSpPr>
          <p:nvPr/>
        </p:nvSpPr>
        <p:spPr bwMode="auto">
          <a:xfrm>
            <a:off x="6265863" y="1003300"/>
            <a:ext cx="1403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/>
              <a:t>+</a:t>
            </a:r>
          </a:p>
        </p:txBody>
      </p:sp>
      <p:sp>
        <p:nvSpPr>
          <p:cNvPr id="2067" name="Text Box 35"/>
          <p:cNvSpPr txBox="1">
            <a:spLocks noChangeArrowheads="1"/>
          </p:cNvSpPr>
          <p:nvPr/>
        </p:nvSpPr>
        <p:spPr bwMode="auto">
          <a:xfrm>
            <a:off x="7318375" y="974725"/>
            <a:ext cx="1403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800" b="1">
                <a:sym typeface="Wingdings" pitchFamily="2" charset="2"/>
              </a:rPr>
              <a:t></a:t>
            </a:r>
          </a:p>
        </p:txBody>
      </p:sp>
      <p:graphicFrame>
        <p:nvGraphicFramePr>
          <p:cNvPr id="2053" name="Object 36"/>
          <p:cNvGraphicFramePr>
            <a:graphicFrameLocks noChangeAspect="1"/>
          </p:cNvGraphicFramePr>
          <p:nvPr/>
        </p:nvGraphicFramePr>
        <p:xfrm>
          <a:off x="6024563" y="1265238"/>
          <a:ext cx="323850" cy="211137"/>
        </p:xfrm>
        <a:graphic>
          <a:graphicData uri="http://schemas.openxmlformats.org/presentationml/2006/ole">
            <p:oleObj spid="_x0000_s2163" name="CS ChemDraw Drawing" r:id="rId7" imgW="1181100" imgH="771525" progId="ACD.ChemSketchCDX">
              <p:embed/>
            </p:oleObj>
          </a:graphicData>
        </a:graphic>
      </p:graphicFrame>
      <p:graphicFrame>
        <p:nvGraphicFramePr>
          <p:cNvPr id="2054" name="Object 37"/>
          <p:cNvGraphicFramePr>
            <a:graphicFrameLocks noChangeAspect="1"/>
          </p:cNvGraphicFramePr>
          <p:nvPr/>
        </p:nvGraphicFramePr>
        <p:xfrm>
          <a:off x="7104063" y="1252538"/>
          <a:ext cx="323850" cy="211137"/>
        </p:xfrm>
        <a:graphic>
          <a:graphicData uri="http://schemas.openxmlformats.org/presentationml/2006/ole">
            <p:oleObj spid="_x0000_s2164" name="CS ChemDraw Drawing" r:id="rId8" imgW="1181100" imgH="771525" progId="ACD.ChemSketchCDX">
              <p:embed/>
            </p:oleObj>
          </a:graphicData>
        </a:graphic>
      </p:graphicFrame>
      <p:graphicFrame>
        <p:nvGraphicFramePr>
          <p:cNvPr id="2055" name="Object 38"/>
          <p:cNvGraphicFramePr>
            <a:graphicFrameLocks noChangeAspect="1"/>
          </p:cNvGraphicFramePr>
          <p:nvPr/>
        </p:nvGraphicFramePr>
        <p:xfrm>
          <a:off x="8558213" y="1225550"/>
          <a:ext cx="273050" cy="255588"/>
        </p:xfrm>
        <a:graphic>
          <a:graphicData uri="http://schemas.openxmlformats.org/presentationml/2006/ole">
            <p:oleObj spid="_x0000_s2165" name="Equation" r:id="rId9" imgW="9703080" imgH="6490440" progId="">
              <p:embed/>
            </p:oleObj>
          </a:graphicData>
        </a:graphic>
      </p:graphicFrame>
      <p:grpSp>
        <p:nvGrpSpPr>
          <p:cNvPr id="3" name="Group 95"/>
          <p:cNvGrpSpPr>
            <a:grpSpLocks/>
          </p:cNvGrpSpPr>
          <p:nvPr/>
        </p:nvGrpSpPr>
        <p:grpSpPr bwMode="auto">
          <a:xfrm>
            <a:off x="5448300" y="1887538"/>
            <a:ext cx="2854325" cy="3687762"/>
            <a:chOff x="3432" y="1189"/>
            <a:chExt cx="1798" cy="2323"/>
          </a:xfrm>
        </p:grpSpPr>
        <p:sp>
          <p:nvSpPr>
            <p:cNvPr id="51296" name="AutoShape 96"/>
            <p:cNvSpPr>
              <a:spLocks noChangeArrowheads="1"/>
            </p:cNvSpPr>
            <p:nvPr/>
          </p:nvSpPr>
          <p:spPr bwMode="auto">
            <a:xfrm>
              <a:off x="4151" y="1189"/>
              <a:ext cx="1079" cy="462"/>
            </a:xfrm>
            <a:prstGeom prst="wedgeEllipseCallout">
              <a:avLst>
                <a:gd name="adj1" fmla="val -31000"/>
                <a:gd name="adj2" fmla="val -114500"/>
              </a:avLst>
            </a:prstGeom>
            <a:gradFill rotWithShape="0">
              <a:gsLst>
                <a:gs pos="0">
                  <a:schemeClr val="bg1">
                    <a:gamma/>
                    <a:shade val="66275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66275"/>
                    <a:invGamma/>
                  </a:schemeClr>
                </a:gs>
              </a:gsLst>
              <a:lin ang="2700000" scaled="1"/>
            </a:gradFill>
            <a:ln w="38100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51297" name="Text Box 97"/>
            <p:cNvSpPr txBox="1">
              <a:spLocks noChangeArrowheads="1"/>
            </p:cNvSpPr>
            <p:nvPr/>
          </p:nvSpPr>
          <p:spPr bwMode="auto">
            <a:xfrm>
              <a:off x="4225" y="1264"/>
              <a:ext cx="94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fr-FR">
                  <a:solidFill>
                    <a:schemeClr val="accent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Comic Sans MS" pitchFamily="66" charset="0"/>
                </a:rPr>
                <a:t>Bécher</a:t>
              </a:r>
            </a:p>
          </p:txBody>
        </p:sp>
        <p:sp>
          <p:nvSpPr>
            <p:cNvPr id="51298" name="AutoShape 98"/>
            <p:cNvSpPr>
              <a:spLocks noChangeArrowheads="1"/>
            </p:cNvSpPr>
            <p:nvPr/>
          </p:nvSpPr>
          <p:spPr bwMode="auto">
            <a:xfrm>
              <a:off x="3432" y="3096"/>
              <a:ext cx="608" cy="416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1">
                    <a:gamma/>
                    <a:shade val="7607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76078"/>
                    <a:invGamma/>
                  </a:schemeClr>
                </a:gs>
              </a:gsLst>
              <a:lin ang="2700000" scaled="1"/>
            </a:gradFill>
            <a:ln w="381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FR"/>
            </a:p>
          </p:txBody>
        </p:sp>
      </p:grpSp>
      <p:graphicFrame>
        <p:nvGraphicFramePr>
          <p:cNvPr id="2056" name="Object 15"/>
          <p:cNvGraphicFramePr>
            <a:graphicFrameLocks noChangeAspect="1"/>
          </p:cNvGraphicFramePr>
          <p:nvPr/>
        </p:nvGraphicFramePr>
        <p:xfrm>
          <a:off x="5527675" y="5089525"/>
          <a:ext cx="823913" cy="358775"/>
        </p:xfrm>
        <a:graphic>
          <a:graphicData uri="http://schemas.openxmlformats.org/presentationml/2006/ole">
            <p:oleObj spid="_x0000_s2166" name="CS ChemDraw Drawing" r:id="rId10" imgW="543560" imgH="236220" progId="ACD.ChemSketchCDX">
              <p:embed/>
            </p:oleObj>
          </a:graphicData>
        </a:graphic>
      </p:graphicFrame>
      <p:graphicFrame>
        <p:nvGraphicFramePr>
          <p:cNvPr id="2057" name="Object 17"/>
          <p:cNvGraphicFramePr>
            <a:graphicFrameLocks noChangeAspect="1"/>
          </p:cNvGraphicFramePr>
          <p:nvPr/>
        </p:nvGraphicFramePr>
        <p:xfrm>
          <a:off x="4422775" y="5073650"/>
          <a:ext cx="784225" cy="371475"/>
        </p:xfrm>
        <a:graphic>
          <a:graphicData uri="http://schemas.openxmlformats.org/presentationml/2006/ole">
            <p:oleObj spid="_x0000_s2167" name="CS ChemDraw Drawing" r:id="rId11" imgW="515620" imgH="246380" progId="ACD.ChemSketchCDX">
              <p:embed/>
            </p:oleObj>
          </a:graphicData>
        </a:graphic>
      </p:graphicFrame>
      <p:sp>
        <p:nvSpPr>
          <p:cNvPr id="2069" name="Text Box 18"/>
          <p:cNvSpPr txBox="1">
            <a:spLocks noChangeArrowheads="1"/>
          </p:cNvSpPr>
          <p:nvPr/>
        </p:nvSpPr>
        <p:spPr bwMode="auto">
          <a:xfrm>
            <a:off x="5164138" y="4979988"/>
            <a:ext cx="5540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>
                <a:latin typeface="Comic Sans MS" pitchFamily="66" charset="0"/>
              </a:rPr>
              <a:t>+</a:t>
            </a:r>
          </a:p>
        </p:txBody>
      </p:sp>
      <p:grpSp>
        <p:nvGrpSpPr>
          <p:cNvPr id="4" name="Group 99"/>
          <p:cNvGrpSpPr>
            <a:grpSpLocks/>
          </p:cNvGrpSpPr>
          <p:nvPr/>
        </p:nvGrpSpPr>
        <p:grpSpPr bwMode="auto">
          <a:xfrm>
            <a:off x="3536950" y="415925"/>
            <a:ext cx="1712913" cy="2162175"/>
            <a:chOff x="2228" y="262"/>
            <a:chExt cx="1079" cy="1362"/>
          </a:xfrm>
        </p:grpSpPr>
        <p:sp>
          <p:nvSpPr>
            <p:cNvPr id="51300" name="AutoShape 100"/>
            <p:cNvSpPr>
              <a:spLocks noChangeArrowheads="1"/>
            </p:cNvSpPr>
            <p:nvPr/>
          </p:nvSpPr>
          <p:spPr bwMode="auto">
            <a:xfrm rot="-1243286">
              <a:off x="2228" y="262"/>
              <a:ext cx="1079" cy="462"/>
            </a:xfrm>
            <a:prstGeom prst="wedgeEllipseCallout">
              <a:avLst>
                <a:gd name="adj1" fmla="val 52269"/>
                <a:gd name="adj2" fmla="val 104241"/>
              </a:avLst>
            </a:prstGeom>
            <a:gradFill rotWithShape="0">
              <a:gsLst>
                <a:gs pos="0">
                  <a:schemeClr val="bg1">
                    <a:gamma/>
                    <a:shade val="66275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66275"/>
                    <a:invGamma/>
                  </a:schemeClr>
                </a:gs>
              </a:gsLst>
              <a:lin ang="2700000" scaled="1"/>
            </a:gradFill>
            <a:ln w="3810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51301" name="Text Box 101"/>
            <p:cNvSpPr txBox="1">
              <a:spLocks noChangeArrowheads="1"/>
            </p:cNvSpPr>
            <p:nvPr/>
          </p:nvSpPr>
          <p:spPr bwMode="auto">
            <a:xfrm rot="-1435498">
              <a:off x="2358" y="335"/>
              <a:ext cx="82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Comic Sans MS" pitchFamily="66" charset="0"/>
                </a:rPr>
                <a:t>Burette</a:t>
              </a:r>
            </a:p>
          </p:txBody>
        </p:sp>
        <p:sp>
          <p:nvSpPr>
            <p:cNvPr id="51302" name="AutoShape 102"/>
            <p:cNvSpPr>
              <a:spLocks noChangeArrowheads="1"/>
            </p:cNvSpPr>
            <p:nvPr/>
          </p:nvSpPr>
          <p:spPr bwMode="auto">
            <a:xfrm>
              <a:off x="2416" y="1208"/>
              <a:ext cx="608" cy="416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1">
                    <a:gamma/>
                    <a:shade val="7607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76078"/>
                    <a:invGamma/>
                  </a:schemeClr>
                </a:gs>
              </a:gsLst>
              <a:lin ang="2700000" scaled="1"/>
            </a:gradFill>
            <a:ln w="381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FR"/>
            </a:p>
          </p:txBody>
        </p:sp>
      </p:grpSp>
      <p:graphicFrame>
        <p:nvGraphicFramePr>
          <p:cNvPr id="2058" name="Object 14"/>
          <p:cNvGraphicFramePr>
            <a:graphicFrameLocks noChangeAspect="1"/>
          </p:cNvGraphicFramePr>
          <p:nvPr/>
        </p:nvGraphicFramePr>
        <p:xfrm>
          <a:off x="3878263" y="2074863"/>
          <a:ext cx="923925" cy="373062"/>
        </p:xfrm>
        <a:graphic>
          <a:graphicData uri="http://schemas.openxmlformats.org/presentationml/2006/ole">
            <p:oleObj spid="_x0000_s2168" name="CS ChemDraw Drawing" r:id="rId12" imgW="609600" imgH="246380" progId="ACD.ChemSketchCDX">
              <p:embed/>
            </p:oleObj>
          </a:graphicData>
        </a:graphic>
      </p:graphicFrame>
      <p:graphicFrame>
        <p:nvGraphicFramePr>
          <p:cNvPr id="2059" name="Object 16"/>
          <p:cNvGraphicFramePr>
            <a:graphicFrameLocks noChangeAspect="1"/>
          </p:cNvGraphicFramePr>
          <p:nvPr/>
        </p:nvGraphicFramePr>
        <p:xfrm>
          <a:off x="5072063" y="2085975"/>
          <a:ext cx="676275" cy="360363"/>
        </p:xfrm>
        <a:graphic>
          <a:graphicData uri="http://schemas.openxmlformats.org/presentationml/2006/ole">
            <p:oleObj spid="_x0000_s2169" name="CS ChemDraw Drawing" r:id="rId13" imgW="447040" imgH="238760" progId="ACD.ChemSketchCDX">
              <p:embed/>
            </p:oleObj>
          </a:graphicData>
        </a:graphic>
      </p:graphicFrame>
      <p:sp>
        <p:nvSpPr>
          <p:cNvPr id="2071" name="Text Box 19"/>
          <p:cNvSpPr txBox="1">
            <a:spLocks noChangeArrowheads="1"/>
          </p:cNvSpPr>
          <p:nvPr/>
        </p:nvSpPr>
        <p:spPr bwMode="auto">
          <a:xfrm>
            <a:off x="4737100" y="1992313"/>
            <a:ext cx="5540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>
                <a:latin typeface="Comic Sans MS" pitchFamily="66" charset="0"/>
              </a:rPr>
              <a:t>+</a:t>
            </a:r>
          </a:p>
        </p:txBody>
      </p:sp>
      <p:pic>
        <p:nvPicPr>
          <p:cNvPr id="2072" name="Picture 109" descr="C:\Documents and Settings\Cedric\Bureau\destop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73050" y="4022725"/>
            <a:ext cx="1333500" cy="215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73" name="Text Box 110"/>
          <p:cNvSpPr txBox="1">
            <a:spLocks noChangeArrowheads="1"/>
          </p:cNvSpPr>
          <p:nvPr/>
        </p:nvSpPr>
        <p:spPr bwMode="auto">
          <a:xfrm>
            <a:off x="114300" y="6121400"/>
            <a:ext cx="161290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400">
                <a:latin typeface="Calibri" pitchFamily="34" charset="0"/>
              </a:rPr>
              <a:t>DESTOP                       à 10% en soude</a:t>
            </a:r>
          </a:p>
        </p:txBody>
      </p:sp>
      <p:grpSp>
        <p:nvGrpSpPr>
          <p:cNvPr id="2074" name="Group 23"/>
          <p:cNvGrpSpPr>
            <a:grpSpLocks/>
          </p:cNvGrpSpPr>
          <p:nvPr/>
        </p:nvGrpSpPr>
        <p:grpSpPr bwMode="auto">
          <a:xfrm rot="617433">
            <a:off x="1277938" y="5014913"/>
            <a:ext cx="1695450" cy="779462"/>
            <a:chOff x="3621" y="844"/>
            <a:chExt cx="799" cy="474"/>
          </a:xfrm>
        </p:grpSpPr>
        <p:sp>
          <p:nvSpPr>
            <p:cNvPr id="2082" name="Freeform 24"/>
            <p:cNvSpPr>
              <a:spLocks/>
            </p:cNvSpPr>
            <p:nvPr/>
          </p:nvSpPr>
          <p:spPr bwMode="auto">
            <a:xfrm rot="-152952">
              <a:off x="3654" y="875"/>
              <a:ext cx="766" cy="443"/>
            </a:xfrm>
            <a:custGeom>
              <a:avLst/>
              <a:gdLst>
                <a:gd name="T0" fmla="*/ 0 w 1558"/>
                <a:gd name="T1" fmla="*/ 931 h 931"/>
                <a:gd name="T2" fmla="*/ 131 w 1558"/>
                <a:gd name="T3" fmla="*/ 792 h 931"/>
                <a:gd name="T4" fmla="*/ 251 w 1558"/>
                <a:gd name="T5" fmla="*/ 682 h 931"/>
                <a:gd name="T6" fmla="*/ 381 w 1558"/>
                <a:gd name="T7" fmla="*/ 582 h 931"/>
                <a:gd name="T8" fmla="*/ 529 w 1558"/>
                <a:gd name="T9" fmla="*/ 490 h 931"/>
                <a:gd name="T10" fmla="*/ 837 w 1558"/>
                <a:gd name="T11" fmla="*/ 306 h 931"/>
                <a:gd name="T12" fmla="*/ 1127 w 1558"/>
                <a:gd name="T13" fmla="*/ 178 h 931"/>
                <a:gd name="T14" fmla="*/ 935 w 1558"/>
                <a:gd name="T15" fmla="*/ 0 h 931"/>
                <a:gd name="T16" fmla="*/ 1558 w 1558"/>
                <a:gd name="T17" fmla="*/ 220 h 931"/>
                <a:gd name="T18" fmla="*/ 1275 w 1558"/>
                <a:gd name="T19" fmla="*/ 755 h 931"/>
                <a:gd name="T20" fmla="*/ 1254 w 1558"/>
                <a:gd name="T21" fmla="*/ 518 h 931"/>
                <a:gd name="T22" fmla="*/ 936 w 1558"/>
                <a:gd name="T23" fmla="*/ 568 h 931"/>
                <a:gd name="T24" fmla="*/ 587 w 1558"/>
                <a:gd name="T25" fmla="*/ 655 h 931"/>
                <a:gd name="T26" fmla="*/ 331 w 1558"/>
                <a:gd name="T27" fmla="*/ 754 h 931"/>
                <a:gd name="T28" fmla="*/ 0 w 1558"/>
                <a:gd name="T29" fmla="*/ 931 h 93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558"/>
                <a:gd name="T46" fmla="*/ 0 h 931"/>
                <a:gd name="T47" fmla="*/ 1558 w 1558"/>
                <a:gd name="T48" fmla="*/ 931 h 931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558" h="931">
                  <a:moveTo>
                    <a:pt x="0" y="931"/>
                  </a:moveTo>
                  <a:lnTo>
                    <a:pt x="131" y="792"/>
                  </a:lnTo>
                  <a:lnTo>
                    <a:pt x="251" y="682"/>
                  </a:lnTo>
                  <a:lnTo>
                    <a:pt x="381" y="582"/>
                  </a:lnTo>
                  <a:lnTo>
                    <a:pt x="529" y="490"/>
                  </a:lnTo>
                  <a:lnTo>
                    <a:pt x="837" y="306"/>
                  </a:lnTo>
                  <a:lnTo>
                    <a:pt x="1127" y="178"/>
                  </a:lnTo>
                  <a:lnTo>
                    <a:pt x="935" y="0"/>
                  </a:lnTo>
                  <a:lnTo>
                    <a:pt x="1558" y="220"/>
                  </a:lnTo>
                  <a:lnTo>
                    <a:pt x="1275" y="755"/>
                  </a:lnTo>
                  <a:lnTo>
                    <a:pt x="1254" y="518"/>
                  </a:lnTo>
                  <a:lnTo>
                    <a:pt x="936" y="568"/>
                  </a:lnTo>
                  <a:lnTo>
                    <a:pt x="587" y="655"/>
                  </a:lnTo>
                  <a:lnTo>
                    <a:pt x="331" y="754"/>
                  </a:lnTo>
                  <a:lnTo>
                    <a:pt x="0" y="931"/>
                  </a:lnTo>
                  <a:close/>
                </a:path>
              </a:pathLst>
            </a:custGeom>
            <a:solidFill>
              <a:schemeClr val="bg2"/>
            </a:solidFill>
            <a:ln w="9525" cap="flat" cmpd="sng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83" name="Freeform 25"/>
            <p:cNvSpPr>
              <a:spLocks/>
            </p:cNvSpPr>
            <p:nvPr/>
          </p:nvSpPr>
          <p:spPr bwMode="auto">
            <a:xfrm rot="-152952">
              <a:off x="3621" y="844"/>
              <a:ext cx="766" cy="443"/>
            </a:xfrm>
            <a:custGeom>
              <a:avLst/>
              <a:gdLst>
                <a:gd name="T0" fmla="*/ 0 w 1558"/>
                <a:gd name="T1" fmla="*/ 931 h 931"/>
                <a:gd name="T2" fmla="*/ 131 w 1558"/>
                <a:gd name="T3" fmla="*/ 792 h 931"/>
                <a:gd name="T4" fmla="*/ 251 w 1558"/>
                <a:gd name="T5" fmla="*/ 682 h 931"/>
                <a:gd name="T6" fmla="*/ 381 w 1558"/>
                <a:gd name="T7" fmla="*/ 582 h 931"/>
                <a:gd name="T8" fmla="*/ 529 w 1558"/>
                <a:gd name="T9" fmla="*/ 490 h 931"/>
                <a:gd name="T10" fmla="*/ 837 w 1558"/>
                <a:gd name="T11" fmla="*/ 306 h 931"/>
                <a:gd name="T12" fmla="*/ 1127 w 1558"/>
                <a:gd name="T13" fmla="*/ 178 h 931"/>
                <a:gd name="T14" fmla="*/ 935 w 1558"/>
                <a:gd name="T15" fmla="*/ 0 h 931"/>
                <a:gd name="T16" fmla="*/ 1558 w 1558"/>
                <a:gd name="T17" fmla="*/ 220 h 931"/>
                <a:gd name="T18" fmla="*/ 1275 w 1558"/>
                <a:gd name="T19" fmla="*/ 755 h 931"/>
                <a:gd name="T20" fmla="*/ 1254 w 1558"/>
                <a:gd name="T21" fmla="*/ 518 h 931"/>
                <a:gd name="T22" fmla="*/ 936 w 1558"/>
                <a:gd name="T23" fmla="*/ 568 h 931"/>
                <a:gd name="T24" fmla="*/ 587 w 1558"/>
                <a:gd name="T25" fmla="*/ 655 h 931"/>
                <a:gd name="T26" fmla="*/ 331 w 1558"/>
                <a:gd name="T27" fmla="*/ 754 h 931"/>
                <a:gd name="T28" fmla="*/ 0 w 1558"/>
                <a:gd name="T29" fmla="*/ 931 h 93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558"/>
                <a:gd name="T46" fmla="*/ 0 h 931"/>
                <a:gd name="T47" fmla="*/ 1558 w 1558"/>
                <a:gd name="T48" fmla="*/ 931 h 931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558" h="931">
                  <a:moveTo>
                    <a:pt x="0" y="931"/>
                  </a:moveTo>
                  <a:lnTo>
                    <a:pt x="131" y="792"/>
                  </a:lnTo>
                  <a:lnTo>
                    <a:pt x="251" y="682"/>
                  </a:lnTo>
                  <a:lnTo>
                    <a:pt x="381" y="582"/>
                  </a:lnTo>
                  <a:lnTo>
                    <a:pt x="529" y="490"/>
                  </a:lnTo>
                  <a:lnTo>
                    <a:pt x="837" y="306"/>
                  </a:lnTo>
                  <a:lnTo>
                    <a:pt x="1127" y="178"/>
                  </a:lnTo>
                  <a:lnTo>
                    <a:pt x="935" y="0"/>
                  </a:lnTo>
                  <a:lnTo>
                    <a:pt x="1558" y="220"/>
                  </a:lnTo>
                  <a:lnTo>
                    <a:pt x="1275" y="755"/>
                  </a:lnTo>
                  <a:lnTo>
                    <a:pt x="1254" y="518"/>
                  </a:lnTo>
                  <a:lnTo>
                    <a:pt x="936" y="568"/>
                  </a:lnTo>
                  <a:lnTo>
                    <a:pt x="587" y="655"/>
                  </a:lnTo>
                  <a:lnTo>
                    <a:pt x="331" y="754"/>
                  </a:lnTo>
                  <a:lnTo>
                    <a:pt x="0" y="931"/>
                  </a:lnTo>
                  <a:close/>
                </a:path>
              </a:pathLst>
            </a:custGeom>
            <a:gradFill rotWithShape="0">
              <a:gsLst>
                <a:gs pos="0">
                  <a:srgbClr val="FFCACA"/>
                </a:gs>
                <a:gs pos="100000">
                  <a:srgbClr val="FF0000"/>
                </a:gs>
              </a:gsLst>
              <a:lin ang="0" scaled="1"/>
            </a:gradFill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075" name="Text Box 27"/>
          <p:cNvSpPr txBox="1">
            <a:spLocks noChangeArrowheads="1"/>
          </p:cNvSpPr>
          <p:nvPr/>
        </p:nvSpPr>
        <p:spPr bwMode="auto">
          <a:xfrm rot="-1002388">
            <a:off x="1358900" y="5072063"/>
            <a:ext cx="13176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100">
                <a:solidFill>
                  <a:srgbClr val="FF0000"/>
                </a:solidFill>
                <a:latin typeface="Calibri" pitchFamily="34" charset="0"/>
              </a:rPr>
              <a:t>Solution diluée</a:t>
            </a:r>
          </a:p>
        </p:txBody>
      </p:sp>
      <p:grpSp>
        <p:nvGrpSpPr>
          <p:cNvPr id="6" name="Group 111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8" cy="4320"/>
          </a:xfrm>
        </p:grpSpPr>
        <p:sp>
          <p:nvSpPr>
            <p:cNvPr id="2077" name="Freeform 112"/>
            <p:cNvSpPr>
              <a:spLocks/>
            </p:cNvSpPr>
            <p:nvPr/>
          </p:nvSpPr>
          <p:spPr bwMode="auto">
            <a:xfrm>
              <a:off x="0" y="0"/>
              <a:ext cx="5768" cy="4320"/>
            </a:xfrm>
            <a:custGeom>
              <a:avLst/>
              <a:gdLst>
                <a:gd name="T0" fmla="*/ 2144 w 5768"/>
                <a:gd name="T1" fmla="*/ 0 h 4320"/>
                <a:gd name="T2" fmla="*/ 2160 w 5768"/>
                <a:gd name="T3" fmla="*/ 2424 h 4320"/>
                <a:gd name="T4" fmla="*/ 1784 w 5768"/>
                <a:gd name="T5" fmla="*/ 2432 h 4320"/>
                <a:gd name="T6" fmla="*/ 1768 w 5768"/>
                <a:gd name="T7" fmla="*/ 3144 h 4320"/>
                <a:gd name="T8" fmla="*/ 2384 w 5768"/>
                <a:gd name="T9" fmla="*/ 3144 h 4320"/>
                <a:gd name="T10" fmla="*/ 2376 w 5768"/>
                <a:gd name="T11" fmla="*/ 2432 h 4320"/>
                <a:gd name="T12" fmla="*/ 2168 w 5768"/>
                <a:gd name="T13" fmla="*/ 2416 h 4320"/>
                <a:gd name="T14" fmla="*/ 2152 w 5768"/>
                <a:gd name="T15" fmla="*/ 0 h 4320"/>
                <a:gd name="T16" fmla="*/ 5768 w 5768"/>
                <a:gd name="T17" fmla="*/ 8 h 4320"/>
                <a:gd name="T18" fmla="*/ 5752 w 5768"/>
                <a:gd name="T19" fmla="*/ 4312 h 4320"/>
                <a:gd name="T20" fmla="*/ 0 w 5768"/>
                <a:gd name="T21" fmla="*/ 4320 h 4320"/>
                <a:gd name="T22" fmla="*/ 0 w 5768"/>
                <a:gd name="T23" fmla="*/ 0 h 4320"/>
                <a:gd name="T24" fmla="*/ 2144 w 5768"/>
                <a:gd name="T25" fmla="*/ 0 h 432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68"/>
                <a:gd name="T40" fmla="*/ 0 h 4320"/>
                <a:gd name="T41" fmla="*/ 5768 w 5768"/>
                <a:gd name="T42" fmla="*/ 4320 h 432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68" h="4320">
                  <a:moveTo>
                    <a:pt x="2144" y="0"/>
                  </a:moveTo>
                  <a:lnTo>
                    <a:pt x="2160" y="2424"/>
                  </a:lnTo>
                  <a:lnTo>
                    <a:pt x="1784" y="2432"/>
                  </a:lnTo>
                  <a:lnTo>
                    <a:pt x="1768" y="3144"/>
                  </a:lnTo>
                  <a:lnTo>
                    <a:pt x="2384" y="3144"/>
                  </a:lnTo>
                  <a:lnTo>
                    <a:pt x="2376" y="2432"/>
                  </a:lnTo>
                  <a:lnTo>
                    <a:pt x="2168" y="2416"/>
                  </a:lnTo>
                  <a:lnTo>
                    <a:pt x="2152" y="0"/>
                  </a:lnTo>
                  <a:lnTo>
                    <a:pt x="5768" y="8"/>
                  </a:lnTo>
                  <a:lnTo>
                    <a:pt x="5752" y="4312"/>
                  </a:lnTo>
                  <a:lnTo>
                    <a:pt x="0" y="4320"/>
                  </a:lnTo>
                  <a:lnTo>
                    <a:pt x="0" y="0"/>
                  </a:lnTo>
                  <a:lnTo>
                    <a:pt x="2144" y="0"/>
                  </a:lnTo>
                  <a:close/>
                </a:path>
              </a:pathLst>
            </a:custGeom>
            <a:solidFill>
              <a:srgbClr val="FFFFFF">
                <a:alpha val="50195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grpSp>
          <p:nvGrpSpPr>
            <p:cNvPr id="2078" name="Group 113"/>
            <p:cNvGrpSpPr>
              <a:grpSpLocks/>
            </p:cNvGrpSpPr>
            <p:nvPr/>
          </p:nvGrpSpPr>
          <p:grpSpPr bwMode="auto">
            <a:xfrm>
              <a:off x="1774" y="2430"/>
              <a:ext cx="650" cy="770"/>
              <a:chOff x="1038" y="2758"/>
              <a:chExt cx="650" cy="770"/>
            </a:xfrm>
          </p:grpSpPr>
          <p:sp>
            <p:nvSpPr>
              <p:cNvPr id="2080" name="Rectangle 114"/>
              <p:cNvSpPr>
                <a:spLocks noChangeArrowheads="1"/>
              </p:cNvSpPr>
              <p:nvPr/>
            </p:nvSpPr>
            <p:spPr bwMode="auto">
              <a:xfrm>
                <a:off x="1038" y="2758"/>
                <a:ext cx="609" cy="730"/>
              </a:xfrm>
              <a:prstGeom prst="rect">
                <a:avLst/>
              </a:prstGeom>
              <a:noFill/>
              <a:ln w="5715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2081" name="Freeform 115"/>
              <p:cNvSpPr>
                <a:spLocks/>
              </p:cNvSpPr>
              <p:nvPr/>
            </p:nvSpPr>
            <p:spPr bwMode="auto">
              <a:xfrm>
                <a:off x="1136" y="2856"/>
                <a:ext cx="552" cy="672"/>
              </a:xfrm>
              <a:custGeom>
                <a:avLst/>
                <a:gdLst>
                  <a:gd name="T0" fmla="*/ 552 w 552"/>
                  <a:gd name="T1" fmla="*/ 0 h 672"/>
                  <a:gd name="T2" fmla="*/ 552 w 552"/>
                  <a:gd name="T3" fmla="*/ 672 h 672"/>
                  <a:gd name="T4" fmla="*/ 0 w 552"/>
                  <a:gd name="T5" fmla="*/ 672 h 672"/>
                  <a:gd name="T6" fmla="*/ 0 60000 65536"/>
                  <a:gd name="T7" fmla="*/ 0 60000 65536"/>
                  <a:gd name="T8" fmla="*/ 0 60000 65536"/>
                  <a:gd name="T9" fmla="*/ 0 w 552"/>
                  <a:gd name="T10" fmla="*/ 0 h 672"/>
                  <a:gd name="T11" fmla="*/ 552 w 552"/>
                  <a:gd name="T12" fmla="*/ 672 h 67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52" h="672">
                    <a:moveTo>
                      <a:pt x="552" y="0"/>
                    </a:moveTo>
                    <a:lnTo>
                      <a:pt x="552" y="672"/>
                    </a:lnTo>
                    <a:lnTo>
                      <a:pt x="0" y="672"/>
                    </a:lnTo>
                  </a:path>
                </a:pathLst>
              </a:custGeom>
              <a:noFill/>
              <a:ln w="28575" cmpd="sng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pic>
          <p:nvPicPr>
            <p:cNvPr id="2079" name="Picture 116" descr="C:\Documents and Settings\Cedric\Bureau\zoom.png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2174" y="2092"/>
              <a:ext cx="793" cy="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2"/>
          <p:cNvSpPr>
            <a:spLocks noChangeArrowheads="1"/>
          </p:cNvSpPr>
          <p:nvPr/>
        </p:nvSpPr>
        <p:spPr bwMode="auto">
          <a:xfrm>
            <a:off x="5892800" y="241300"/>
            <a:ext cx="2959100" cy="81280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chemeClr val="bg1">
                  <a:gamma/>
                  <a:shade val="84314"/>
                  <a:invGamma/>
                </a:schemeClr>
              </a:gs>
              <a:gs pos="50000">
                <a:schemeClr val="bg1"/>
              </a:gs>
              <a:gs pos="100000">
                <a:schemeClr val="bg1">
                  <a:gamma/>
                  <a:shade val="84314"/>
                  <a:invGamma/>
                </a:schemeClr>
              </a:gs>
            </a:gsLst>
            <a:lin ang="2700000" scaled="1"/>
          </a:gradFill>
          <a:ln w="2857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graphicFrame>
        <p:nvGraphicFramePr>
          <p:cNvPr id="3074" name="Object 3"/>
          <p:cNvGraphicFramePr>
            <a:graphicFrameLocks noChangeAspect="1"/>
          </p:cNvGraphicFramePr>
          <p:nvPr/>
        </p:nvGraphicFramePr>
        <p:xfrm>
          <a:off x="455613" y="0"/>
          <a:ext cx="4191000" cy="3890963"/>
        </p:xfrm>
        <a:graphic>
          <a:graphicData uri="http://schemas.openxmlformats.org/presentationml/2006/ole">
            <p:oleObj spid="_x0000_s3448" name="Image bitmap" r:id="rId3" imgW="3591426" imgH="3333333" progId="PBrush">
              <p:embed/>
            </p:oleObj>
          </a:graphicData>
        </a:graphic>
      </p:graphicFrame>
      <p:sp>
        <p:nvSpPr>
          <p:cNvPr id="23556" name="Oval 4"/>
          <p:cNvSpPr>
            <a:spLocks noChangeArrowheads="1"/>
          </p:cNvSpPr>
          <p:nvPr/>
        </p:nvSpPr>
        <p:spPr bwMode="auto">
          <a:xfrm>
            <a:off x="4064000" y="1282700"/>
            <a:ext cx="393700" cy="1079500"/>
          </a:xfrm>
          <a:prstGeom prst="ellipse">
            <a:avLst/>
          </a:prstGeom>
          <a:gradFill rotWithShape="0">
            <a:gsLst>
              <a:gs pos="0">
                <a:schemeClr val="bg1">
                  <a:gamma/>
                  <a:shade val="46275"/>
                  <a:invGamma/>
                </a:schemeClr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23557" name="Freeform 5"/>
          <p:cNvSpPr>
            <a:spLocks/>
          </p:cNvSpPr>
          <p:nvPr/>
        </p:nvSpPr>
        <p:spPr bwMode="auto">
          <a:xfrm>
            <a:off x="1127125" y="1651000"/>
            <a:ext cx="1009650" cy="336550"/>
          </a:xfrm>
          <a:custGeom>
            <a:avLst/>
            <a:gdLst/>
            <a:ahLst/>
            <a:cxnLst>
              <a:cxn ang="0">
                <a:pos x="610" y="0"/>
              </a:cxn>
              <a:cxn ang="0">
                <a:pos x="622" y="34"/>
              </a:cxn>
              <a:cxn ang="0">
                <a:pos x="630" y="92"/>
              </a:cxn>
              <a:cxn ang="0">
                <a:pos x="632" y="120"/>
              </a:cxn>
              <a:cxn ang="0">
                <a:pos x="636" y="212"/>
              </a:cxn>
              <a:cxn ang="0">
                <a:pos x="232" y="206"/>
              </a:cxn>
              <a:cxn ang="0">
                <a:pos x="146" y="208"/>
              </a:cxn>
              <a:cxn ang="0">
                <a:pos x="78" y="178"/>
              </a:cxn>
              <a:cxn ang="0">
                <a:pos x="40" y="156"/>
              </a:cxn>
              <a:cxn ang="0">
                <a:pos x="4" y="136"/>
              </a:cxn>
              <a:cxn ang="0">
                <a:pos x="0" y="112"/>
              </a:cxn>
              <a:cxn ang="0">
                <a:pos x="2" y="76"/>
              </a:cxn>
              <a:cxn ang="0">
                <a:pos x="24" y="48"/>
              </a:cxn>
              <a:cxn ang="0">
                <a:pos x="64" y="26"/>
              </a:cxn>
              <a:cxn ang="0">
                <a:pos x="94" y="12"/>
              </a:cxn>
              <a:cxn ang="0">
                <a:pos x="130" y="8"/>
              </a:cxn>
              <a:cxn ang="0">
                <a:pos x="610" y="0"/>
              </a:cxn>
            </a:cxnLst>
            <a:rect l="0" t="0" r="r" b="b"/>
            <a:pathLst>
              <a:path w="636" h="212">
                <a:moveTo>
                  <a:pt x="610" y="0"/>
                </a:moveTo>
                <a:lnTo>
                  <a:pt x="622" y="34"/>
                </a:lnTo>
                <a:lnTo>
                  <a:pt x="630" y="92"/>
                </a:lnTo>
                <a:lnTo>
                  <a:pt x="632" y="120"/>
                </a:lnTo>
                <a:lnTo>
                  <a:pt x="636" y="212"/>
                </a:lnTo>
                <a:lnTo>
                  <a:pt x="232" y="206"/>
                </a:lnTo>
                <a:lnTo>
                  <a:pt x="146" y="208"/>
                </a:lnTo>
                <a:lnTo>
                  <a:pt x="78" y="178"/>
                </a:lnTo>
                <a:lnTo>
                  <a:pt x="40" y="156"/>
                </a:lnTo>
                <a:lnTo>
                  <a:pt x="4" y="136"/>
                </a:lnTo>
                <a:lnTo>
                  <a:pt x="0" y="112"/>
                </a:lnTo>
                <a:lnTo>
                  <a:pt x="2" y="76"/>
                </a:lnTo>
                <a:lnTo>
                  <a:pt x="24" y="48"/>
                </a:lnTo>
                <a:lnTo>
                  <a:pt x="64" y="26"/>
                </a:lnTo>
                <a:lnTo>
                  <a:pt x="94" y="12"/>
                </a:lnTo>
                <a:lnTo>
                  <a:pt x="130" y="8"/>
                </a:lnTo>
                <a:lnTo>
                  <a:pt x="610" y="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bg1">
                  <a:gamma/>
                  <a:shade val="56078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23558" name="Freeform 6"/>
          <p:cNvSpPr>
            <a:spLocks/>
          </p:cNvSpPr>
          <p:nvPr/>
        </p:nvSpPr>
        <p:spPr bwMode="auto">
          <a:xfrm>
            <a:off x="2349500" y="1625600"/>
            <a:ext cx="635000" cy="387350"/>
          </a:xfrm>
          <a:custGeom>
            <a:avLst/>
            <a:gdLst/>
            <a:ahLst/>
            <a:cxnLst>
              <a:cxn ang="0">
                <a:pos x="32" y="0"/>
              </a:cxn>
              <a:cxn ang="0">
                <a:pos x="18" y="40"/>
              </a:cxn>
              <a:cxn ang="0">
                <a:pos x="8" y="110"/>
              </a:cxn>
              <a:cxn ang="0">
                <a:pos x="4" y="170"/>
              </a:cxn>
              <a:cxn ang="0">
                <a:pos x="0" y="236"/>
              </a:cxn>
              <a:cxn ang="0">
                <a:pos x="398" y="244"/>
              </a:cxn>
              <a:cxn ang="0">
                <a:pos x="370" y="228"/>
              </a:cxn>
              <a:cxn ang="0">
                <a:pos x="352" y="178"/>
              </a:cxn>
              <a:cxn ang="0">
                <a:pos x="336" y="150"/>
              </a:cxn>
              <a:cxn ang="0">
                <a:pos x="338" y="112"/>
              </a:cxn>
              <a:cxn ang="0">
                <a:pos x="348" y="66"/>
              </a:cxn>
              <a:cxn ang="0">
                <a:pos x="366" y="26"/>
              </a:cxn>
              <a:cxn ang="0">
                <a:pos x="400" y="2"/>
              </a:cxn>
              <a:cxn ang="0">
                <a:pos x="32" y="0"/>
              </a:cxn>
            </a:cxnLst>
            <a:rect l="0" t="0" r="r" b="b"/>
            <a:pathLst>
              <a:path w="400" h="244">
                <a:moveTo>
                  <a:pt x="32" y="0"/>
                </a:moveTo>
                <a:lnTo>
                  <a:pt x="18" y="40"/>
                </a:lnTo>
                <a:lnTo>
                  <a:pt x="8" y="110"/>
                </a:lnTo>
                <a:lnTo>
                  <a:pt x="4" y="170"/>
                </a:lnTo>
                <a:lnTo>
                  <a:pt x="0" y="236"/>
                </a:lnTo>
                <a:lnTo>
                  <a:pt x="398" y="244"/>
                </a:lnTo>
                <a:lnTo>
                  <a:pt x="370" y="228"/>
                </a:lnTo>
                <a:lnTo>
                  <a:pt x="352" y="178"/>
                </a:lnTo>
                <a:lnTo>
                  <a:pt x="336" y="150"/>
                </a:lnTo>
                <a:lnTo>
                  <a:pt x="338" y="112"/>
                </a:lnTo>
                <a:lnTo>
                  <a:pt x="348" y="66"/>
                </a:lnTo>
                <a:lnTo>
                  <a:pt x="366" y="26"/>
                </a:lnTo>
                <a:lnTo>
                  <a:pt x="400" y="2"/>
                </a:lnTo>
                <a:lnTo>
                  <a:pt x="32" y="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bg1">
                  <a:gamma/>
                  <a:shade val="46275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3112" name="Freeform 7"/>
          <p:cNvSpPr>
            <a:spLocks/>
          </p:cNvSpPr>
          <p:nvPr/>
        </p:nvSpPr>
        <p:spPr bwMode="auto">
          <a:xfrm>
            <a:off x="3994150" y="1371600"/>
            <a:ext cx="171450" cy="869950"/>
          </a:xfrm>
          <a:custGeom>
            <a:avLst/>
            <a:gdLst>
              <a:gd name="T0" fmla="*/ 84 w 108"/>
              <a:gd name="T1" fmla="*/ 0 h 548"/>
              <a:gd name="T2" fmla="*/ 4 w 108"/>
              <a:gd name="T3" fmla="*/ 248 h 548"/>
              <a:gd name="T4" fmla="*/ 108 w 108"/>
              <a:gd name="T5" fmla="*/ 548 h 548"/>
              <a:gd name="T6" fmla="*/ 0 60000 65536"/>
              <a:gd name="T7" fmla="*/ 0 60000 65536"/>
              <a:gd name="T8" fmla="*/ 0 60000 65536"/>
              <a:gd name="T9" fmla="*/ 0 w 108"/>
              <a:gd name="T10" fmla="*/ 0 h 548"/>
              <a:gd name="T11" fmla="*/ 108 w 108"/>
              <a:gd name="T12" fmla="*/ 548 h 5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8" h="548">
                <a:moveTo>
                  <a:pt x="84" y="0"/>
                </a:moveTo>
                <a:cubicBezTo>
                  <a:pt x="42" y="78"/>
                  <a:pt x="0" y="157"/>
                  <a:pt x="4" y="248"/>
                </a:cubicBezTo>
                <a:cubicBezTo>
                  <a:pt x="8" y="339"/>
                  <a:pt x="58" y="443"/>
                  <a:pt x="108" y="54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aphicFrame>
        <p:nvGraphicFramePr>
          <p:cNvPr id="3075" name="Object 8"/>
          <p:cNvGraphicFramePr>
            <a:graphicFrameLocks noChangeAspect="1"/>
          </p:cNvGraphicFramePr>
          <p:nvPr/>
        </p:nvGraphicFramePr>
        <p:xfrm>
          <a:off x="25400" y="4406900"/>
          <a:ext cx="4619625" cy="1384300"/>
        </p:xfrm>
        <a:graphic>
          <a:graphicData uri="http://schemas.openxmlformats.org/presentationml/2006/ole">
            <p:oleObj spid="_x0000_s3449" name="Image bitmap" r:id="rId4" imgW="1457143" imgH="609524" progId="PBrush">
              <p:embed/>
            </p:oleObj>
          </a:graphicData>
        </a:graphic>
      </p:graphicFrame>
      <p:sp>
        <p:nvSpPr>
          <p:cNvPr id="3113" name="Line 9"/>
          <p:cNvSpPr>
            <a:spLocks noChangeShapeType="1"/>
          </p:cNvSpPr>
          <p:nvPr/>
        </p:nvSpPr>
        <p:spPr bwMode="auto">
          <a:xfrm>
            <a:off x="596900" y="5651500"/>
            <a:ext cx="0" cy="120650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3114" name="Line 10"/>
          <p:cNvSpPr>
            <a:spLocks noChangeShapeType="1"/>
          </p:cNvSpPr>
          <p:nvPr/>
        </p:nvSpPr>
        <p:spPr bwMode="auto">
          <a:xfrm>
            <a:off x="4381500" y="5651500"/>
            <a:ext cx="0" cy="120650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pSp>
        <p:nvGrpSpPr>
          <p:cNvPr id="3115" name="Group 31"/>
          <p:cNvGrpSpPr>
            <a:grpSpLocks/>
          </p:cNvGrpSpPr>
          <p:nvPr/>
        </p:nvGrpSpPr>
        <p:grpSpPr bwMode="auto">
          <a:xfrm>
            <a:off x="5373688" y="368300"/>
            <a:ext cx="436562" cy="5257800"/>
            <a:chOff x="3537" y="224"/>
            <a:chExt cx="275" cy="3768"/>
          </a:xfrm>
        </p:grpSpPr>
        <p:sp>
          <p:nvSpPr>
            <p:cNvPr id="3126" name="Freeform 32"/>
            <p:cNvSpPr>
              <a:spLocks/>
            </p:cNvSpPr>
            <p:nvPr/>
          </p:nvSpPr>
          <p:spPr bwMode="auto">
            <a:xfrm>
              <a:off x="3569" y="248"/>
              <a:ext cx="243" cy="3744"/>
            </a:xfrm>
            <a:custGeom>
              <a:avLst/>
              <a:gdLst>
                <a:gd name="T0" fmla="*/ 255 w 451"/>
                <a:gd name="T1" fmla="*/ 0 h 3536"/>
                <a:gd name="T2" fmla="*/ 31 w 451"/>
                <a:gd name="T3" fmla="*/ 456 h 3536"/>
                <a:gd name="T4" fmla="*/ 439 w 451"/>
                <a:gd name="T5" fmla="*/ 1312 h 3536"/>
                <a:gd name="T6" fmla="*/ 103 w 451"/>
                <a:gd name="T7" fmla="*/ 2680 h 3536"/>
                <a:gd name="T8" fmla="*/ 391 w 451"/>
                <a:gd name="T9" fmla="*/ 3536 h 35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1"/>
                <a:gd name="T16" fmla="*/ 0 h 3536"/>
                <a:gd name="T17" fmla="*/ 451 w 451"/>
                <a:gd name="T18" fmla="*/ 3536 h 3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1" h="3536">
                  <a:moveTo>
                    <a:pt x="255" y="0"/>
                  </a:moveTo>
                  <a:cubicBezTo>
                    <a:pt x="127" y="118"/>
                    <a:pt x="0" y="237"/>
                    <a:pt x="31" y="456"/>
                  </a:cubicBezTo>
                  <a:cubicBezTo>
                    <a:pt x="62" y="675"/>
                    <a:pt x="427" y="941"/>
                    <a:pt x="439" y="1312"/>
                  </a:cubicBezTo>
                  <a:cubicBezTo>
                    <a:pt x="451" y="1683"/>
                    <a:pt x="111" y="2309"/>
                    <a:pt x="103" y="2680"/>
                  </a:cubicBezTo>
                  <a:cubicBezTo>
                    <a:pt x="95" y="3051"/>
                    <a:pt x="243" y="3293"/>
                    <a:pt x="391" y="3536"/>
                  </a:cubicBezTo>
                </a:path>
              </a:pathLst>
            </a:custGeom>
            <a:noFill/>
            <a:ln w="76200" cmpd="sng">
              <a:solidFill>
                <a:schemeClr val="fol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27" name="Freeform 33"/>
            <p:cNvSpPr>
              <a:spLocks/>
            </p:cNvSpPr>
            <p:nvPr/>
          </p:nvSpPr>
          <p:spPr bwMode="auto">
            <a:xfrm>
              <a:off x="3537" y="224"/>
              <a:ext cx="243" cy="3744"/>
            </a:xfrm>
            <a:custGeom>
              <a:avLst/>
              <a:gdLst>
                <a:gd name="T0" fmla="*/ 255 w 451"/>
                <a:gd name="T1" fmla="*/ 0 h 3536"/>
                <a:gd name="T2" fmla="*/ 31 w 451"/>
                <a:gd name="T3" fmla="*/ 456 h 3536"/>
                <a:gd name="T4" fmla="*/ 439 w 451"/>
                <a:gd name="T5" fmla="*/ 1312 h 3536"/>
                <a:gd name="T6" fmla="*/ 103 w 451"/>
                <a:gd name="T7" fmla="*/ 2680 h 3536"/>
                <a:gd name="T8" fmla="*/ 391 w 451"/>
                <a:gd name="T9" fmla="*/ 3536 h 35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1"/>
                <a:gd name="T16" fmla="*/ 0 h 3536"/>
                <a:gd name="T17" fmla="*/ 451 w 451"/>
                <a:gd name="T18" fmla="*/ 3536 h 3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1" h="3536">
                  <a:moveTo>
                    <a:pt x="255" y="0"/>
                  </a:moveTo>
                  <a:cubicBezTo>
                    <a:pt x="127" y="118"/>
                    <a:pt x="0" y="237"/>
                    <a:pt x="31" y="456"/>
                  </a:cubicBezTo>
                  <a:cubicBezTo>
                    <a:pt x="62" y="675"/>
                    <a:pt x="427" y="941"/>
                    <a:pt x="439" y="1312"/>
                  </a:cubicBezTo>
                  <a:cubicBezTo>
                    <a:pt x="451" y="1683"/>
                    <a:pt x="111" y="2309"/>
                    <a:pt x="103" y="2680"/>
                  </a:cubicBezTo>
                  <a:cubicBezTo>
                    <a:pt x="95" y="3051"/>
                    <a:pt x="243" y="3293"/>
                    <a:pt x="391" y="3536"/>
                  </a:cubicBezTo>
                </a:path>
              </a:pathLst>
            </a:custGeom>
            <a:noFill/>
            <a:ln w="76200" cmpd="sng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3586" name="Text Box 34"/>
          <p:cNvSpPr txBox="1">
            <a:spLocks noChangeArrowheads="1"/>
          </p:cNvSpPr>
          <p:nvPr/>
        </p:nvSpPr>
        <p:spPr bwMode="auto">
          <a:xfrm>
            <a:off x="5930900" y="279400"/>
            <a:ext cx="3022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fr-FR" sz="200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Espèces chimiques   dans le bécher:</a:t>
            </a:r>
          </a:p>
        </p:txBody>
      </p:sp>
      <p:graphicFrame>
        <p:nvGraphicFramePr>
          <p:cNvPr id="3076" name="Object 35"/>
          <p:cNvGraphicFramePr>
            <a:graphicFrameLocks noChangeAspect="1"/>
          </p:cNvGraphicFramePr>
          <p:nvPr/>
        </p:nvGraphicFramePr>
        <p:xfrm>
          <a:off x="1811338" y="2298700"/>
          <a:ext cx="609600" cy="330200"/>
        </p:xfrm>
        <a:graphic>
          <a:graphicData uri="http://schemas.openxmlformats.org/presentationml/2006/ole">
            <p:oleObj spid="_x0000_s3450" name="CS ChemDraw Drawing" r:id="rId5" imgW="401320" imgH="218440" progId="ACD.ChemSketchCDX">
              <p:embed/>
            </p:oleObj>
          </a:graphicData>
        </a:graphic>
      </p:graphicFrame>
      <p:graphicFrame>
        <p:nvGraphicFramePr>
          <p:cNvPr id="3077" name="Object 36"/>
          <p:cNvGraphicFramePr>
            <a:graphicFrameLocks noChangeAspect="1"/>
          </p:cNvGraphicFramePr>
          <p:nvPr/>
        </p:nvGraphicFramePr>
        <p:xfrm>
          <a:off x="2287588" y="1255713"/>
          <a:ext cx="358775" cy="252412"/>
        </p:xfrm>
        <a:graphic>
          <a:graphicData uri="http://schemas.openxmlformats.org/presentationml/2006/ole">
            <p:oleObj spid="_x0000_s3451" name="CS ChemDraw Drawing" r:id="rId6" imgW="885825" imgH="628650" progId="ACD.ChemSketchCDX">
              <p:embed/>
            </p:oleObj>
          </a:graphicData>
        </a:graphic>
      </p:graphicFrame>
      <p:graphicFrame>
        <p:nvGraphicFramePr>
          <p:cNvPr id="3078" name="Object 37"/>
          <p:cNvGraphicFramePr>
            <a:graphicFrameLocks noChangeAspect="1"/>
          </p:cNvGraphicFramePr>
          <p:nvPr/>
        </p:nvGraphicFramePr>
        <p:xfrm>
          <a:off x="2281238" y="0"/>
          <a:ext cx="609600" cy="330200"/>
        </p:xfrm>
        <a:graphic>
          <a:graphicData uri="http://schemas.openxmlformats.org/presentationml/2006/ole">
            <p:oleObj spid="_x0000_s3452" name="CS ChemDraw Drawing" r:id="rId7" imgW="401320" imgH="218440" progId="ACD.ChemSketchCDX">
              <p:embed/>
            </p:oleObj>
          </a:graphicData>
        </a:graphic>
      </p:graphicFrame>
      <p:graphicFrame>
        <p:nvGraphicFramePr>
          <p:cNvPr id="3079" name="Object 38"/>
          <p:cNvGraphicFramePr>
            <a:graphicFrameLocks noChangeAspect="1"/>
          </p:cNvGraphicFramePr>
          <p:nvPr/>
        </p:nvGraphicFramePr>
        <p:xfrm>
          <a:off x="2338388" y="2005013"/>
          <a:ext cx="358775" cy="252412"/>
        </p:xfrm>
        <a:graphic>
          <a:graphicData uri="http://schemas.openxmlformats.org/presentationml/2006/ole">
            <p:oleObj spid="_x0000_s3453" name="CS ChemDraw Drawing" r:id="rId8" imgW="236220" imgH="167640" progId="ACD.ChemSketchCDX">
              <p:embed/>
            </p:oleObj>
          </a:graphicData>
        </a:graphic>
      </p:graphicFrame>
      <p:graphicFrame>
        <p:nvGraphicFramePr>
          <p:cNvPr id="3080" name="Object 39"/>
          <p:cNvGraphicFramePr>
            <a:graphicFrameLocks noChangeAspect="1"/>
          </p:cNvGraphicFramePr>
          <p:nvPr/>
        </p:nvGraphicFramePr>
        <p:xfrm>
          <a:off x="2090738" y="901700"/>
          <a:ext cx="609600" cy="330200"/>
        </p:xfrm>
        <a:graphic>
          <a:graphicData uri="http://schemas.openxmlformats.org/presentationml/2006/ole">
            <p:oleObj spid="_x0000_s3454" name="CS ChemDraw Drawing" r:id="rId9" imgW="401320" imgH="218440" progId="ACD.ChemSketchCDX">
              <p:embed/>
            </p:oleObj>
          </a:graphicData>
        </a:graphic>
      </p:graphicFrame>
      <p:graphicFrame>
        <p:nvGraphicFramePr>
          <p:cNvPr id="3081" name="Object 40"/>
          <p:cNvGraphicFramePr>
            <a:graphicFrameLocks noChangeAspect="1"/>
          </p:cNvGraphicFramePr>
          <p:nvPr/>
        </p:nvGraphicFramePr>
        <p:xfrm>
          <a:off x="1716088" y="976313"/>
          <a:ext cx="358775" cy="252412"/>
        </p:xfrm>
        <a:graphic>
          <a:graphicData uri="http://schemas.openxmlformats.org/presentationml/2006/ole">
            <p:oleObj spid="_x0000_s3455" name="CS ChemDraw Drawing" r:id="rId10" imgW="236220" imgH="167640" progId="ACD.ChemSketchCDX">
              <p:embed/>
            </p:oleObj>
          </a:graphicData>
        </a:graphic>
      </p:graphicFrame>
      <p:graphicFrame>
        <p:nvGraphicFramePr>
          <p:cNvPr id="3082" name="Object 46"/>
          <p:cNvGraphicFramePr>
            <a:graphicFrameLocks noChangeAspect="1"/>
          </p:cNvGraphicFramePr>
          <p:nvPr/>
        </p:nvGraphicFramePr>
        <p:xfrm>
          <a:off x="1500188" y="354013"/>
          <a:ext cx="358775" cy="252412"/>
        </p:xfrm>
        <a:graphic>
          <a:graphicData uri="http://schemas.openxmlformats.org/presentationml/2006/ole">
            <p:oleObj spid="_x0000_s3456" name="CS ChemDraw Drawing" r:id="rId11" imgW="236220" imgH="167640" progId="ACD.ChemSketchCDX">
              <p:embed/>
            </p:oleObj>
          </a:graphicData>
        </a:graphic>
      </p:graphicFrame>
      <p:graphicFrame>
        <p:nvGraphicFramePr>
          <p:cNvPr id="3083" name="Object 47"/>
          <p:cNvGraphicFramePr>
            <a:graphicFrameLocks noChangeAspect="1"/>
          </p:cNvGraphicFramePr>
          <p:nvPr/>
        </p:nvGraphicFramePr>
        <p:xfrm>
          <a:off x="1277938" y="25400"/>
          <a:ext cx="609600" cy="330200"/>
        </p:xfrm>
        <a:graphic>
          <a:graphicData uri="http://schemas.openxmlformats.org/presentationml/2006/ole">
            <p:oleObj spid="_x0000_s3457" name="CS ChemDraw Drawing" r:id="rId12" imgW="401320" imgH="218440" progId="ACD.ChemSketchCDX">
              <p:embed/>
            </p:oleObj>
          </a:graphicData>
        </a:graphic>
      </p:graphicFrame>
      <p:sp>
        <p:nvSpPr>
          <p:cNvPr id="3117" name="Rectangle 53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3118" name="Freeform 56"/>
          <p:cNvSpPr>
            <a:spLocks/>
          </p:cNvSpPr>
          <p:nvPr/>
        </p:nvSpPr>
        <p:spPr bwMode="auto">
          <a:xfrm>
            <a:off x="762000" y="5321300"/>
            <a:ext cx="3441700" cy="158750"/>
          </a:xfrm>
          <a:custGeom>
            <a:avLst/>
            <a:gdLst>
              <a:gd name="T0" fmla="*/ 0 w 2168"/>
              <a:gd name="T1" fmla="*/ 0 h 100"/>
              <a:gd name="T2" fmla="*/ 264 w 2168"/>
              <a:gd name="T3" fmla="*/ 56 h 100"/>
              <a:gd name="T4" fmla="*/ 768 w 2168"/>
              <a:gd name="T5" fmla="*/ 88 h 100"/>
              <a:gd name="T6" fmla="*/ 1320 w 2168"/>
              <a:gd name="T7" fmla="*/ 96 h 100"/>
              <a:gd name="T8" fmla="*/ 1728 w 2168"/>
              <a:gd name="T9" fmla="*/ 64 h 100"/>
              <a:gd name="T10" fmla="*/ 2168 w 2168"/>
              <a:gd name="T11" fmla="*/ 8 h 1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168"/>
              <a:gd name="T19" fmla="*/ 0 h 100"/>
              <a:gd name="T20" fmla="*/ 2168 w 2168"/>
              <a:gd name="T21" fmla="*/ 100 h 1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8" h="100">
                <a:moveTo>
                  <a:pt x="0" y="0"/>
                </a:moveTo>
                <a:cubicBezTo>
                  <a:pt x="68" y="20"/>
                  <a:pt x="136" y="41"/>
                  <a:pt x="264" y="56"/>
                </a:cubicBezTo>
                <a:cubicBezTo>
                  <a:pt x="392" y="71"/>
                  <a:pt x="592" y="81"/>
                  <a:pt x="768" y="88"/>
                </a:cubicBezTo>
                <a:cubicBezTo>
                  <a:pt x="944" y="95"/>
                  <a:pt x="1160" y="100"/>
                  <a:pt x="1320" y="96"/>
                </a:cubicBezTo>
                <a:cubicBezTo>
                  <a:pt x="1480" y="92"/>
                  <a:pt x="1587" y="79"/>
                  <a:pt x="1728" y="64"/>
                </a:cubicBezTo>
                <a:cubicBezTo>
                  <a:pt x="1869" y="49"/>
                  <a:pt x="2018" y="28"/>
                  <a:pt x="2168" y="8"/>
                </a:cubicBezTo>
              </a:path>
            </a:pathLst>
          </a:custGeom>
          <a:noFill/>
          <a:ln w="12700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aphicFrame>
        <p:nvGraphicFramePr>
          <p:cNvPr id="3084" name="Object 58"/>
          <p:cNvGraphicFramePr>
            <a:graphicFrameLocks noChangeAspect="1"/>
          </p:cNvGraphicFramePr>
          <p:nvPr/>
        </p:nvGraphicFramePr>
        <p:xfrm>
          <a:off x="798513" y="6000750"/>
          <a:ext cx="463550" cy="268288"/>
        </p:xfrm>
        <a:graphic>
          <a:graphicData uri="http://schemas.openxmlformats.org/presentationml/2006/ole">
            <p:oleObj spid="_x0000_s3458" name="CS ChemDraw Drawing" r:id="rId13" imgW="1143000" imgH="666750" progId="ACD.ChemSketchCDX">
              <p:embed/>
            </p:oleObj>
          </a:graphicData>
        </a:graphic>
      </p:graphicFrame>
      <p:graphicFrame>
        <p:nvGraphicFramePr>
          <p:cNvPr id="3085" name="Object 61"/>
          <p:cNvGraphicFramePr>
            <a:graphicFrameLocks noChangeAspect="1"/>
          </p:cNvGraphicFramePr>
          <p:nvPr/>
        </p:nvGraphicFramePr>
        <p:xfrm>
          <a:off x="1527175" y="5903913"/>
          <a:ext cx="501650" cy="252412"/>
        </p:xfrm>
        <a:graphic>
          <a:graphicData uri="http://schemas.openxmlformats.org/presentationml/2006/ole">
            <p:oleObj spid="_x0000_s3459" name="CS ChemDraw Drawing" r:id="rId14" imgW="330200" imgH="167640" progId="ACD.ChemSketchCDX">
              <p:embed/>
            </p:oleObj>
          </a:graphicData>
        </a:graphic>
      </p:graphicFrame>
      <p:graphicFrame>
        <p:nvGraphicFramePr>
          <p:cNvPr id="3086" name="Object 62"/>
          <p:cNvGraphicFramePr>
            <a:graphicFrameLocks noChangeAspect="1"/>
          </p:cNvGraphicFramePr>
          <p:nvPr/>
        </p:nvGraphicFramePr>
        <p:xfrm>
          <a:off x="2581275" y="6386513"/>
          <a:ext cx="501650" cy="252412"/>
        </p:xfrm>
        <a:graphic>
          <a:graphicData uri="http://schemas.openxmlformats.org/presentationml/2006/ole">
            <p:oleObj spid="_x0000_s3460" name="CS ChemDraw Drawing" r:id="rId15" imgW="330200" imgH="167640" progId="ACD.ChemSketchCDX">
              <p:embed/>
            </p:oleObj>
          </a:graphicData>
        </a:graphic>
      </p:graphicFrame>
      <p:graphicFrame>
        <p:nvGraphicFramePr>
          <p:cNvPr id="3087" name="Object 63"/>
          <p:cNvGraphicFramePr>
            <a:graphicFrameLocks noChangeAspect="1"/>
          </p:cNvGraphicFramePr>
          <p:nvPr/>
        </p:nvGraphicFramePr>
        <p:xfrm>
          <a:off x="3584575" y="5637213"/>
          <a:ext cx="501650" cy="252412"/>
        </p:xfrm>
        <a:graphic>
          <a:graphicData uri="http://schemas.openxmlformats.org/presentationml/2006/ole">
            <p:oleObj spid="_x0000_s3461" name="CS ChemDraw Drawing" r:id="rId16" imgW="330200" imgH="167640" progId="ACD.ChemSketchCDX">
              <p:embed/>
            </p:oleObj>
          </a:graphicData>
        </a:graphic>
      </p:graphicFrame>
      <p:graphicFrame>
        <p:nvGraphicFramePr>
          <p:cNvPr id="3088" name="Object 64"/>
          <p:cNvGraphicFramePr>
            <a:graphicFrameLocks noChangeAspect="1"/>
          </p:cNvGraphicFramePr>
          <p:nvPr/>
        </p:nvGraphicFramePr>
        <p:xfrm>
          <a:off x="803275" y="6424613"/>
          <a:ext cx="501650" cy="252412"/>
        </p:xfrm>
        <a:graphic>
          <a:graphicData uri="http://schemas.openxmlformats.org/presentationml/2006/ole">
            <p:oleObj spid="_x0000_s3462" name="CS ChemDraw Drawing" r:id="rId17" imgW="330200" imgH="167640" progId="ACD.ChemSketchCDX">
              <p:embed/>
            </p:oleObj>
          </a:graphicData>
        </a:graphic>
      </p:graphicFrame>
      <p:graphicFrame>
        <p:nvGraphicFramePr>
          <p:cNvPr id="3089" name="Object 65"/>
          <p:cNvGraphicFramePr>
            <a:graphicFrameLocks noChangeAspect="1"/>
          </p:cNvGraphicFramePr>
          <p:nvPr/>
        </p:nvGraphicFramePr>
        <p:xfrm>
          <a:off x="1636713" y="6407150"/>
          <a:ext cx="463550" cy="268288"/>
        </p:xfrm>
        <a:graphic>
          <a:graphicData uri="http://schemas.openxmlformats.org/presentationml/2006/ole">
            <p:oleObj spid="_x0000_s3463" name="CS ChemDraw Drawing" r:id="rId18" imgW="304800" imgH="177800" progId="ACD.ChemSketchCDX">
              <p:embed/>
            </p:oleObj>
          </a:graphicData>
        </a:graphic>
      </p:graphicFrame>
      <p:graphicFrame>
        <p:nvGraphicFramePr>
          <p:cNvPr id="3090" name="Object 66"/>
          <p:cNvGraphicFramePr>
            <a:graphicFrameLocks noChangeAspect="1"/>
          </p:cNvGraphicFramePr>
          <p:nvPr/>
        </p:nvGraphicFramePr>
        <p:xfrm>
          <a:off x="2640013" y="5822950"/>
          <a:ext cx="463550" cy="268288"/>
        </p:xfrm>
        <a:graphic>
          <a:graphicData uri="http://schemas.openxmlformats.org/presentationml/2006/ole">
            <p:oleObj spid="_x0000_s3464" name="CS ChemDraw Drawing" r:id="rId19" imgW="304800" imgH="177800" progId="ACD.ChemSketchCDX">
              <p:embed/>
            </p:oleObj>
          </a:graphicData>
        </a:graphic>
      </p:graphicFrame>
      <p:graphicFrame>
        <p:nvGraphicFramePr>
          <p:cNvPr id="3091" name="Object 67"/>
          <p:cNvGraphicFramePr>
            <a:graphicFrameLocks noChangeAspect="1"/>
          </p:cNvGraphicFramePr>
          <p:nvPr/>
        </p:nvGraphicFramePr>
        <p:xfrm>
          <a:off x="3643313" y="6140450"/>
          <a:ext cx="463550" cy="268288"/>
        </p:xfrm>
        <a:graphic>
          <a:graphicData uri="http://schemas.openxmlformats.org/presentationml/2006/ole">
            <p:oleObj spid="_x0000_s3465" name="CS ChemDraw Drawing" r:id="rId20" imgW="304800" imgH="177800" progId="ACD.ChemSketchCDX">
              <p:embed/>
            </p:oleObj>
          </a:graphicData>
        </a:graphic>
      </p:graphicFrame>
      <p:graphicFrame>
        <p:nvGraphicFramePr>
          <p:cNvPr id="3092" name="Object 69"/>
          <p:cNvGraphicFramePr>
            <a:graphicFrameLocks noChangeAspect="1"/>
          </p:cNvGraphicFramePr>
          <p:nvPr/>
        </p:nvGraphicFramePr>
        <p:xfrm>
          <a:off x="1709738" y="1993900"/>
          <a:ext cx="609600" cy="330200"/>
        </p:xfrm>
        <a:graphic>
          <a:graphicData uri="http://schemas.openxmlformats.org/presentationml/2006/ole">
            <p:oleObj spid="_x0000_s3466" name="CS ChemDraw Drawing" r:id="rId21" imgW="401320" imgH="218440" progId="ACD.ChemSketchCDX">
              <p:embed/>
            </p:oleObj>
          </a:graphicData>
        </a:graphic>
      </p:graphicFrame>
      <p:graphicFrame>
        <p:nvGraphicFramePr>
          <p:cNvPr id="3093" name="Object 70"/>
          <p:cNvGraphicFramePr>
            <a:graphicFrameLocks noChangeAspect="1"/>
          </p:cNvGraphicFramePr>
          <p:nvPr/>
        </p:nvGraphicFramePr>
        <p:xfrm>
          <a:off x="2554288" y="468313"/>
          <a:ext cx="358775" cy="252412"/>
        </p:xfrm>
        <a:graphic>
          <a:graphicData uri="http://schemas.openxmlformats.org/presentationml/2006/ole">
            <p:oleObj spid="_x0000_s3467" name="CS ChemDraw Drawing" r:id="rId22" imgW="236220" imgH="167640" progId="ACD.ChemSketchCDX">
              <p:embed/>
            </p:oleObj>
          </a:graphicData>
        </a:graphic>
      </p:graphicFrame>
      <p:graphicFrame>
        <p:nvGraphicFramePr>
          <p:cNvPr id="3094" name="Object 71"/>
          <p:cNvGraphicFramePr>
            <a:graphicFrameLocks noChangeAspect="1"/>
          </p:cNvGraphicFramePr>
          <p:nvPr/>
        </p:nvGraphicFramePr>
        <p:xfrm>
          <a:off x="1697038" y="1219200"/>
          <a:ext cx="609600" cy="330200"/>
        </p:xfrm>
        <a:graphic>
          <a:graphicData uri="http://schemas.openxmlformats.org/presentationml/2006/ole">
            <p:oleObj spid="_x0000_s3468" name="CS ChemDraw Drawing" r:id="rId23" imgW="401320" imgH="218440" progId="ACD.ChemSketchCDX">
              <p:embed/>
            </p:oleObj>
          </a:graphicData>
        </a:graphic>
      </p:graphicFrame>
      <p:graphicFrame>
        <p:nvGraphicFramePr>
          <p:cNvPr id="3095" name="Object 72"/>
          <p:cNvGraphicFramePr>
            <a:graphicFrameLocks noChangeAspect="1"/>
          </p:cNvGraphicFramePr>
          <p:nvPr/>
        </p:nvGraphicFramePr>
        <p:xfrm>
          <a:off x="2097088" y="3617913"/>
          <a:ext cx="358775" cy="252412"/>
        </p:xfrm>
        <a:graphic>
          <a:graphicData uri="http://schemas.openxmlformats.org/presentationml/2006/ole">
            <p:oleObj spid="_x0000_s3469" name="CS ChemDraw Drawing" r:id="rId24" imgW="236220" imgH="167640" progId="ACD.ChemSketchCDX">
              <p:embed/>
            </p:oleObj>
          </a:graphicData>
        </a:graphic>
      </p:graphicFrame>
      <p:graphicFrame>
        <p:nvGraphicFramePr>
          <p:cNvPr id="3096" name="Object 73"/>
          <p:cNvGraphicFramePr>
            <a:graphicFrameLocks noChangeAspect="1"/>
          </p:cNvGraphicFramePr>
          <p:nvPr/>
        </p:nvGraphicFramePr>
        <p:xfrm>
          <a:off x="1366838" y="736600"/>
          <a:ext cx="609600" cy="330200"/>
        </p:xfrm>
        <a:graphic>
          <a:graphicData uri="http://schemas.openxmlformats.org/presentationml/2006/ole">
            <p:oleObj spid="_x0000_s3470" name="CS ChemDraw Drawing" r:id="rId25" imgW="401320" imgH="218440" progId="ACD.ChemSketchCDX">
              <p:embed/>
            </p:oleObj>
          </a:graphicData>
        </a:graphic>
      </p:graphicFrame>
      <p:graphicFrame>
        <p:nvGraphicFramePr>
          <p:cNvPr id="3097" name="Object 74"/>
          <p:cNvGraphicFramePr>
            <a:graphicFrameLocks noChangeAspect="1"/>
          </p:cNvGraphicFramePr>
          <p:nvPr/>
        </p:nvGraphicFramePr>
        <p:xfrm>
          <a:off x="1881188" y="49213"/>
          <a:ext cx="358775" cy="252412"/>
        </p:xfrm>
        <a:graphic>
          <a:graphicData uri="http://schemas.openxmlformats.org/presentationml/2006/ole">
            <p:oleObj spid="_x0000_s3471" name="CS ChemDraw Drawing" r:id="rId26" imgW="236220" imgH="167640" progId="ACD.ChemSketchCDX">
              <p:embed/>
            </p:oleObj>
          </a:graphicData>
        </a:graphic>
      </p:graphicFrame>
      <p:graphicFrame>
        <p:nvGraphicFramePr>
          <p:cNvPr id="3098" name="Object 75"/>
          <p:cNvGraphicFramePr>
            <a:graphicFrameLocks noChangeAspect="1"/>
          </p:cNvGraphicFramePr>
          <p:nvPr/>
        </p:nvGraphicFramePr>
        <p:xfrm>
          <a:off x="2122488" y="620713"/>
          <a:ext cx="358775" cy="252412"/>
        </p:xfrm>
        <a:graphic>
          <a:graphicData uri="http://schemas.openxmlformats.org/presentationml/2006/ole">
            <p:oleObj spid="_x0000_s3472" name="CS ChemDraw Drawing" r:id="rId27" imgW="236220" imgH="167640" progId="ACD.ChemSketchCDX">
              <p:embed/>
            </p:oleObj>
          </a:graphicData>
        </a:graphic>
      </p:graphicFrame>
      <p:graphicFrame>
        <p:nvGraphicFramePr>
          <p:cNvPr id="3099" name="Object 76"/>
          <p:cNvGraphicFramePr>
            <a:graphicFrameLocks noChangeAspect="1"/>
          </p:cNvGraphicFramePr>
          <p:nvPr/>
        </p:nvGraphicFramePr>
        <p:xfrm>
          <a:off x="1900238" y="304800"/>
          <a:ext cx="609600" cy="330200"/>
        </p:xfrm>
        <a:graphic>
          <a:graphicData uri="http://schemas.openxmlformats.org/presentationml/2006/ole">
            <p:oleObj spid="_x0000_s3473" name="CS ChemDraw Drawing" r:id="rId28" imgW="401320" imgH="218440" progId="ACD.ChemSketchCDX">
              <p:embed/>
            </p:oleObj>
          </a:graphicData>
        </a:graphic>
      </p:graphicFrame>
      <p:graphicFrame>
        <p:nvGraphicFramePr>
          <p:cNvPr id="3100" name="Object 78"/>
          <p:cNvGraphicFramePr>
            <a:graphicFrameLocks noChangeAspect="1"/>
          </p:cNvGraphicFramePr>
          <p:nvPr/>
        </p:nvGraphicFramePr>
        <p:xfrm>
          <a:off x="1900238" y="2781300"/>
          <a:ext cx="609600" cy="330200"/>
        </p:xfrm>
        <a:graphic>
          <a:graphicData uri="http://schemas.openxmlformats.org/presentationml/2006/ole">
            <p:oleObj spid="_x0000_s3474" name="CS ChemDraw Drawing" r:id="rId29" imgW="401320" imgH="218440" progId="ACD.ChemSketchCDX">
              <p:embed/>
            </p:oleObj>
          </a:graphicData>
        </a:graphic>
      </p:graphicFrame>
      <p:graphicFrame>
        <p:nvGraphicFramePr>
          <p:cNvPr id="3101" name="Object 81"/>
          <p:cNvGraphicFramePr>
            <a:graphicFrameLocks noChangeAspect="1"/>
          </p:cNvGraphicFramePr>
          <p:nvPr/>
        </p:nvGraphicFramePr>
        <p:xfrm>
          <a:off x="2147888" y="2563813"/>
          <a:ext cx="358775" cy="252412"/>
        </p:xfrm>
        <a:graphic>
          <a:graphicData uri="http://schemas.openxmlformats.org/presentationml/2006/ole">
            <p:oleObj spid="_x0000_s3475" name="CS ChemDraw Drawing" r:id="rId30" imgW="236220" imgH="167640" progId="ACD.ChemSketchCDX">
              <p:embed/>
            </p:oleObj>
          </a:graphicData>
        </a:graphic>
      </p:graphicFrame>
      <p:graphicFrame>
        <p:nvGraphicFramePr>
          <p:cNvPr id="3102" name="Object 84"/>
          <p:cNvGraphicFramePr>
            <a:graphicFrameLocks noChangeAspect="1"/>
          </p:cNvGraphicFramePr>
          <p:nvPr/>
        </p:nvGraphicFramePr>
        <p:xfrm>
          <a:off x="2147888" y="3059113"/>
          <a:ext cx="358775" cy="252412"/>
        </p:xfrm>
        <a:graphic>
          <a:graphicData uri="http://schemas.openxmlformats.org/presentationml/2006/ole">
            <p:oleObj spid="_x0000_s3476" name="CS ChemDraw Drawing" r:id="rId31" imgW="236220" imgH="167640" progId="ACD.ChemSketchCDX">
              <p:embed/>
            </p:oleObj>
          </a:graphicData>
        </a:graphic>
      </p:graphicFrame>
      <p:graphicFrame>
        <p:nvGraphicFramePr>
          <p:cNvPr id="3103" name="Object 85"/>
          <p:cNvGraphicFramePr>
            <a:graphicFrameLocks noChangeAspect="1"/>
          </p:cNvGraphicFramePr>
          <p:nvPr/>
        </p:nvGraphicFramePr>
        <p:xfrm>
          <a:off x="1849438" y="3302000"/>
          <a:ext cx="609600" cy="330200"/>
        </p:xfrm>
        <a:graphic>
          <a:graphicData uri="http://schemas.openxmlformats.org/presentationml/2006/ole">
            <p:oleObj spid="_x0000_s3477" name="CS ChemDraw Drawing" r:id="rId32" imgW="401320" imgH="218440" progId="ACD.ChemSketchCDX">
              <p:embed/>
            </p:oleObj>
          </a:graphicData>
        </a:graphic>
      </p:graphicFrame>
      <p:grpSp>
        <p:nvGrpSpPr>
          <p:cNvPr id="3" name="Group 95"/>
          <p:cNvGrpSpPr>
            <a:grpSpLocks/>
          </p:cNvGrpSpPr>
          <p:nvPr/>
        </p:nvGrpSpPr>
        <p:grpSpPr bwMode="auto">
          <a:xfrm>
            <a:off x="6184900" y="1358900"/>
            <a:ext cx="2603500" cy="930275"/>
            <a:chOff x="3896" y="856"/>
            <a:chExt cx="1640" cy="586"/>
          </a:xfrm>
        </p:grpSpPr>
        <p:sp>
          <p:nvSpPr>
            <p:cNvPr id="3121" name="Text Box 86"/>
            <p:cNvSpPr txBox="1">
              <a:spLocks noChangeArrowheads="1"/>
            </p:cNvSpPr>
            <p:nvPr/>
          </p:nvSpPr>
          <p:spPr bwMode="auto">
            <a:xfrm>
              <a:off x="4048" y="856"/>
              <a:ext cx="148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800">
                  <a:solidFill>
                    <a:schemeClr val="accent2"/>
                  </a:solidFill>
                  <a:latin typeface="Comic Sans MS" pitchFamily="66" charset="0"/>
                </a:rPr>
                <a:t>Avant l’équivalence…</a:t>
              </a:r>
            </a:p>
          </p:txBody>
        </p:sp>
        <p:grpSp>
          <p:nvGrpSpPr>
            <p:cNvPr id="3122" name="Group 87"/>
            <p:cNvGrpSpPr>
              <a:grpSpLocks/>
            </p:cNvGrpSpPr>
            <p:nvPr/>
          </p:nvGrpSpPr>
          <p:grpSpPr bwMode="auto">
            <a:xfrm>
              <a:off x="3896" y="896"/>
              <a:ext cx="152" cy="152"/>
              <a:chOff x="4232" y="2360"/>
              <a:chExt cx="416" cy="392"/>
            </a:xfrm>
          </p:grpSpPr>
          <p:sp>
            <p:nvSpPr>
              <p:cNvPr id="3124" name="Oval 88"/>
              <p:cNvSpPr>
                <a:spLocks noChangeArrowheads="1"/>
              </p:cNvSpPr>
              <p:nvPr/>
            </p:nvSpPr>
            <p:spPr bwMode="auto">
              <a:xfrm>
                <a:off x="4232" y="2360"/>
                <a:ext cx="416" cy="392"/>
              </a:xfrm>
              <a:prstGeom prst="ellipse">
                <a:avLst/>
              </a:pr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23641" name="Oval 89"/>
              <p:cNvSpPr>
                <a:spLocks noChangeArrowheads="1"/>
              </p:cNvSpPr>
              <p:nvPr/>
            </p:nvSpPr>
            <p:spPr bwMode="auto">
              <a:xfrm>
                <a:off x="4232" y="2360"/>
                <a:ext cx="375" cy="36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0"/>
                      <a:invGamma/>
                    </a:schemeClr>
                  </a:gs>
                  <a:gs pos="100000">
                    <a:schemeClr val="accent2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fr-FR"/>
              </a:p>
            </p:txBody>
          </p:sp>
        </p:grpSp>
        <p:graphicFrame>
          <p:nvGraphicFramePr>
            <p:cNvPr id="3104" name="Object 90"/>
            <p:cNvGraphicFramePr>
              <a:graphicFrameLocks noChangeAspect="1"/>
            </p:cNvGraphicFramePr>
            <p:nvPr/>
          </p:nvGraphicFramePr>
          <p:xfrm>
            <a:off x="4079" y="1140"/>
            <a:ext cx="292" cy="169"/>
          </p:xfrm>
          <a:graphic>
            <a:graphicData uri="http://schemas.openxmlformats.org/presentationml/2006/ole">
              <p:oleObj spid="_x0000_s3478" name="CS ChemDraw Drawing" r:id="rId33" imgW="304800" imgH="177800" progId="ACD.ChemSketchCDX">
                <p:embed/>
              </p:oleObj>
            </a:graphicData>
          </a:graphic>
        </p:graphicFrame>
        <p:graphicFrame>
          <p:nvGraphicFramePr>
            <p:cNvPr id="3105" name="Object 91"/>
            <p:cNvGraphicFramePr>
              <a:graphicFrameLocks noChangeAspect="1"/>
            </p:cNvGraphicFramePr>
            <p:nvPr/>
          </p:nvGraphicFramePr>
          <p:xfrm>
            <a:off x="4506" y="1151"/>
            <a:ext cx="316" cy="159"/>
          </p:xfrm>
          <a:graphic>
            <a:graphicData uri="http://schemas.openxmlformats.org/presentationml/2006/ole">
              <p:oleObj spid="_x0000_s3479" name="CS ChemDraw Drawing" r:id="rId34" imgW="330200" imgH="167640" progId="ACD.ChemSketchCDX">
                <p:embed/>
              </p:oleObj>
            </a:graphicData>
          </a:graphic>
        </p:graphicFrame>
        <p:grpSp>
          <p:nvGrpSpPr>
            <p:cNvPr id="3123" name="Group 92"/>
            <p:cNvGrpSpPr>
              <a:grpSpLocks/>
            </p:cNvGrpSpPr>
            <p:nvPr/>
          </p:nvGrpSpPr>
          <p:grpSpPr bwMode="auto">
            <a:xfrm>
              <a:off x="4921" y="1132"/>
              <a:ext cx="399" cy="310"/>
              <a:chOff x="3977" y="1748"/>
              <a:chExt cx="399" cy="310"/>
            </a:xfrm>
          </p:grpSpPr>
          <p:graphicFrame>
            <p:nvGraphicFramePr>
              <p:cNvPr id="3106" name="Object 93"/>
              <p:cNvGraphicFramePr>
                <a:graphicFrameLocks noChangeAspect="1"/>
              </p:cNvGraphicFramePr>
              <p:nvPr/>
            </p:nvGraphicFramePr>
            <p:xfrm>
              <a:off x="4011" y="1748"/>
              <a:ext cx="323" cy="196"/>
            </p:xfrm>
            <a:graphic>
              <a:graphicData uri="http://schemas.openxmlformats.org/presentationml/2006/ole">
                <p:oleObj spid="_x0000_s3480" name="CS ChemDraw Drawing" r:id="rId35" imgW="1266825" imgH="771525" progId="ACD.ChemSketchCDX">
                  <p:embed/>
                </p:oleObj>
              </a:graphicData>
            </a:graphic>
          </p:graphicFrame>
          <p:graphicFrame>
            <p:nvGraphicFramePr>
              <p:cNvPr id="3107" name="Object 94"/>
              <p:cNvGraphicFramePr>
                <a:graphicFrameLocks noChangeAspect="1"/>
              </p:cNvGraphicFramePr>
              <p:nvPr/>
            </p:nvGraphicFramePr>
            <p:xfrm>
              <a:off x="3977" y="1940"/>
              <a:ext cx="399" cy="118"/>
            </p:xfrm>
            <a:graphic>
              <a:graphicData uri="http://schemas.openxmlformats.org/presentationml/2006/ole">
                <p:oleObj spid="_x0000_s3481" name="CS ChemDraw Drawing" r:id="rId36" imgW="2162175" imgH="638175" progId="ACD.ChemSketchCDX">
                  <p:embed/>
                </p:oleObj>
              </a:graphicData>
            </a:graphic>
          </p:graphicFrame>
        </p:grpSp>
      </p:grpSp>
      <p:sp>
        <p:nvSpPr>
          <p:cNvPr id="3120" name="AutoShape 96"/>
          <p:cNvSpPr>
            <a:spLocks noChangeArrowheads="1"/>
          </p:cNvSpPr>
          <p:nvPr/>
        </p:nvSpPr>
        <p:spPr bwMode="auto">
          <a:xfrm>
            <a:off x="7239000" y="1104900"/>
            <a:ext cx="152400" cy="266700"/>
          </a:xfrm>
          <a:prstGeom prst="downArrow">
            <a:avLst>
              <a:gd name="adj1" fmla="val 50000"/>
              <a:gd name="adj2" fmla="val 4375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AutoShape 2"/>
          <p:cNvSpPr>
            <a:spLocks noChangeArrowheads="1"/>
          </p:cNvSpPr>
          <p:nvPr/>
        </p:nvSpPr>
        <p:spPr bwMode="auto">
          <a:xfrm>
            <a:off x="5892800" y="241300"/>
            <a:ext cx="2959100" cy="81280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chemeClr val="bg1">
                  <a:gamma/>
                  <a:shade val="84314"/>
                  <a:invGamma/>
                </a:schemeClr>
              </a:gs>
              <a:gs pos="50000">
                <a:schemeClr val="bg1"/>
              </a:gs>
              <a:gs pos="100000">
                <a:schemeClr val="bg1">
                  <a:gamma/>
                  <a:shade val="84314"/>
                  <a:invGamma/>
                </a:schemeClr>
              </a:gs>
            </a:gsLst>
            <a:lin ang="2700000" scaled="1"/>
          </a:gradFill>
          <a:ln w="2857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graphicFrame>
        <p:nvGraphicFramePr>
          <p:cNvPr id="4098" name="Object 3"/>
          <p:cNvGraphicFramePr>
            <a:graphicFrameLocks noChangeAspect="1"/>
          </p:cNvGraphicFramePr>
          <p:nvPr/>
        </p:nvGraphicFramePr>
        <p:xfrm>
          <a:off x="455613" y="0"/>
          <a:ext cx="4191000" cy="3890963"/>
        </p:xfrm>
        <a:graphic>
          <a:graphicData uri="http://schemas.openxmlformats.org/presentationml/2006/ole">
            <p:oleObj spid="_x0000_s4472" name="Image bitmap" r:id="rId3" imgW="3591426" imgH="3333333" progId="PBrush">
              <p:embed/>
            </p:oleObj>
          </a:graphicData>
        </a:graphic>
      </p:graphicFrame>
      <p:sp>
        <p:nvSpPr>
          <p:cNvPr id="56324" name="Oval 4"/>
          <p:cNvSpPr>
            <a:spLocks noChangeArrowheads="1"/>
          </p:cNvSpPr>
          <p:nvPr/>
        </p:nvSpPr>
        <p:spPr bwMode="auto">
          <a:xfrm>
            <a:off x="4064000" y="1282700"/>
            <a:ext cx="393700" cy="1079500"/>
          </a:xfrm>
          <a:prstGeom prst="ellipse">
            <a:avLst/>
          </a:prstGeom>
          <a:gradFill rotWithShape="0">
            <a:gsLst>
              <a:gs pos="0">
                <a:schemeClr val="bg1">
                  <a:gamma/>
                  <a:shade val="46275"/>
                  <a:invGamma/>
                </a:schemeClr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56325" name="Freeform 5"/>
          <p:cNvSpPr>
            <a:spLocks/>
          </p:cNvSpPr>
          <p:nvPr/>
        </p:nvSpPr>
        <p:spPr bwMode="auto">
          <a:xfrm>
            <a:off x="1127125" y="1651000"/>
            <a:ext cx="1009650" cy="336550"/>
          </a:xfrm>
          <a:custGeom>
            <a:avLst/>
            <a:gdLst/>
            <a:ahLst/>
            <a:cxnLst>
              <a:cxn ang="0">
                <a:pos x="610" y="0"/>
              </a:cxn>
              <a:cxn ang="0">
                <a:pos x="622" y="34"/>
              </a:cxn>
              <a:cxn ang="0">
                <a:pos x="630" y="92"/>
              </a:cxn>
              <a:cxn ang="0">
                <a:pos x="632" y="120"/>
              </a:cxn>
              <a:cxn ang="0">
                <a:pos x="636" y="212"/>
              </a:cxn>
              <a:cxn ang="0">
                <a:pos x="232" y="206"/>
              </a:cxn>
              <a:cxn ang="0">
                <a:pos x="146" y="208"/>
              </a:cxn>
              <a:cxn ang="0">
                <a:pos x="78" y="178"/>
              </a:cxn>
              <a:cxn ang="0">
                <a:pos x="40" y="156"/>
              </a:cxn>
              <a:cxn ang="0">
                <a:pos x="4" y="136"/>
              </a:cxn>
              <a:cxn ang="0">
                <a:pos x="0" y="112"/>
              </a:cxn>
              <a:cxn ang="0">
                <a:pos x="2" y="76"/>
              </a:cxn>
              <a:cxn ang="0">
                <a:pos x="24" y="48"/>
              </a:cxn>
              <a:cxn ang="0">
                <a:pos x="64" y="26"/>
              </a:cxn>
              <a:cxn ang="0">
                <a:pos x="94" y="12"/>
              </a:cxn>
              <a:cxn ang="0">
                <a:pos x="130" y="8"/>
              </a:cxn>
              <a:cxn ang="0">
                <a:pos x="610" y="0"/>
              </a:cxn>
            </a:cxnLst>
            <a:rect l="0" t="0" r="r" b="b"/>
            <a:pathLst>
              <a:path w="636" h="212">
                <a:moveTo>
                  <a:pt x="610" y="0"/>
                </a:moveTo>
                <a:lnTo>
                  <a:pt x="622" y="34"/>
                </a:lnTo>
                <a:lnTo>
                  <a:pt x="630" y="92"/>
                </a:lnTo>
                <a:lnTo>
                  <a:pt x="632" y="120"/>
                </a:lnTo>
                <a:lnTo>
                  <a:pt x="636" y="212"/>
                </a:lnTo>
                <a:lnTo>
                  <a:pt x="232" y="206"/>
                </a:lnTo>
                <a:lnTo>
                  <a:pt x="146" y="208"/>
                </a:lnTo>
                <a:lnTo>
                  <a:pt x="78" y="178"/>
                </a:lnTo>
                <a:lnTo>
                  <a:pt x="40" y="156"/>
                </a:lnTo>
                <a:lnTo>
                  <a:pt x="4" y="136"/>
                </a:lnTo>
                <a:lnTo>
                  <a:pt x="0" y="112"/>
                </a:lnTo>
                <a:lnTo>
                  <a:pt x="2" y="76"/>
                </a:lnTo>
                <a:lnTo>
                  <a:pt x="24" y="48"/>
                </a:lnTo>
                <a:lnTo>
                  <a:pt x="64" y="26"/>
                </a:lnTo>
                <a:lnTo>
                  <a:pt x="94" y="12"/>
                </a:lnTo>
                <a:lnTo>
                  <a:pt x="130" y="8"/>
                </a:lnTo>
                <a:lnTo>
                  <a:pt x="610" y="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bg1">
                  <a:gamma/>
                  <a:shade val="56078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6326" name="Freeform 6"/>
          <p:cNvSpPr>
            <a:spLocks/>
          </p:cNvSpPr>
          <p:nvPr/>
        </p:nvSpPr>
        <p:spPr bwMode="auto">
          <a:xfrm>
            <a:off x="2349500" y="1625600"/>
            <a:ext cx="635000" cy="387350"/>
          </a:xfrm>
          <a:custGeom>
            <a:avLst/>
            <a:gdLst/>
            <a:ahLst/>
            <a:cxnLst>
              <a:cxn ang="0">
                <a:pos x="32" y="0"/>
              </a:cxn>
              <a:cxn ang="0">
                <a:pos x="18" y="40"/>
              </a:cxn>
              <a:cxn ang="0">
                <a:pos x="8" y="110"/>
              </a:cxn>
              <a:cxn ang="0">
                <a:pos x="4" y="170"/>
              </a:cxn>
              <a:cxn ang="0">
                <a:pos x="0" y="236"/>
              </a:cxn>
              <a:cxn ang="0">
                <a:pos x="398" y="244"/>
              </a:cxn>
              <a:cxn ang="0">
                <a:pos x="370" y="228"/>
              </a:cxn>
              <a:cxn ang="0">
                <a:pos x="352" y="178"/>
              </a:cxn>
              <a:cxn ang="0">
                <a:pos x="336" y="150"/>
              </a:cxn>
              <a:cxn ang="0">
                <a:pos x="338" y="112"/>
              </a:cxn>
              <a:cxn ang="0">
                <a:pos x="348" y="66"/>
              </a:cxn>
              <a:cxn ang="0">
                <a:pos x="366" y="26"/>
              </a:cxn>
              <a:cxn ang="0">
                <a:pos x="400" y="2"/>
              </a:cxn>
              <a:cxn ang="0">
                <a:pos x="32" y="0"/>
              </a:cxn>
            </a:cxnLst>
            <a:rect l="0" t="0" r="r" b="b"/>
            <a:pathLst>
              <a:path w="400" h="244">
                <a:moveTo>
                  <a:pt x="32" y="0"/>
                </a:moveTo>
                <a:lnTo>
                  <a:pt x="18" y="40"/>
                </a:lnTo>
                <a:lnTo>
                  <a:pt x="8" y="110"/>
                </a:lnTo>
                <a:lnTo>
                  <a:pt x="4" y="170"/>
                </a:lnTo>
                <a:lnTo>
                  <a:pt x="0" y="236"/>
                </a:lnTo>
                <a:lnTo>
                  <a:pt x="398" y="244"/>
                </a:lnTo>
                <a:lnTo>
                  <a:pt x="370" y="228"/>
                </a:lnTo>
                <a:lnTo>
                  <a:pt x="352" y="178"/>
                </a:lnTo>
                <a:lnTo>
                  <a:pt x="336" y="150"/>
                </a:lnTo>
                <a:lnTo>
                  <a:pt x="338" y="112"/>
                </a:lnTo>
                <a:lnTo>
                  <a:pt x="348" y="66"/>
                </a:lnTo>
                <a:lnTo>
                  <a:pt x="366" y="26"/>
                </a:lnTo>
                <a:lnTo>
                  <a:pt x="400" y="2"/>
                </a:lnTo>
                <a:lnTo>
                  <a:pt x="32" y="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bg1">
                  <a:gamma/>
                  <a:shade val="46275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4136" name="Freeform 7"/>
          <p:cNvSpPr>
            <a:spLocks/>
          </p:cNvSpPr>
          <p:nvPr/>
        </p:nvSpPr>
        <p:spPr bwMode="auto">
          <a:xfrm>
            <a:off x="3994150" y="1371600"/>
            <a:ext cx="171450" cy="869950"/>
          </a:xfrm>
          <a:custGeom>
            <a:avLst/>
            <a:gdLst>
              <a:gd name="T0" fmla="*/ 84 w 108"/>
              <a:gd name="T1" fmla="*/ 0 h 548"/>
              <a:gd name="T2" fmla="*/ 4 w 108"/>
              <a:gd name="T3" fmla="*/ 248 h 548"/>
              <a:gd name="T4" fmla="*/ 108 w 108"/>
              <a:gd name="T5" fmla="*/ 548 h 548"/>
              <a:gd name="T6" fmla="*/ 0 60000 65536"/>
              <a:gd name="T7" fmla="*/ 0 60000 65536"/>
              <a:gd name="T8" fmla="*/ 0 60000 65536"/>
              <a:gd name="T9" fmla="*/ 0 w 108"/>
              <a:gd name="T10" fmla="*/ 0 h 548"/>
              <a:gd name="T11" fmla="*/ 108 w 108"/>
              <a:gd name="T12" fmla="*/ 548 h 5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8" h="548">
                <a:moveTo>
                  <a:pt x="84" y="0"/>
                </a:moveTo>
                <a:cubicBezTo>
                  <a:pt x="42" y="78"/>
                  <a:pt x="0" y="157"/>
                  <a:pt x="4" y="248"/>
                </a:cubicBezTo>
                <a:cubicBezTo>
                  <a:pt x="8" y="339"/>
                  <a:pt x="58" y="443"/>
                  <a:pt x="108" y="54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aphicFrame>
        <p:nvGraphicFramePr>
          <p:cNvPr id="4099" name="Object 8"/>
          <p:cNvGraphicFramePr>
            <a:graphicFrameLocks noChangeAspect="1"/>
          </p:cNvGraphicFramePr>
          <p:nvPr/>
        </p:nvGraphicFramePr>
        <p:xfrm>
          <a:off x="25400" y="4406900"/>
          <a:ext cx="4619625" cy="1384300"/>
        </p:xfrm>
        <a:graphic>
          <a:graphicData uri="http://schemas.openxmlformats.org/presentationml/2006/ole">
            <p:oleObj spid="_x0000_s4473" name="Image bitmap" r:id="rId4" imgW="1457143" imgH="609524" progId="PBrush">
              <p:embed/>
            </p:oleObj>
          </a:graphicData>
        </a:graphic>
      </p:graphicFrame>
      <p:sp>
        <p:nvSpPr>
          <p:cNvPr id="4137" name="Line 9"/>
          <p:cNvSpPr>
            <a:spLocks noChangeShapeType="1"/>
          </p:cNvSpPr>
          <p:nvPr/>
        </p:nvSpPr>
        <p:spPr bwMode="auto">
          <a:xfrm>
            <a:off x="596900" y="5651500"/>
            <a:ext cx="0" cy="120650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138" name="Line 10"/>
          <p:cNvSpPr>
            <a:spLocks noChangeShapeType="1"/>
          </p:cNvSpPr>
          <p:nvPr/>
        </p:nvSpPr>
        <p:spPr bwMode="auto">
          <a:xfrm>
            <a:off x="4381500" y="5651500"/>
            <a:ext cx="0" cy="120650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pSp>
        <p:nvGrpSpPr>
          <p:cNvPr id="4139" name="Group 11"/>
          <p:cNvGrpSpPr>
            <a:grpSpLocks/>
          </p:cNvGrpSpPr>
          <p:nvPr/>
        </p:nvGrpSpPr>
        <p:grpSpPr bwMode="auto">
          <a:xfrm>
            <a:off x="5373688" y="368300"/>
            <a:ext cx="436562" cy="5257800"/>
            <a:chOff x="3537" y="224"/>
            <a:chExt cx="275" cy="3768"/>
          </a:xfrm>
        </p:grpSpPr>
        <p:sp>
          <p:nvSpPr>
            <p:cNvPr id="4149" name="Freeform 12"/>
            <p:cNvSpPr>
              <a:spLocks/>
            </p:cNvSpPr>
            <p:nvPr/>
          </p:nvSpPr>
          <p:spPr bwMode="auto">
            <a:xfrm>
              <a:off x="3569" y="248"/>
              <a:ext cx="243" cy="3744"/>
            </a:xfrm>
            <a:custGeom>
              <a:avLst/>
              <a:gdLst>
                <a:gd name="T0" fmla="*/ 255 w 451"/>
                <a:gd name="T1" fmla="*/ 0 h 3536"/>
                <a:gd name="T2" fmla="*/ 31 w 451"/>
                <a:gd name="T3" fmla="*/ 456 h 3536"/>
                <a:gd name="T4" fmla="*/ 439 w 451"/>
                <a:gd name="T5" fmla="*/ 1312 h 3536"/>
                <a:gd name="T6" fmla="*/ 103 w 451"/>
                <a:gd name="T7" fmla="*/ 2680 h 3536"/>
                <a:gd name="T8" fmla="*/ 391 w 451"/>
                <a:gd name="T9" fmla="*/ 3536 h 35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1"/>
                <a:gd name="T16" fmla="*/ 0 h 3536"/>
                <a:gd name="T17" fmla="*/ 451 w 451"/>
                <a:gd name="T18" fmla="*/ 3536 h 3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1" h="3536">
                  <a:moveTo>
                    <a:pt x="255" y="0"/>
                  </a:moveTo>
                  <a:cubicBezTo>
                    <a:pt x="127" y="118"/>
                    <a:pt x="0" y="237"/>
                    <a:pt x="31" y="456"/>
                  </a:cubicBezTo>
                  <a:cubicBezTo>
                    <a:pt x="62" y="675"/>
                    <a:pt x="427" y="941"/>
                    <a:pt x="439" y="1312"/>
                  </a:cubicBezTo>
                  <a:cubicBezTo>
                    <a:pt x="451" y="1683"/>
                    <a:pt x="111" y="2309"/>
                    <a:pt x="103" y="2680"/>
                  </a:cubicBezTo>
                  <a:cubicBezTo>
                    <a:pt x="95" y="3051"/>
                    <a:pt x="243" y="3293"/>
                    <a:pt x="391" y="3536"/>
                  </a:cubicBezTo>
                </a:path>
              </a:pathLst>
            </a:custGeom>
            <a:noFill/>
            <a:ln w="76200" cmpd="sng">
              <a:solidFill>
                <a:schemeClr val="fol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50" name="Freeform 13"/>
            <p:cNvSpPr>
              <a:spLocks/>
            </p:cNvSpPr>
            <p:nvPr/>
          </p:nvSpPr>
          <p:spPr bwMode="auto">
            <a:xfrm>
              <a:off x="3537" y="224"/>
              <a:ext cx="243" cy="3744"/>
            </a:xfrm>
            <a:custGeom>
              <a:avLst/>
              <a:gdLst>
                <a:gd name="T0" fmla="*/ 255 w 451"/>
                <a:gd name="T1" fmla="*/ 0 h 3536"/>
                <a:gd name="T2" fmla="*/ 31 w 451"/>
                <a:gd name="T3" fmla="*/ 456 h 3536"/>
                <a:gd name="T4" fmla="*/ 439 w 451"/>
                <a:gd name="T5" fmla="*/ 1312 h 3536"/>
                <a:gd name="T6" fmla="*/ 103 w 451"/>
                <a:gd name="T7" fmla="*/ 2680 h 3536"/>
                <a:gd name="T8" fmla="*/ 391 w 451"/>
                <a:gd name="T9" fmla="*/ 3536 h 35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1"/>
                <a:gd name="T16" fmla="*/ 0 h 3536"/>
                <a:gd name="T17" fmla="*/ 451 w 451"/>
                <a:gd name="T18" fmla="*/ 3536 h 3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1" h="3536">
                  <a:moveTo>
                    <a:pt x="255" y="0"/>
                  </a:moveTo>
                  <a:cubicBezTo>
                    <a:pt x="127" y="118"/>
                    <a:pt x="0" y="237"/>
                    <a:pt x="31" y="456"/>
                  </a:cubicBezTo>
                  <a:cubicBezTo>
                    <a:pt x="62" y="675"/>
                    <a:pt x="427" y="941"/>
                    <a:pt x="439" y="1312"/>
                  </a:cubicBezTo>
                  <a:cubicBezTo>
                    <a:pt x="451" y="1683"/>
                    <a:pt x="111" y="2309"/>
                    <a:pt x="103" y="2680"/>
                  </a:cubicBezTo>
                  <a:cubicBezTo>
                    <a:pt x="95" y="3051"/>
                    <a:pt x="243" y="3293"/>
                    <a:pt x="391" y="3536"/>
                  </a:cubicBezTo>
                </a:path>
              </a:pathLst>
            </a:custGeom>
            <a:noFill/>
            <a:ln w="76200" cmpd="sng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6334" name="Text Box 14"/>
          <p:cNvSpPr txBox="1">
            <a:spLocks noChangeArrowheads="1"/>
          </p:cNvSpPr>
          <p:nvPr/>
        </p:nvSpPr>
        <p:spPr bwMode="auto">
          <a:xfrm>
            <a:off x="5930900" y="279400"/>
            <a:ext cx="3022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fr-FR" sz="200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Espèces chimiques   dans le bécher:</a:t>
            </a:r>
          </a:p>
        </p:txBody>
      </p:sp>
      <p:graphicFrame>
        <p:nvGraphicFramePr>
          <p:cNvPr id="4100" name="Object 20"/>
          <p:cNvGraphicFramePr>
            <a:graphicFrameLocks noChangeAspect="1"/>
          </p:cNvGraphicFramePr>
          <p:nvPr/>
        </p:nvGraphicFramePr>
        <p:xfrm>
          <a:off x="1798638" y="2349500"/>
          <a:ext cx="609600" cy="330200"/>
        </p:xfrm>
        <a:graphic>
          <a:graphicData uri="http://schemas.openxmlformats.org/presentationml/2006/ole">
            <p:oleObj spid="_x0000_s4474" name="CS ChemDraw Drawing" r:id="rId5" imgW="401320" imgH="218440" progId="ACD.ChemSketchCDX">
              <p:embed/>
            </p:oleObj>
          </a:graphicData>
        </a:graphic>
      </p:graphicFrame>
      <p:graphicFrame>
        <p:nvGraphicFramePr>
          <p:cNvPr id="4101" name="Object 21"/>
          <p:cNvGraphicFramePr>
            <a:graphicFrameLocks noChangeAspect="1"/>
          </p:cNvGraphicFramePr>
          <p:nvPr/>
        </p:nvGraphicFramePr>
        <p:xfrm>
          <a:off x="2287588" y="1281113"/>
          <a:ext cx="358775" cy="252412"/>
        </p:xfrm>
        <a:graphic>
          <a:graphicData uri="http://schemas.openxmlformats.org/presentationml/2006/ole">
            <p:oleObj spid="_x0000_s4475" name="CS ChemDraw Drawing" r:id="rId6" imgW="236220" imgH="167640" progId="ACD.ChemSketchCDX">
              <p:embed/>
            </p:oleObj>
          </a:graphicData>
        </a:graphic>
      </p:graphicFrame>
      <p:graphicFrame>
        <p:nvGraphicFramePr>
          <p:cNvPr id="4102" name="Object 22"/>
          <p:cNvGraphicFramePr>
            <a:graphicFrameLocks noChangeAspect="1"/>
          </p:cNvGraphicFramePr>
          <p:nvPr/>
        </p:nvGraphicFramePr>
        <p:xfrm>
          <a:off x="2281238" y="0"/>
          <a:ext cx="609600" cy="330200"/>
        </p:xfrm>
        <a:graphic>
          <a:graphicData uri="http://schemas.openxmlformats.org/presentationml/2006/ole">
            <p:oleObj spid="_x0000_s4476" name="CS ChemDraw Drawing" r:id="rId7" imgW="401320" imgH="218440" progId="ACD.ChemSketchCDX">
              <p:embed/>
            </p:oleObj>
          </a:graphicData>
        </a:graphic>
      </p:graphicFrame>
      <p:graphicFrame>
        <p:nvGraphicFramePr>
          <p:cNvPr id="4103" name="Object 23"/>
          <p:cNvGraphicFramePr>
            <a:graphicFrameLocks noChangeAspect="1"/>
          </p:cNvGraphicFramePr>
          <p:nvPr/>
        </p:nvGraphicFramePr>
        <p:xfrm>
          <a:off x="2338388" y="2043113"/>
          <a:ext cx="358775" cy="252412"/>
        </p:xfrm>
        <a:graphic>
          <a:graphicData uri="http://schemas.openxmlformats.org/presentationml/2006/ole">
            <p:oleObj spid="_x0000_s4477" name="CS ChemDraw Drawing" r:id="rId8" imgW="236220" imgH="167640" progId="ACD.ChemSketchCDX">
              <p:embed/>
            </p:oleObj>
          </a:graphicData>
        </a:graphic>
      </p:graphicFrame>
      <p:graphicFrame>
        <p:nvGraphicFramePr>
          <p:cNvPr id="4104" name="Object 24"/>
          <p:cNvGraphicFramePr>
            <a:graphicFrameLocks noChangeAspect="1"/>
          </p:cNvGraphicFramePr>
          <p:nvPr/>
        </p:nvGraphicFramePr>
        <p:xfrm>
          <a:off x="2090738" y="901700"/>
          <a:ext cx="609600" cy="330200"/>
        </p:xfrm>
        <a:graphic>
          <a:graphicData uri="http://schemas.openxmlformats.org/presentationml/2006/ole">
            <p:oleObj spid="_x0000_s4478" name="CS ChemDraw Drawing" r:id="rId9" imgW="401320" imgH="218440" progId="ACD.ChemSketchCDX">
              <p:embed/>
            </p:oleObj>
          </a:graphicData>
        </a:graphic>
      </p:graphicFrame>
      <p:graphicFrame>
        <p:nvGraphicFramePr>
          <p:cNvPr id="4105" name="Object 25"/>
          <p:cNvGraphicFramePr>
            <a:graphicFrameLocks noChangeAspect="1"/>
          </p:cNvGraphicFramePr>
          <p:nvPr/>
        </p:nvGraphicFramePr>
        <p:xfrm>
          <a:off x="1716088" y="976313"/>
          <a:ext cx="358775" cy="252412"/>
        </p:xfrm>
        <a:graphic>
          <a:graphicData uri="http://schemas.openxmlformats.org/presentationml/2006/ole">
            <p:oleObj spid="_x0000_s4479" name="CS ChemDraw Drawing" r:id="rId10" imgW="236220" imgH="167640" progId="ACD.ChemSketchCDX">
              <p:embed/>
            </p:oleObj>
          </a:graphicData>
        </a:graphic>
      </p:graphicFrame>
      <p:graphicFrame>
        <p:nvGraphicFramePr>
          <p:cNvPr id="4106" name="Object 26"/>
          <p:cNvGraphicFramePr>
            <a:graphicFrameLocks noChangeAspect="1"/>
          </p:cNvGraphicFramePr>
          <p:nvPr/>
        </p:nvGraphicFramePr>
        <p:xfrm>
          <a:off x="1500188" y="354013"/>
          <a:ext cx="358775" cy="252412"/>
        </p:xfrm>
        <a:graphic>
          <a:graphicData uri="http://schemas.openxmlformats.org/presentationml/2006/ole">
            <p:oleObj spid="_x0000_s4480" name="CS ChemDraw Drawing" r:id="rId11" imgW="236220" imgH="167640" progId="ACD.ChemSketchCDX">
              <p:embed/>
            </p:oleObj>
          </a:graphicData>
        </a:graphic>
      </p:graphicFrame>
      <p:graphicFrame>
        <p:nvGraphicFramePr>
          <p:cNvPr id="4107" name="Object 27"/>
          <p:cNvGraphicFramePr>
            <a:graphicFrameLocks noChangeAspect="1"/>
          </p:cNvGraphicFramePr>
          <p:nvPr/>
        </p:nvGraphicFramePr>
        <p:xfrm>
          <a:off x="1277938" y="25400"/>
          <a:ext cx="609600" cy="330200"/>
        </p:xfrm>
        <a:graphic>
          <a:graphicData uri="http://schemas.openxmlformats.org/presentationml/2006/ole">
            <p:oleObj spid="_x0000_s4481" name="CS ChemDraw Drawing" r:id="rId12" imgW="401320" imgH="218440" progId="ACD.ChemSketchCDX">
              <p:embed/>
            </p:oleObj>
          </a:graphicData>
        </a:graphic>
      </p:graphicFrame>
      <p:sp>
        <p:nvSpPr>
          <p:cNvPr id="4141" name="Rectangle 33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4142" name="Freeform 34"/>
          <p:cNvSpPr>
            <a:spLocks/>
          </p:cNvSpPr>
          <p:nvPr/>
        </p:nvSpPr>
        <p:spPr bwMode="auto">
          <a:xfrm>
            <a:off x="762000" y="5321300"/>
            <a:ext cx="3441700" cy="158750"/>
          </a:xfrm>
          <a:custGeom>
            <a:avLst/>
            <a:gdLst>
              <a:gd name="T0" fmla="*/ 0 w 2168"/>
              <a:gd name="T1" fmla="*/ 0 h 100"/>
              <a:gd name="T2" fmla="*/ 264 w 2168"/>
              <a:gd name="T3" fmla="*/ 56 h 100"/>
              <a:gd name="T4" fmla="*/ 768 w 2168"/>
              <a:gd name="T5" fmla="*/ 88 h 100"/>
              <a:gd name="T6" fmla="*/ 1320 w 2168"/>
              <a:gd name="T7" fmla="*/ 96 h 100"/>
              <a:gd name="T8" fmla="*/ 1728 w 2168"/>
              <a:gd name="T9" fmla="*/ 64 h 100"/>
              <a:gd name="T10" fmla="*/ 2168 w 2168"/>
              <a:gd name="T11" fmla="*/ 8 h 1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168"/>
              <a:gd name="T19" fmla="*/ 0 h 100"/>
              <a:gd name="T20" fmla="*/ 2168 w 2168"/>
              <a:gd name="T21" fmla="*/ 100 h 1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8" h="100">
                <a:moveTo>
                  <a:pt x="0" y="0"/>
                </a:moveTo>
                <a:cubicBezTo>
                  <a:pt x="68" y="20"/>
                  <a:pt x="136" y="41"/>
                  <a:pt x="264" y="56"/>
                </a:cubicBezTo>
                <a:cubicBezTo>
                  <a:pt x="392" y="71"/>
                  <a:pt x="592" y="81"/>
                  <a:pt x="768" y="88"/>
                </a:cubicBezTo>
                <a:cubicBezTo>
                  <a:pt x="944" y="95"/>
                  <a:pt x="1160" y="100"/>
                  <a:pt x="1320" y="96"/>
                </a:cubicBezTo>
                <a:cubicBezTo>
                  <a:pt x="1480" y="92"/>
                  <a:pt x="1587" y="79"/>
                  <a:pt x="1728" y="64"/>
                </a:cubicBezTo>
                <a:cubicBezTo>
                  <a:pt x="1869" y="49"/>
                  <a:pt x="2018" y="28"/>
                  <a:pt x="2168" y="8"/>
                </a:cubicBezTo>
              </a:path>
            </a:pathLst>
          </a:custGeom>
          <a:noFill/>
          <a:ln w="12700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aphicFrame>
        <p:nvGraphicFramePr>
          <p:cNvPr id="4108" name="Object 35"/>
          <p:cNvGraphicFramePr>
            <a:graphicFrameLocks noChangeAspect="1"/>
          </p:cNvGraphicFramePr>
          <p:nvPr/>
        </p:nvGraphicFramePr>
        <p:xfrm>
          <a:off x="798513" y="6000750"/>
          <a:ext cx="463550" cy="268288"/>
        </p:xfrm>
        <a:graphic>
          <a:graphicData uri="http://schemas.openxmlformats.org/presentationml/2006/ole">
            <p:oleObj spid="_x0000_s4482" name="CS ChemDraw Drawing" r:id="rId13" imgW="304800" imgH="177800" progId="ACD.ChemSketchCDX">
              <p:embed/>
            </p:oleObj>
          </a:graphicData>
        </a:graphic>
      </p:graphicFrame>
      <p:graphicFrame>
        <p:nvGraphicFramePr>
          <p:cNvPr id="4109" name="Object 37"/>
          <p:cNvGraphicFramePr>
            <a:graphicFrameLocks noChangeAspect="1"/>
          </p:cNvGraphicFramePr>
          <p:nvPr/>
        </p:nvGraphicFramePr>
        <p:xfrm>
          <a:off x="1527175" y="5903913"/>
          <a:ext cx="501650" cy="252412"/>
        </p:xfrm>
        <a:graphic>
          <a:graphicData uri="http://schemas.openxmlformats.org/presentationml/2006/ole">
            <p:oleObj spid="_x0000_s4483" name="CS ChemDraw Drawing" r:id="rId14" imgW="330200" imgH="167640" progId="ACD.ChemSketchCDX">
              <p:embed/>
            </p:oleObj>
          </a:graphicData>
        </a:graphic>
      </p:graphicFrame>
      <p:graphicFrame>
        <p:nvGraphicFramePr>
          <p:cNvPr id="4110" name="Object 38"/>
          <p:cNvGraphicFramePr>
            <a:graphicFrameLocks noChangeAspect="1"/>
          </p:cNvGraphicFramePr>
          <p:nvPr/>
        </p:nvGraphicFramePr>
        <p:xfrm>
          <a:off x="2581275" y="6386513"/>
          <a:ext cx="501650" cy="252412"/>
        </p:xfrm>
        <a:graphic>
          <a:graphicData uri="http://schemas.openxmlformats.org/presentationml/2006/ole">
            <p:oleObj spid="_x0000_s4484" name="CS ChemDraw Drawing" r:id="rId15" imgW="330200" imgH="167640" progId="ACD.ChemSketchCDX">
              <p:embed/>
            </p:oleObj>
          </a:graphicData>
        </a:graphic>
      </p:graphicFrame>
      <p:graphicFrame>
        <p:nvGraphicFramePr>
          <p:cNvPr id="4111" name="Object 39"/>
          <p:cNvGraphicFramePr>
            <a:graphicFrameLocks noChangeAspect="1"/>
          </p:cNvGraphicFramePr>
          <p:nvPr/>
        </p:nvGraphicFramePr>
        <p:xfrm>
          <a:off x="3584575" y="5637213"/>
          <a:ext cx="501650" cy="252412"/>
        </p:xfrm>
        <a:graphic>
          <a:graphicData uri="http://schemas.openxmlformats.org/presentationml/2006/ole">
            <p:oleObj spid="_x0000_s4485" name="CS ChemDraw Drawing" r:id="rId16" imgW="330200" imgH="167640" progId="ACD.ChemSketchCDX">
              <p:embed/>
            </p:oleObj>
          </a:graphicData>
        </a:graphic>
      </p:graphicFrame>
      <p:graphicFrame>
        <p:nvGraphicFramePr>
          <p:cNvPr id="4112" name="Object 40"/>
          <p:cNvGraphicFramePr>
            <a:graphicFrameLocks noChangeAspect="1"/>
          </p:cNvGraphicFramePr>
          <p:nvPr/>
        </p:nvGraphicFramePr>
        <p:xfrm>
          <a:off x="803275" y="6424613"/>
          <a:ext cx="501650" cy="252412"/>
        </p:xfrm>
        <a:graphic>
          <a:graphicData uri="http://schemas.openxmlformats.org/presentationml/2006/ole">
            <p:oleObj spid="_x0000_s4486" name="CS ChemDraw Drawing" r:id="rId17" imgW="330200" imgH="167640" progId="ACD.ChemSketchCDX">
              <p:embed/>
            </p:oleObj>
          </a:graphicData>
        </a:graphic>
      </p:graphicFrame>
      <p:graphicFrame>
        <p:nvGraphicFramePr>
          <p:cNvPr id="4113" name="Object 41"/>
          <p:cNvGraphicFramePr>
            <a:graphicFrameLocks noChangeAspect="1"/>
          </p:cNvGraphicFramePr>
          <p:nvPr/>
        </p:nvGraphicFramePr>
        <p:xfrm>
          <a:off x="1636713" y="6407150"/>
          <a:ext cx="463550" cy="268288"/>
        </p:xfrm>
        <a:graphic>
          <a:graphicData uri="http://schemas.openxmlformats.org/presentationml/2006/ole">
            <p:oleObj spid="_x0000_s4487" name="CS ChemDraw Drawing" r:id="rId18" imgW="304800" imgH="177800" progId="ACD.ChemSketchCDX">
              <p:embed/>
            </p:oleObj>
          </a:graphicData>
        </a:graphic>
      </p:graphicFrame>
      <p:graphicFrame>
        <p:nvGraphicFramePr>
          <p:cNvPr id="4114" name="Object 42"/>
          <p:cNvGraphicFramePr>
            <a:graphicFrameLocks noChangeAspect="1"/>
          </p:cNvGraphicFramePr>
          <p:nvPr/>
        </p:nvGraphicFramePr>
        <p:xfrm>
          <a:off x="2640013" y="5822950"/>
          <a:ext cx="463550" cy="268288"/>
        </p:xfrm>
        <a:graphic>
          <a:graphicData uri="http://schemas.openxmlformats.org/presentationml/2006/ole">
            <p:oleObj spid="_x0000_s4488" name="CS ChemDraw Drawing" r:id="rId19" imgW="304800" imgH="177800" progId="ACD.ChemSketchCDX">
              <p:embed/>
            </p:oleObj>
          </a:graphicData>
        </a:graphic>
      </p:graphicFrame>
      <p:graphicFrame>
        <p:nvGraphicFramePr>
          <p:cNvPr id="4115" name="Object 43"/>
          <p:cNvGraphicFramePr>
            <a:graphicFrameLocks noChangeAspect="1"/>
          </p:cNvGraphicFramePr>
          <p:nvPr/>
        </p:nvGraphicFramePr>
        <p:xfrm>
          <a:off x="3643313" y="6140450"/>
          <a:ext cx="463550" cy="268288"/>
        </p:xfrm>
        <a:graphic>
          <a:graphicData uri="http://schemas.openxmlformats.org/presentationml/2006/ole">
            <p:oleObj spid="_x0000_s4489" name="CS ChemDraw Drawing" r:id="rId20" imgW="304800" imgH="177800" progId="ACD.ChemSketchCDX">
              <p:embed/>
            </p:oleObj>
          </a:graphicData>
        </a:graphic>
      </p:graphicFrame>
      <p:graphicFrame>
        <p:nvGraphicFramePr>
          <p:cNvPr id="4116" name="Object 44"/>
          <p:cNvGraphicFramePr>
            <a:graphicFrameLocks noChangeAspect="1"/>
          </p:cNvGraphicFramePr>
          <p:nvPr/>
        </p:nvGraphicFramePr>
        <p:xfrm>
          <a:off x="1709738" y="2032000"/>
          <a:ext cx="609600" cy="330200"/>
        </p:xfrm>
        <a:graphic>
          <a:graphicData uri="http://schemas.openxmlformats.org/presentationml/2006/ole">
            <p:oleObj spid="_x0000_s4490" name="CS ChemDraw Drawing" r:id="rId21" imgW="401320" imgH="218440" progId="ACD.ChemSketchCDX">
              <p:embed/>
            </p:oleObj>
          </a:graphicData>
        </a:graphic>
      </p:graphicFrame>
      <p:graphicFrame>
        <p:nvGraphicFramePr>
          <p:cNvPr id="4117" name="Object 45"/>
          <p:cNvGraphicFramePr>
            <a:graphicFrameLocks noChangeAspect="1"/>
          </p:cNvGraphicFramePr>
          <p:nvPr/>
        </p:nvGraphicFramePr>
        <p:xfrm>
          <a:off x="2554288" y="468313"/>
          <a:ext cx="358775" cy="252412"/>
        </p:xfrm>
        <a:graphic>
          <a:graphicData uri="http://schemas.openxmlformats.org/presentationml/2006/ole">
            <p:oleObj spid="_x0000_s4491" name="CS ChemDraw Drawing" r:id="rId22" imgW="236220" imgH="167640" progId="ACD.ChemSketchCDX">
              <p:embed/>
            </p:oleObj>
          </a:graphicData>
        </a:graphic>
      </p:graphicFrame>
      <p:graphicFrame>
        <p:nvGraphicFramePr>
          <p:cNvPr id="4118" name="Object 46"/>
          <p:cNvGraphicFramePr>
            <a:graphicFrameLocks noChangeAspect="1"/>
          </p:cNvGraphicFramePr>
          <p:nvPr/>
        </p:nvGraphicFramePr>
        <p:xfrm>
          <a:off x="1697038" y="1257300"/>
          <a:ext cx="609600" cy="330200"/>
        </p:xfrm>
        <a:graphic>
          <a:graphicData uri="http://schemas.openxmlformats.org/presentationml/2006/ole">
            <p:oleObj spid="_x0000_s4492" name="CS ChemDraw Drawing" r:id="rId23" imgW="401320" imgH="218440" progId="ACD.ChemSketchCDX">
              <p:embed/>
            </p:oleObj>
          </a:graphicData>
        </a:graphic>
      </p:graphicFrame>
      <p:graphicFrame>
        <p:nvGraphicFramePr>
          <p:cNvPr id="4119" name="Object 47"/>
          <p:cNvGraphicFramePr>
            <a:graphicFrameLocks noChangeAspect="1"/>
          </p:cNvGraphicFramePr>
          <p:nvPr/>
        </p:nvGraphicFramePr>
        <p:xfrm>
          <a:off x="2109788" y="3770313"/>
          <a:ext cx="358775" cy="252412"/>
        </p:xfrm>
        <a:graphic>
          <a:graphicData uri="http://schemas.openxmlformats.org/presentationml/2006/ole">
            <p:oleObj spid="_x0000_s4493" name="CS ChemDraw Drawing" r:id="rId24" imgW="236220" imgH="167640" progId="ACD.ChemSketchCDX">
              <p:embed/>
            </p:oleObj>
          </a:graphicData>
        </a:graphic>
      </p:graphicFrame>
      <p:graphicFrame>
        <p:nvGraphicFramePr>
          <p:cNvPr id="4120" name="Object 48"/>
          <p:cNvGraphicFramePr>
            <a:graphicFrameLocks noChangeAspect="1"/>
          </p:cNvGraphicFramePr>
          <p:nvPr/>
        </p:nvGraphicFramePr>
        <p:xfrm>
          <a:off x="1366838" y="736600"/>
          <a:ext cx="609600" cy="330200"/>
        </p:xfrm>
        <a:graphic>
          <a:graphicData uri="http://schemas.openxmlformats.org/presentationml/2006/ole">
            <p:oleObj spid="_x0000_s4494" name="CS ChemDraw Drawing" r:id="rId25" imgW="401320" imgH="218440" progId="ACD.ChemSketchCDX">
              <p:embed/>
            </p:oleObj>
          </a:graphicData>
        </a:graphic>
      </p:graphicFrame>
      <p:graphicFrame>
        <p:nvGraphicFramePr>
          <p:cNvPr id="4121" name="Object 49"/>
          <p:cNvGraphicFramePr>
            <a:graphicFrameLocks noChangeAspect="1"/>
          </p:cNvGraphicFramePr>
          <p:nvPr/>
        </p:nvGraphicFramePr>
        <p:xfrm>
          <a:off x="1881188" y="49213"/>
          <a:ext cx="358775" cy="252412"/>
        </p:xfrm>
        <a:graphic>
          <a:graphicData uri="http://schemas.openxmlformats.org/presentationml/2006/ole">
            <p:oleObj spid="_x0000_s4495" name="CS ChemDraw Drawing" r:id="rId26" imgW="236220" imgH="167640" progId="ACD.ChemSketchCDX">
              <p:embed/>
            </p:oleObj>
          </a:graphicData>
        </a:graphic>
      </p:graphicFrame>
      <p:graphicFrame>
        <p:nvGraphicFramePr>
          <p:cNvPr id="4122" name="Object 50"/>
          <p:cNvGraphicFramePr>
            <a:graphicFrameLocks noChangeAspect="1"/>
          </p:cNvGraphicFramePr>
          <p:nvPr/>
        </p:nvGraphicFramePr>
        <p:xfrm>
          <a:off x="2122488" y="620713"/>
          <a:ext cx="358775" cy="252412"/>
        </p:xfrm>
        <a:graphic>
          <a:graphicData uri="http://schemas.openxmlformats.org/presentationml/2006/ole">
            <p:oleObj spid="_x0000_s4496" name="CS ChemDraw Drawing" r:id="rId27" imgW="236220" imgH="167640" progId="ACD.ChemSketchCDX">
              <p:embed/>
            </p:oleObj>
          </a:graphicData>
        </a:graphic>
      </p:graphicFrame>
      <p:graphicFrame>
        <p:nvGraphicFramePr>
          <p:cNvPr id="4123" name="Object 51"/>
          <p:cNvGraphicFramePr>
            <a:graphicFrameLocks noChangeAspect="1"/>
          </p:cNvGraphicFramePr>
          <p:nvPr/>
        </p:nvGraphicFramePr>
        <p:xfrm>
          <a:off x="1900238" y="304800"/>
          <a:ext cx="609600" cy="330200"/>
        </p:xfrm>
        <a:graphic>
          <a:graphicData uri="http://schemas.openxmlformats.org/presentationml/2006/ole">
            <p:oleObj spid="_x0000_s4497" name="CS ChemDraw Drawing" r:id="rId28" imgW="401320" imgH="218440" progId="ACD.ChemSketchCDX">
              <p:embed/>
            </p:oleObj>
          </a:graphicData>
        </a:graphic>
      </p:graphicFrame>
      <p:graphicFrame>
        <p:nvGraphicFramePr>
          <p:cNvPr id="4124" name="Object 52"/>
          <p:cNvGraphicFramePr>
            <a:graphicFrameLocks noChangeAspect="1"/>
          </p:cNvGraphicFramePr>
          <p:nvPr/>
        </p:nvGraphicFramePr>
        <p:xfrm>
          <a:off x="1900238" y="2870200"/>
          <a:ext cx="609600" cy="330200"/>
        </p:xfrm>
        <a:graphic>
          <a:graphicData uri="http://schemas.openxmlformats.org/presentationml/2006/ole">
            <p:oleObj spid="_x0000_s4498" name="CS ChemDraw Drawing" r:id="rId29" imgW="401320" imgH="218440" progId="ACD.ChemSketchCDX">
              <p:embed/>
            </p:oleObj>
          </a:graphicData>
        </a:graphic>
      </p:graphicFrame>
      <p:graphicFrame>
        <p:nvGraphicFramePr>
          <p:cNvPr id="4125" name="Object 53"/>
          <p:cNvGraphicFramePr>
            <a:graphicFrameLocks noChangeAspect="1"/>
          </p:cNvGraphicFramePr>
          <p:nvPr/>
        </p:nvGraphicFramePr>
        <p:xfrm>
          <a:off x="2147888" y="2601913"/>
          <a:ext cx="358775" cy="252412"/>
        </p:xfrm>
        <a:graphic>
          <a:graphicData uri="http://schemas.openxmlformats.org/presentationml/2006/ole">
            <p:oleObj spid="_x0000_s4499" name="CS ChemDraw Drawing" r:id="rId30" imgW="236220" imgH="167640" progId="ACD.ChemSketchCDX">
              <p:embed/>
            </p:oleObj>
          </a:graphicData>
        </a:graphic>
      </p:graphicFrame>
      <p:graphicFrame>
        <p:nvGraphicFramePr>
          <p:cNvPr id="4126" name="Object 54"/>
          <p:cNvGraphicFramePr>
            <a:graphicFrameLocks noChangeAspect="1"/>
          </p:cNvGraphicFramePr>
          <p:nvPr/>
        </p:nvGraphicFramePr>
        <p:xfrm>
          <a:off x="2147888" y="3148013"/>
          <a:ext cx="358775" cy="252412"/>
        </p:xfrm>
        <a:graphic>
          <a:graphicData uri="http://schemas.openxmlformats.org/presentationml/2006/ole">
            <p:oleObj spid="_x0000_s4500" name="CS ChemDraw Drawing" r:id="rId31" imgW="236220" imgH="167640" progId="ACD.ChemSketchCDX">
              <p:embed/>
            </p:oleObj>
          </a:graphicData>
        </a:graphic>
      </p:graphicFrame>
      <p:graphicFrame>
        <p:nvGraphicFramePr>
          <p:cNvPr id="4127" name="Object 55"/>
          <p:cNvGraphicFramePr>
            <a:graphicFrameLocks noChangeAspect="1"/>
          </p:cNvGraphicFramePr>
          <p:nvPr/>
        </p:nvGraphicFramePr>
        <p:xfrm>
          <a:off x="1849438" y="3429000"/>
          <a:ext cx="609600" cy="330200"/>
        </p:xfrm>
        <a:graphic>
          <a:graphicData uri="http://schemas.openxmlformats.org/presentationml/2006/ole">
            <p:oleObj spid="_x0000_s4501" name="CS ChemDraw Drawing" r:id="rId32" imgW="401320" imgH="218440" progId="ACD.ChemSketchCDX">
              <p:embed/>
            </p:oleObj>
          </a:graphicData>
        </a:graphic>
      </p:graphicFrame>
      <p:sp>
        <p:nvSpPr>
          <p:cNvPr id="4143" name="Text Box 56"/>
          <p:cNvSpPr txBox="1">
            <a:spLocks noChangeArrowheads="1"/>
          </p:cNvSpPr>
          <p:nvPr/>
        </p:nvSpPr>
        <p:spPr bwMode="auto">
          <a:xfrm>
            <a:off x="6426200" y="1358900"/>
            <a:ext cx="2362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800">
                <a:solidFill>
                  <a:schemeClr val="accent2"/>
                </a:solidFill>
                <a:latin typeface="Comic Sans MS" pitchFamily="66" charset="0"/>
              </a:rPr>
              <a:t>Avant l’équivalence…</a:t>
            </a:r>
          </a:p>
        </p:txBody>
      </p:sp>
      <p:grpSp>
        <p:nvGrpSpPr>
          <p:cNvPr id="4144" name="Group 57"/>
          <p:cNvGrpSpPr>
            <a:grpSpLocks/>
          </p:cNvGrpSpPr>
          <p:nvPr/>
        </p:nvGrpSpPr>
        <p:grpSpPr bwMode="auto">
          <a:xfrm>
            <a:off x="6184900" y="1422400"/>
            <a:ext cx="241300" cy="241300"/>
            <a:chOff x="4232" y="2360"/>
            <a:chExt cx="416" cy="392"/>
          </a:xfrm>
        </p:grpSpPr>
        <p:sp>
          <p:nvSpPr>
            <p:cNvPr id="4147" name="Oval 58"/>
            <p:cNvSpPr>
              <a:spLocks noChangeArrowheads="1"/>
            </p:cNvSpPr>
            <p:nvPr/>
          </p:nvSpPr>
          <p:spPr bwMode="auto">
            <a:xfrm>
              <a:off x="4232" y="2360"/>
              <a:ext cx="416" cy="392"/>
            </a:xfrm>
            <a:prstGeom prst="ellipse">
              <a:avLst/>
            </a:pr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6379" name="Oval 59"/>
            <p:cNvSpPr>
              <a:spLocks noChangeArrowheads="1"/>
            </p:cNvSpPr>
            <p:nvPr/>
          </p:nvSpPr>
          <p:spPr bwMode="auto">
            <a:xfrm>
              <a:off x="4232" y="2360"/>
              <a:ext cx="375" cy="369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gamma/>
                    <a:tint val="0"/>
                    <a:invGamma/>
                  </a:schemeClr>
                </a:gs>
                <a:gs pos="100000">
                  <a:schemeClr val="accent2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FR"/>
            </a:p>
          </p:txBody>
        </p:sp>
      </p:grpSp>
      <p:graphicFrame>
        <p:nvGraphicFramePr>
          <p:cNvPr id="4128" name="Object 60"/>
          <p:cNvGraphicFramePr>
            <a:graphicFrameLocks noChangeAspect="1"/>
          </p:cNvGraphicFramePr>
          <p:nvPr/>
        </p:nvGraphicFramePr>
        <p:xfrm>
          <a:off x="6475413" y="1809750"/>
          <a:ext cx="463550" cy="268288"/>
        </p:xfrm>
        <a:graphic>
          <a:graphicData uri="http://schemas.openxmlformats.org/presentationml/2006/ole">
            <p:oleObj spid="_x0000_s4502" name="CS ChemDraw Drawing" r:id="rId33" imgW="304800" imgH="177800" progId="ACD.ChemSketchCDX">
              <p:embed/>
            </p:oleObj>
          </a:graphicData>
        </a:graphic>
      </p:graphicFrame>
      <p:graphicFrame>
        <p:nvGraphicFramePr>
          <p:cNvPr id="4129" name="Object 61"/>
          <p:cNvGraphicFramePr>
            <a:graphicFrameLocks noChangeAspect="1"/>
          </p:cNvGraphicFramePr>
          <p:nvPr/>
        </p:nvGraphicFramePr>
        <p:xfrm>
          <a:off x="7153275" y="1827213"/>
          <a:ext cx="501650" cy="252412"/>
        </p:xfrm>
        <a:graphic>
          <a:graphicData uri="http://schemas.openxmlformats.org/presentationml/2006/ole">
            <p:oleObj spid="_x0000_s4503" name="CS ChemDraw Drawing" r:id="rId34" imgW="330200" imgH="167640" progId="ACD.ChemSketchCDX">
              <p:embed/>
            </p:oleObj>
          </a:graphicData>
        </a:graphic>
      </p:graphicFrame>
      <p:grpSp>
        <p:nvGrpSpPr>
          <p:cNvPr id="4145" name="Group 62"/>
          <p:cNvGrpSpPr>
            <a:grpSpLocks/>
          </p:cNvGrpSpPr>
          <p:nvPr/>
        </p:nvGrpSpPr>
        <p:grpSpPr bwMode="auto">
          <a:xfrm>
            <a:off x="7812088" y="1797050"/>
            <a:ext cx="633412" cy="492125"/>
            <a:chOff x="3977" y="1748"/>
            <a:chExt cx="399" cy="310"/>
          </a:xfrm>
        </p:grpSpPr>
        <p:graphicFrame>
          <p:nvGraphicFramePr>
            <p:cNvPr id="4130" name="Object 63"/>
            <p:cNvGraphicFramePr>
              <a:graphicFrameLocks noChangeAspect="1"/>
            </p:cNvGraphicFramePr>
            <p:nvPr/>
          </p:nvGraphicFramePr>
          <p:xfrm>
            <a:off x="4011" y="1748"/>
            <a:ext cx="323" cy="196"/>
          </p:xfrm>
          <a:graphic>
            <a:graphicData uri="http://schemas.openxmlformats.org/presentationml/2006/ole">
              <p:oleObj spid="_x0000_s4504" name="CS ChemDraw Drawing" r:id="rId35" imgW="337820" imgH="205740" progId="ACD.ChemSketchCDX">
                <p:embed/>
              </p:oleObj>
            </a:graphicData>
          </a:graphic>
        </p:graphicFrame>
        <p:graphicFrame>
          <p:nvGraphicFramePr>
            <p:cNvPr id="4131" name="Object 64"/>
            <p:cNvGraphicFramePr>
              <a:graphicFrameLocks noChangeAspect="1"/>
            </p:cNvGraphicFramePr>
            <p:nvPr/>
          </p:nvGraphicFramePr>
          <p:xfrm>
            <a:off x="3977" y="1940"/>
            <a:ext cx="399" cy="118"/>
          </p:xfrm>
          <a:graphic>
            <a:graphicData uri="http://schemas.openxmlformats.org/presentationml/2006/ole">
              <p:oleObj spid="_x0000_s4505" name="CS ChemDraw Drawing" r:id="rId36" imgW="576580" imgH="170180" progId="ACD.ChemSketchCDX">
                <p:embed/>
              </p:oleObj>
            </a:graphicData>
          </a:graphic>
        </p:graphicFrame>
      </p:grpSp>
      <p:sp>
        <p:nvSpPr>
          <p:cNvPr id="4146" name="AutoShape 65"/>
          <p:cNvSpPr>
            <a:spLocks noChangeArrowheads="1"/>
          </p:cNvSpPr>
          <p:nvPr/>
        </p:nvSpPr>
        <p:spPr bwMode="auto">
          <a:xfrm>
            <a:off x="7239000" y="1104900"/>
            <a:ext cx="152400" cy="266700"/>
          </a:xfrm>
          <a:prstGeom prst="downArrow">
            <a:avLst>
              <a:gd name="adj1" fmla="val 50000"/>
              <a:gd name="adj2" fmla="val 4375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AutoShape 2"/>
          <p:cNvSpPr>
            <a:spLocks noChangeArrowheads="1"/>
          </p:cNvSpPr>
          <p:nvPr/>
        </p:nvSpPr>
        <p:spPr bwMode="auto">
          <a:xfrm>
            <a:off x="5892800" y="241300"/>
            <a:ext cx="2959100" cy="81280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chemeClr val="bg1">
                  <a:gamma/>
                  <a:shade val="84314"/>
                  <a:invGamma/>
                </a:schemeClr>
              </a:gs>
              <a:gs pos="50000">
                <a:schemeClr val="bg1"/>
              </a:gs>
              <a:gs pos="100000">
                <a:schemeClr val="bg1">
                  <a:gamma/>
                  <a:shade val="84314"/>
                  <a:invGamma/>
                </a:schemeClr>
              </a:gs>
            </a:gsLst>
            <a:lin ang="2700000" scaled="1"/>
          </a:gradFill>
          <a:ln w="2857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graphicFrame>
        <p:nvGraphicFramePr>
          <p:cNvPr id="5122" name="Object 3"/>
          <p:cNvGraphicFramePr>
            <a:graphicFrameLocks noChangeAspect="1"/>
          </p:cNvGraphicFramePr>
          <p:nvPr/>
        </p:nvGraphicFramePr>
        <p:xfrm>
          <a:off x="455613" y="0"/>
          <a:ext cx="4191000" cy="3890963"/>
        </p:xfrm>
        <a:graphic>
          <a:graphicData uri="http://schemas.openxmlformats.org/presentationml/2006/ole">
            <p:oleObj spid="_x0000_s5496" name="Image bitmap" r:id="rId3" imgW="3591426" imgH="3333333" progId="PBrush">
              <p:embed/>
            </p:oleObj>
          </a:graphicData>
        </a:graphic>
      </p:graphicFrame>
      <p:sp>
        <p:nvSpPr>
          <p:cNvPr id="57348" name="Oval 4"/>
          <p:cNvSpPr>
            <a:spLocks noChangeArrowheads="1"/>
          </p:cNvSpPr>
          <p:nvPr/>
        </p:nvSpPr>
        <p:spPr bwMode="auto">
          <a:xfrm>
            <a:off x="4064000" y="1282700"/>
            <a:ext cx="393700" cy="1079500"/>
          </a:xfrm>
          <a:prstGeom prst="ellipse">
            <a:avLst/>
          </a:prstGeom>
          <a:gradFill rotWithShape="0">
            <a:gsLst>
              <a:gs pos="0">
                <a:schemeClr val="bg1">
                  <a:gamma/>
                  <a:shade val="46275"/>
                  <a:invGamma/>
                </a:schemeClr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57349" name="Freeform 5"/>
          <p:cNvSpPr>
            <a:spLocks/>
          </p:cNvSpPr>
          <p:nvPr/>
        </p:nvSpPr>
        <p:spPr bwMode="auto">
          <a:xfrm>
            <a:off x="1127125" y="1651000"/>
            <a:ext cx="1009650" cy="336550"/>
          </a:xfrm>
          <a:custGeom>
            <a:avLst/>
            <a:gdLst/>
            <a:ahLst/>
            <a:cxnLst>
              <a:cxn ang="0">
                <a:pos x="610" y="0"/>
              </a:cxn>
              <a:cxn ang="0">
                <a:pos x="622" y="34"/>
              </a:cxn>
              <a:cxn ang="0">
                <a:pos x="630" y="92"/>
              </a:cxn>
              <a:cxn ang="0">
                <a:pos x="632" y="120"/>
              </a:cxn>
              <a:cxn ang="0">
                <a:pos x="636" y="212"/>
              </a:cxn>
              <a:cxn ang="0">
                <a:pos x="232" y="206"/>
              </a:cxn>
              <a:cxn ang="0">
                <a:pos x="146" y="208"/>
              </a:cxn>
              <a:cxn ang="0">
                <a:pos x="78" y="178"/>
              </a:cxn>
              <a:cxn ang="0">
                <a:pos x="40" y="156"/>
              </a:cxn>
              <a:cxn ang="0">
                <a:pos x="4" y="136"/>
              </a:cxn>
              <a:cxn ang="0">
                <a:pos x="0" y="112"/>
              </a:cxn>
              <a:cxn ang="0">
                <a:pos x="2" y="76"/>
              </a:cxn>
              <a:cxn ang="0">
                <a:pos x="24" y="48"/>
              </a:cxn>
              <a:cxn ang="0">
                <a:pos x="64" y="26"/>
              </a:cxn>
              <a:cxn ang="0">
                <a:pos x="94" y="12"/>
              </a:cxn>
              <a:cxn ang="0">
                <a:pos x="130" y="8"/>
              </a:cxn>
              <a:cxn ang="0">
                <a:pos x="610" y="0"/>
              </a:cxn>
            </a:cxnLst>
            <a:rect l="0" t="0" r="r" b="b"/>
            <a:pathLst>
              <a:path w="636" h="212">
                <a:moveTo>
                  <a:pt x="610" y="0"/>
                </a:moveTo>
                <a:lnTo>
                  <a:pt x="622" y="34"/>
                </a:lnTo>
                <a:lnTo>
                  <a:pt x="630" y="92"/>
                </a:lnTo>
                <a:lnTo>
                  <a:pt x="632" y="120"/>
                </a:lnTo>
                <a:lnTo>
                  <a:pt x="636" y="212"/>
                </a:lnTo>
                <a:lnTo>
                  <a:pt x="232" y="206"/>
                </a:lnTo>
                <a:lnTo>
                  <a:pt x="146" y="208"/>
                </a:lnTo>
                <a:lnTo>
                  <a:pt x="78" y="178"/>
                </a:lnTo>
                <a:lnTo>
                  <a:pt x="40" y="156"/>
                </a:lnTo>
                <a:lnTo>
                  <a:pt x="4" y="136"/>
                </a:lnTo>
                <a:lnTo>
                  <a:pt x="0" y="112"/>
                </a:lnTo>
                <a:lnTo>
                  <a:pt x="2" y="76"/>
                </a:lnTo>
                <a:lnTo>
                  <a:pt x="24" y="48"/>
                </a:lnTo>
                <a:lnTo>
                  <a:pt x="64" y="26"/>
                </a:lnTo>
                <a:lnTo>
                  <a:pt x="94" y="12"/>
                </a:lnTo>
                <a:lnTo>
                  <a:pt x="130" y="8"/>
                </a:lnTo>
                <a:lnTo>
                  <a:pt x="610" y="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bg1">
                  <a:gamma/>
                  <a:shade val="56078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7350" name="Freeform 6"/>
          <p:cNvSpPr>
            <a:spLocks/>
          </p:cNvSpPr>
          <p:nvPr/>
        </p:nvSpPr>
        <p:spPr bwMode="auto">
          <a:xfrm>
            <a:off x="2349500" y="1625600"/>
            <a:ext cx="635000" cy="387350"/>
          </a:xfrm>
          <a:custGeom>
            <a:avLst/>
            <a:gdLst/>
            <a:ahLst/>
            <a:cxnLst>
              <a:cxn ang="0">
                <a:pos x="32" y="0"/>
              </a:cxn>
              <a:cxn ang="0">
                <a:pos x="18" y="40"/>
              </a:cxn>
              <a:cxn ang="0">
                <a:pos x="8" y="110"/>
              </a:cxn>
              <a:cxn ang="0">
                <a:pos x="4" y="170"/>
              </a:cxn>
              <a:cxn ang="0">
                <a:pos x="0" y="236"/>
              </a:cxn>
              <a:cxn ang="0">
                <a:pos x="398" y="244"/>
              </a:cxn>
              <a:cxn ang="0">
                <a:pos x="370" y="228"/>
              </a:cxn>
              <a:cxn ang="0">
                <a:pos x="352" y="178"/>
              </a:cxn>
              <a:cxn ang="0">
                <a:pos x="336" y="150"/>
              </a:cxn>
              <a:cxn ang="0">
                <a:pos x="338" y="112"/>
              </a:cxn>
              <a:cxn ang="0">
                <a:pos x="348" y="66"/>
              </a:cxn>
              <a:cxn ang="0">
                <a:pos x="366" y="26"/>
              </a:cxn>
              <a:cxn ang="0">
                <a:pos x="400" y="2"/>
              </a:cxn>
              <a:cxn ang="0">
                <a:pos x="32" y="0"/>
              </a:cxn>
            </a:cxnLst>
            <a:rect l="0" t="0" r="r" b="b"/>
            <a:pathLst>
              <a:path w="400" h="244">
                <a:moveTo>
                  <a:pt x="32" y="0"/>
                </a:moveTo>
                <a:lnTo>
                  <a:pt x="18" y="40"/>
                </a:lnTo>
                <a:lnTo>
                  <a:pt x="8" y="110"/>
                </a:lnTo>
                <a:lnTo>
                  <a:pt x="4" y="170"/>
                </a:lnTo>
                <a:lnTo>
                  <a:pt x="0" y="236"/>
                </a:lnTo>
                <a:lnTo>
                  <a:pt x="398" y="244"/>
                </a:lnTo>
                <a:lnTo>
                  <a:pt x="370" y="228"/>
                </a:lnTo>
                <a:lnTo>
                  <a:pt x="352" y="178"/>
                </a:lnTo>
                <a:lnTo>
                  <a:pt x="336" y="150"/>
                </a:lnTo>
                <a:lnTo>
                  <a:pt x="338" y="112"/>
                </a:lnTo>
                <a:lnTo>
                  <a:pt x="348" y="66"/>
                </a:lnTo>
                <a:lnTo>
                  <a:pt x="366" y="26"/>
                </a:lnTo>
                <a:lnTo>
                  <a:pt x="400" y="2"/>
                </a:lnTo>
                <a:lnTo>
                  <a:pt x="32" y="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bg1">
                  <a:gamma/>
                  <a:shade val="46275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160" name="Freeform 7"/>
          <p:cNvSpPr>
            <a:spLocks/>
          </p:cNvSpPr>
          <p:nvPr/>
        </p:nvSpPr>
        <p:spPr bwMode="auto">
          <a:xfrm>
            <a:off x="3994150" y="1371600"/>
            <a:ext cx="171450" cy="869950"/>
          </a:xfrm>
          <a:custGeom>
            <a:avLst/>
            <a:gdLst>
              <a:gd name="T0" fmla="*/ 84 w 108"/>
              <a:gd name="T1" fmla="*/ 0 h 548"/>
              <a:gd name="T2" fmla="*/ 4 w 108"/>
              <a:gd name="T3" fmla="*/ 248 h 548"/>
              <a:gd name="T4" fmla="*/ 108 w 108"/>
              <a:gd name="T5" fmla="*/ 548 h 548"/>
              <a:gd name="T6" fmla="*/ 0 60000 65536"/>
              <a:gd name="T7" fmla="*/ 0 60000 65536"/>
              <a:gd name="T8" fmla="*/ 0 60000 65536"/>
              <a:gd name="T9" fmla="*/ 0 w 108"/>
              <a:gd name="T10" fmla="*/ 0 h 548"/>
              <a:gd name="T11" fmla="*/ 108 w 108"/>
              <a:gd name="T12" fmla="*/ 548 h 5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8" h="548">
                <a:moveTo>
                  <a:pt x="84" y="0"/>
                </a:moveTo>
                <a:cubicBezTo>
                  <a:pt x="42" y="78"/>
                  <a:pt x="0" y="157"/>
                  <a:pt x="4" y="248"/>
                </a:cubicBezTo>
                <a:cubicBezTo>
                  <a:pt x="8" y="339"/>
                  <a:pt x="58" y="443"/>
                  <a:pt x="108" y="54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aphicFrame>
        <p:nvGraphicFramePr>
          <p:cNvPr id="5123" name="Object 8"/>
          <p:cNvGraphicFramePr>
            <a:graphicFrameLocks noChangeAspect="1"/>
          </p:cNvGraphicFramePr>
          <p:nvPr/>
        </p:nvGraphicFramePr>
        <p:xfrm>
          <a:off x="25400" y="4406900"/>
          <a:ext cx="4619625" cy="1384300"/>
        </p:xfrm>
        <a:graphic>
          <a:graphicData uri="http://schemas.openxmlformats.org/presentationml/2006/ole">
            <p:oleObj spid="_x0000_s5497" name="Image bitmap" r:id="rId4" imgW="1457143" imgH="609524" progId="PBrush">
              <p:embed/>
            </p:oleObj>
          </a:graphicData>
        </a:graphic>
      </p:graphicFrame>
      <p:sp>
        <p:nvSpPr>
          <p:cNvPr id="5161" name="Line 9"/>
          <p:cNvSpPr>
            <a:spLocks noChangeShapeType="1"/>
          </p:cNvSpPr>
          <p:nvPr/>
        </p:nvSpPr>
        <p:spPr bwMode="auto">
          <a:xfrm>
            <a:off x="596900" y="5651500"/>
            <a:ext cx="0" cy="120650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5162" name="Line 10"/>
          <p:cNvSpPr>
            <a:spLocks noChangeShapeType="1"/>
          </p:cNvSpPr>
          <p:nvPr/>
        </p:nvSpPr>
        <p:spPr bwMode="auto">
          <a:xfrm>
            <a:off x="4381500" y="5651500"/>
            <a:ext cx="0" cy="120650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pSp>
        <p:nvGrpSpPr>
          <p:cNvPr id="5163" name="Group 11"/>
          <p:cNvGrpSpPr>
            <a:grpSpLocks/>
          </p:cNvGrpSpPr>
          <p:nvPr/>
        </p:nvGrpSpPr>
        <p:grpSpPr bwMode="auto">
          <a:xfrm>
            <a:off x="5373688" y="368300"/>
            <a:ext cx="436562" cy="5257800"/>
            <a:chOff x="3537" y="224"/>
            <a:chExt cx="275" cy="3768"/>
          </a:xfrm>
        </p:grpSpPr>
        <p:sp>
          <p:nvSpPr>
            <p:cNvPr id="5173" name="Freeform 12"/>
            <p:cNvSpPr>
              <a:spLocks/>
            </p:cNvSpPr>
            <p:nvPr/>
          </p:nvSpPr>
          <p:spPr bwMode="auto">
            <a:xfrm>
              <a:off x="3569" y="248"/>
              <a:ext cx="243" cy="3744"/>
            </a:xfrm>
            <a:custGeom>
              <a:avLst/>
              <a:gdLst>
                <a:gd name="T0" fmla="*/ 255 w 451"/>
                <a:gd name="T1" fmla="*/ 0 h 3536"/>
                <a:gd name="T2" fmla="*/ 31 w 451"/>
                <a:gd name="T3" fmla="*/ 456 h 3536"/>
                <a:gd name="T4" fmla="*/ 439 w 451"/>
                <a:gd name="T5" fmla="*/ 1312 h 3536"/>
                <a:gd name="T6" fmla="*/ 103 w 451"/>
                <a:gd name="T7" fmla="*/ 2680 h 3536"/>
                <a:gd name="T8" fmla="*/ 391 w 451"/>
                <a:gd name="T9" fmla="*/ 3536 h 35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1"/>
                <a:gd name="T16" fmla="*/ 0 h 3536"/>
                <a:gd name="T17" fmla="*/ 451 w 451"/>
                <a:gd name="T18" fmla="*/ 3536 h 3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1" h="3536">
                  <a:moveTo>
                    <a:pt x="255" y="0"/>
                  </a:moveTo>
                  <a:cubicBezTo>
                    <a:pt x="127" y="118"/>
                    <a:pt x="0" y="237"/>
                    <a:pt x="31" y="456"/>
                  </a:cubicBezTo>
                  <a:cubicBezTo>
                    <a:pt x="62" y="675"/>
                    <a:pt x="427" y="941"/>
                    <a:pt x="439" y="1312"/>
                  </a:cubicBezTo>
                  <a:cubicBezTo>
                    <a:pt x="451" y="1683"/>
                    <a:pt x="111" y="2309"/>
                    <a:pt x="103" y="2680"/>
                  </a:cubicBezTo>
                  <a:cubicBezTo>
                    <a:pt x="95" y="3051"/>
                    <a:pt x="243" y="3293"/>
                    <a:pt x="391" y="3536"/>
                  </a:cubicBezTo>
                </a:path>
              </a:pathLst>
            </a:custGeom>
            <a:noFill/>
            <a:ln w="76200" cmpd="sng">
              <a:solidFill>
                <a:schemeClr val="fol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74" name="Freeform 13"/>
            <p:cNvSpPr>
              <a:spLocks/>
            </p:cNvSpPr>
            <p:nvPr/>
          </p:nvSpPr>
          <p:spPr bwMode="auto">
            <a:xfrm>
              <a:off x="3537" y="224"/>
              <a:ext cx="243" cy="3744"/>
            </a:xfrm>
            <a:custGeom>
              <a:avLst/>
              <a:gdLst>
                <a:gd name="T0" fmla="*/ 255 w 451"/>
                <a:gd name="T1" fmla="*/ 0 h 3536"/>
                <a:gd name="T2" fmla="*/ 31 w 451"/>
                <a:gd name="T3" fmla="*/ 456 h 3536"/>
                <a:gd name="T4" fmla="*/ 439 w 451"/>
                <a:gd name="T5" fmla="*/ 1312 h 3536"/>
                <a:gd name="T6" fmla="*/ 103 w 451"/>
                <a:gd name="T7" fmla="*/ 2680 h 3536"/>
                <a:gd name="T8" fmla="*/ 391 w 451"/>
                <a:gd name="T9" fmla="*/ 3536 h 35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1"/>
                <a:gd name="T16" fmla="*/ 0 h 3536"/>
                <a:gd name="T17" fmla="*/ 451 w 451"/>
                <a:gd name="T18" fmla="*/ 3536 h 3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1" h="3536">
                  <a:moveTo>
                    <a:pt x="255" y="0"/>
                  </a:moveTo>
                  <a:cubicBezTo>
                    <a:pt x="127" y="118"/>
                    <a:pt x="0" y="237"/>
                    <a:pt x="31" y="456"/>
                  </a:cubicBezTo>
                  <a:cubicBezTo>
                    <a:pt x="62" y="675"/>
                    <a:pt x="427" y="941"/>
                    <a:pt x="439" y="1312"/>
                  </a:cubicBezTo>
                  <a:cubicBezTo>
                    <a:pt x="451" y="1683"/>
                    <a:pt x="111" y="2309"/>
                    <a:pt x="103" y="2680"/>
                  </a:cubicBezTo>
                  <a:cubicBezTo>
                    <a:pt x="95" y="3051"/>
                    <a:pt x="243" y="3293"/>
                    <a:pt x="391" y="3536"/>
                  </a:cubicBezTo>
                </a:path>
              </a:pathLst>
            </a:custGeom>
            <a:noFill/>
            <a:ln w="76200" cmpd="sng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7358" name="Text Box 14"/>
          <p:cNvSpPr txBox="1">
            <a:spLocks noChangeArrowheads="1"/>
          </p:cNvSpPr>
          <p:nvPr/>
        </p:nvSpPr>
        <p:spPr bwMode="auto">
          <a:xfrm>
            <a:off x="5930900" y="279400"/>
            <a:ext cx="3022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fr-FR" sz="200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Espèces chimiques   dans le bécher:</a:t>
            </a:r>
          </a:p>
        </p:txBody>
      </p:sp>
      <p:graphicFrame>
        <p:nvGraphicFramePr>
          <p:cNvPr id="5124" name="Object 20"/>
          <p:cNvGraphicFramePr>
            <a:graphicFrameLocks noChangeAspect="1"/>
          </p:cNvGraphicFramePr>
          <p:nvPr/>
        </p:nvGraphicFramePr>
        <p:xfrm>
          <a:off x="1798638" y="2387600"/>
          <a:ext cx="609600" cy="330200"/>
        </p:xfrm>
        <a:graphic>
          <a:graphicData uri="http://schemas.openxmlformats.org/presentationml/2006/ole">
            <p:oleObj spid="_x0000_s5498" name="CS ChemDraw Drawing" r:id="rId5" imgW="401320" imgH="218440" progId="ACD.ChemSketchCDX">
              <p:embed/>
            </p:oleObj>
          </a:graphicData>
        </a:graphic>
      </p:graphicFrame>
      <p:graphicFrame>
        <p:nvGraphicFramePr>
          <p:cNvPr id="5125" name="Object 21"/>
          <p:cNvGraphicFramePr>
            <a:graphicFrameLocks noChangeAspect="1"/>
          </p:cNvGraphicFramePr>
          <p:nvPr/>
        </p:nvGraphicFramePr>
        <p:xfrm>
          <a:off x="2287588" y="1281113"/>
          <a:ext cx="358775" cy="252412"/>
        </p:xfrm>
        <a:graphic>
          <a:graphicData uri="http://schemas.openxmlformats.org/presentationml/2006/ole">
            <p:oleObj spid="_x0000_s5499" name="CS ChemDraw Drawing" r:id="rId6" imgW="236220" imgH="167640" progId="ACD.ChemSketchCDX">
              <p:embed/>
            </p:oleObj>
          </a:graphicData>
        </a:graphic>
      </p:graphicFrame>
      <p:graphicFrame>
        <p:nvGraphicFramePr>
          <p:cNvPr id="5126" name="Object 22"/>
          <p:cNvGraphicFramePr>
            <a:graphicFrameLocks noChangeAspect="1"/>
          </p:cNvGraphicFramePr>
          <p:nvPr/>
        </p:nvGraphicFramePr>
        <p:xfrm>
          <a:off x="2281238" y="0"/>
          <a:ext cx="609600" cy="330200"/>
        </p:xfrm>
        <a:graphic>
          <a:graphicData uri="http://schemas.openxmlformats.org/presentationml/2006/ole">
            <p:oleObj spid="_x0000_s5500" name="CS ChemDraw Drawing" r:id="rId7" imgW="401320" imgH="218440" progId="ACD.ChemSketchCDX">
              <p:embed/>
            </p:oleObj>
          </a:graphicData>
        </a:graphic>
      </p:graphicFrame>
      <p:graphicFrame>
        <p:nvGraphicFramePr>
          <p:cNvPr id="5127" name="Object 23"/>
          <p:cNvGraphicFramePr>
            <a:graphicFrameLocks noChangeAspect="1"/>
          </p:cNvGraphicFramePr>
          <p:nvPr/>
        </p:nvGraphicFramePr>
        <p:xfrm>
          <a:off x="2338388" y="2043113"/>
          <a:ext cx="358775" cy="252412"/>
        </p:xfrm>
        <a:graphic>
          <a:graphicData uri="http://schemas.openxmlformats.org/presentationml/2006/ole">
            <p:oleObj spid="_x0000_s5501" name="CS ChemDraw Drawing" r:id="rId8" imgW="236220" imgH="167640" progId="ACD.ChemSketchCDX">
              <p:embed/>
            </p:oleObj>
          </a:graphicData>
        </a:graphic>
      </p:graphicFrame>
      <p:graphicFrame>
        <p:nvGraphicFramePr>
          <p:cNvPr id="5128" name="Object 24"/>
          <p:cNvGraphicFramePr>
            <a:graphicFrameLocks noChangeAspect="1"/>
          </p:cNvGraphicFramePr>
          <p:nvPr/>
        </p:nvGraphicFramePr>
        <p:xfrm>
          <a:off x="2090738" y="901700"/>
          <a:ext cx="609600" cy="330200"/>
        </p:xfrm>
        <a:graphic>
          <a:graphicData uri="http://schemas.openxmlformats.org/presentationml/2006/ole">
            <p:oleObj spid="_x0000_s5502" name="CS ChemDraw Drawing" r:id="rId9" imgW="401320" imgH="218440" progId="ACD.ChemSketchCDX">
              <p:embed/>
            </p:oleObj>
          </a:graphicData>
        </a:graphic>
      </p:graphicFrame>
      <p:graphicFrame>
        <p:nvGraphicFramePr>
          <p:cNvPr id="5129" name="Object 25"/>
          <p:cNvGraphicFramePr>
            <a:graphicFrameLocks noChangeAspect="1"/>
          </p:cNvGraphicFramePr>
          <p:nvPr/>
        </p:nvGraphicFramePr>
        <p:xfrm>
          <a:off x="1716088" y="976313"/>
          <a:ext cx="358775" cy="252412"/>
        </p:xfrm>
        <a:graphic>
          <a:graphicData uri="http://schemas.openxmlformats.org/presentationml/2006/ole">
            <p:oleObj spid="_x0000_s5503" name="CS ChemDraw Drawing" r:id="rId10" imgW="236220" imgH="167640" progId="ACD.ChemSketchCDX">
              <p:embed/>
            </p:oleObj>
          </a:graphicData>
        </a:graphic>
      </p:graphicFrame>
      <p:graphicFrame>
        <p:nvGraphicFramePr>
          <p:cNvPr id="5130" name="Object 26"/>
          <p:cNvGraphicFramePr>
            <a:graphicFrameLocks noChangeAspect="1"/>
          </p:cNvGraphicFramePr>
          <p:nvPr/>
        </p:nvGraphicFramePr>
        <p:xfrm>
          <a:off x="1500188" y="354013"/>
          <a:ext cx="358775" cy="252412"/>
        </p:xfrm>
        <a:graphic>
          <a:graphicData uri="http://schemas.openxmlformats.org/presentationml/2006/ole">
            <p:oleObj spid="_x0000_s5504" name="CS ChemDraw Drawing" r:id="rId11" imgW="236220" imgH="167640" progId="ACD.ChemSketchCDX">
              <p:embed/>
            </p:oleObj>
          </a:graphicData>
        </a:graphic>
      </p:graphicFrame>
      <p:graphicFrame>
        <p:nvGraphicFramePr>
          <p:cNvPr id="5131" name="Object 27"/>
          <p:cNvGraphicFramePr>
            <a:graphicFrameLocks noChangeAspect="1"/>
          </p:cNvGraphicFramePr>
          <p:nvPr/>
        </p:nvGraphicFramePr>
        <p:xfrm>
          <a:off x="1277938" y="25400"/>
          <a:ext cx="609600" cy="330200"/>
        </p:xfrm>
        <a:graphic>
          <a:graphicData uri="http://schemas.openxmlformats.org/presentationml/2006/ole">
            <p:oleObj spid="_x0000_s5505" name="CS ChemDraw Drawing" r:id="rId12" imgW="401320" imgH="218440" progId="ACD.ChemSketchCDX">
              <p:embed/>
            </p:oleObj>
          </a:graphicData>
        </a:graphic>
      </p:graphicFrame>
      <p:sp>
        <p:nvSpPr>
          <p:cNvPr id="5165" name="Rectangle 33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5166" name="Freeform 34"/>
          <p:cNvSpPr>
            <a:spLocks/>
          </p:cNvSpPr>
          <p:nvPr/>
        </p:nvSpPr>
        <p:spPr bwMode="auto">
          <a:xfrm>
            <a:off x="762000" y="5321300"/>
            <a:ext cx="3441700" cy="158750"/>
          </a:xfrm>
          <a:custGeom>
            <a:avLst/>
            <a:gdLst>
              <a:gd name="T0" fmla="*/ 0 w 2168"/>
              <a:gd name="T1" fmla="*/ 0 h 100"/>
              <a:gd name="T2" fmla="*/ 264 w 2168"/>
              <a:gd name="T3" fmla="*/ 56 h 100"/>
              <a:gd name="T4" fmla="*/ 768 w 2168"/>
              <a:gd name="T5" fmla="*/ 88 h 100"/>
              <a:gd name="T6" fmla="*/ 1320 w 2168"/>
              <a:gd name="T7" fmla="*/ 96 h 100"/>
              <a:gd name="T8" fmla="*/ 1728 w 2168"/>
              <a:gd name="T9" fmla="*/ 64 h 100"/>
              <a:gd name="T10" fmla="*/ 2168 w 2168"/>
              <a:gd name="T11" fmla="*/ 8 h 1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168"/>
              <a:gd name="T19" fmla="*/ 0 h 100"/>
              <a:gd name="T20" fmla="*/ 2168 w 2168"/>
              <a:gd name="T21" fmla="*/ 100 h 1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8" h="100">
                <a:moveTo>
                  <a:pt x="0" y="0"/>
                </a:moveTo>
                <a:cubicBezTo>
                  <a:pt x="68" y="20"/>
                  <a:pt x="136" y="41"/>
                  <a:pt x="264" y="56"/>
                </a:cubicBezTo>
                <a:cubicBezTo>
                  <a:pt x="392" y="71"/>
                  <a:pt x="592" y="81"/>
                  <a:pt x="768" y="88"/>
                </a:cubicBezTo>
                <a:cubicBezTo>
                  <a:pt x="944" y="95"/>
                  <a:pt x="1160" y="100"/>
                  <a:pt x="1320" y="96"/>
                </a:cubicBezTo>
                <a:cubicBezTo>
                  <a:pt x="1480" y="92"/>
                  <a:pt x="1587" y="79"/>
                  <a:pt x="1728" y="64"/>
                </a:cubicBezTo>
                <a:cubicBezTo>
                  <a:pt x="1869" y="49"/>
                  <a:pt x="2018" y="28"/>
                  <a:pt x="2168" y="8"/>
                </a:cubicBezTo>
              </a:path>
            </a:pathLst>
          </a:custGeom>
          <a:noFill/>
          <a:ln w="12700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aphicFrame>
        <p:nvGraphicFramePr>
          <p:cNvPr id="5132" name="Object 35"/>
          <p:cNvGraphicFramePr>
            <a:graphicFrameLocks noChangeAspect="1"/>
          </p:cNvGraphicFramePr>
          <p:nvPr/>
        </p:nvGraphicFramePr>
        <p:xfrm>
          <a:off x="798513" y="6000750"/>
          <a:ext cx="463550" cy="268288"/>
        </p:xfrm>
        <a:graphic>
          <a:graphicData uri="http://schemas.openxmlformats.org/presentationml/2006/ole">
            <p:oleObj spid="_x0000_s5506" name="CS ChemDraw Drawing" r:id="rId13" imgW="304800" imgH="177800" progId="ACD.ChemSketchCDX">
              <p:embed/>
            </p:oleObj>
          </a:graphicData>
        </a:graphic>
      </p:graphicFrame>
      <p:graphicFrame>
        <p:nvGraphicFramePr>
          <p:cNvPr id="5133" name="Object 37"/>
          <p:cNvGraphicFramePr>
            <a:graphicFrameLocks noChangeAspect="1"/>
          </p:cNvGraphicFramePr>
          <p:nvPr/>
        </p:nvGraphicFramePr>
        <p:xfrm>
          <a:off x="1527175" y="5903913"/>
          <a:ext cx="501650" cy="252412"/>
        </p:xfrm>
        <a:graphic>
          <a:graphicData uri="http://schemas.openxmlformats.org/presentationml/2006/ole">
            <p:oleObj spid="_x0000_s5507" name="CS ChemDraw Drawing" r:id="rId14" imgW="330200" imgH="167640" progId="ACD.ChemSketchCDX">
              <p:embed/>
            </p:oleObj>
          </a:graphicData>
        </a:graphic>
      </p:graphicFrame>
      <p:graphicFrame>
        <p:nvGraphicFramePr>
          <p:cNvPr id="5134" name="Object 38"/>
          <p:cNvGraphicFramePr>
            <a:graphicFrameLocks noChangeAspect="1"/>
          </p:cNvGraphicFramePr>
          <p:nvPr/>
        </p:nvGraphicFramePr>
        <p:xfrm>
          <a:off x="2581275" y="6386513"/>
          <a:ext cx="501650" cy="252412"/>
        </p:xfrm>
        <a:graphic>
          <a:graphicData uri="http://schemas.openxmlformats.org/presentationml/2006/ole">
            <p:oleObj spid="_x0000_s5508" name="CS ChemDraw Drawing" r:id="rId15" imgW="330200" imgH="167640" progId="ACD.ChemSketchCDX">
              <p:embed/>
            </p:oleObj>
          </a:graphicData>
        </a:graphic>
      </p:graphicFrame>
      <p:graphicFrame>
        <p:nvGraphicFramePr>
          <p:cNvPr id="5135" name="Object 39"/>
          <p:cNvGraphicFramePr>
            <a:graphicFrameLocks noChangeAspect="1"/>
          </p:cNvGraphicFramePr>
          <p:nvPr/>
        </p:nvGraphicFramePr>
        <p:xfrm>
          <a:off x="3584575" y="5637213"/>
          <a:ext cx="501650" cy="252412"/>
        </p:xfrm>
        <a:graphic>
          <a:graphicData uri="http://schemas.openxmlformats.org/presentationml/2006/ole">
            <p:oleObj spid="_x0000_s5509" name="CS ChemDraw Drawing" r:id="rId16" imgW="330200" imgH="167640" progId="ACD.ChemSketchCDX">
              <p:embed/>
            </p:oleObj>
          </a:graphicData>
        </a:graphic>
      </p:graphicFrame>
      <p:graphicFrame>
        <p:nvGraphicFramePr>
          <p:cNvPr id="5136" name="Object 40"/>
          <p:cNvGraphicFramePr>
            <a:graphicFrameLocks noChangeAspect="1"/>
          </p:cNvGraphicFramePr>
          <p:nvPr/>
        </p:nvGraphicFramePr>
        <p:xfrm>
          <a:off x="803275" y="6424613"/>
          <a:ext cx="501650" cy="252412"/>
        </p:xfrm>
        <a:graphic>
          <a:graphicData uri="http://schemas.openxmlformats.org/presentationml/2006/ole">
            <p:oleObj spid="_x0000_s5510" name="CS ChemDraw Drawing" r:id="rId17" imgW="330200" imgH="167640" progId="ACD.ChemSketchCDX">
              <p:embed/>
            </p:oleObj>
          </a:graphicData>
        </a:graphic>
      </p:graphicFrame>
      <p:graphicFrame>
        <p:nvGraphicFramePr>
          <p:cNvPr id="5137" name="Object 41"/>
          <p:cNvGraphicFramePr>
            <a:graphicFrameLocks noChangeAspect="1"/>
          </p:cNvGraphicFramePr>
          <p:nvPr/>
        </p:nvGraphicFramePr>
        <p:xfrm>
          <a:off x="1636713" y="6407150"/>
          <a:ext cx="463550" cy="268288"/>
        </p:xfrm>
        <a:graphic>
          <a:graphicData uri="http://schemas.openxmlformats.org/presentationml/2006/ole">
            <p:oleObj spid="_x0000_s5511" name="CS ChemDraw Drawing" r:id="rId18" imgW="304800" imgH="177800" progId="ACD.ChemSketchCDX">
              <p:embed/>
            </p:oleObj>
          </a:graphicData>
        </a:graphic>
      </p:graphicFrame>
      <p:graphicFrame>
        <p:nvGraphicFramePr>
          <p:cNvPr id="5138" name="Object 42"/>
          <p:cNvGraphicFramePr>
            <a:graphicFrameLocks noChangeAspect="1"/>
          </p:cNvGraphicFramePr>
          <p:nvPr/>
        </p:nvGraphicFramePr>
        <p:xfrm>
          <a:off x="2640013" y="5822950"/>
          <a:ext cx="463550" cy="268288"/>
        </p:xfrm>
        <a:graphic>
          <a:graphicData uri="http://schemas.openxmlformats.org/presentationml/2006/ole">
            <p:oleObj spid="_x0000_s5512" name="CS ChemDraw Drawing" r:id="rId19" imgW="304800" imgH="177800" progId="ACD.ChemSketchCDX">
              <p:embed/>
            </p:oleObj>
          </a:graphicData>
        </a:graphic>
      </p:graphicFrame>
      <p:graphicFrame>
        <p:nvGraphicFramePr>
          <p:cNvPr id="5139" name="Object 43"/>
          <p:cNvGraphicFramePr>
            <a:graphicFrameLocks noChangeAspect="1"/>
          </p:cNvGraphicFramePr>
          <p:nvPr/>
        </p:nvGraphicFramePr>
        <p:xfrm>
          <a:off x="3643313" y="6140450"/>
          <a:ext cx="463550" cy="268288"/>
        </p:xfrm>
        <a:graphic>
          <a:graphicData uri="http://schemas.openxmlformats.org/presentationml/2006/ole">
            <p:oleObj spid="_x0000_s5513" name="CS ChemDraw Drawing" r:id="rId20" imgW="304800" imgH="177800" progId="ACD.ChemSketchCDX">
              <p:embed/>
            </p:oleObj>
          </a:graphicData>
        </a:graphic>
      </p:graphicFrame>
      <p:graphicFrame>
        <p:nvGraphicFramePr>
          <p:cNvPr id="5140" name="Object 44"/>
          <p:cNvGraphicFramePr>
            <a:graphicFrameLocks noChangeAspect="1"/>
          </p:cNvGraphicFramePr>
          <p:nvPr/>
        </p:nvGraphicFramePr>
        <p:xfrm>
          <a:off x="1709738" y="2032000"/>
          <a:ext cx="609600" cy="330200"/>
        </p:xfrm>
        <a:graphic>
          <a:graphicData uri="http://schemas.openxmlformats.org/presentationml/2006/ole">
            <p:oleObj spid="_x0000_s5514" name="CS ChemDraw Drawing" r:id="rId21" imgW="401320" imgH="218440" progId="ACD.ChemSketchCDX">
              <p:embed/>
            </p:oleObj>
          </a:graphicData>
        </a:graphic>
      </p:graphicFrame>
      <p:graphicFrame>
        <p:nvGraphicFramePr>
          <p:cNvPr id="5141" name="Object 45"/>
          <p:cNvGraphicFramePr>
            <a:graphicFrameLocks noChangeAspect="1"/>
          </p:cNvGraphicFramePr>
          <p:nvPr/>
        </p:nvGraphicFramePr>
        <p:xfrm>
          <a:off x="2554288" y="468313"/>
          <a:ext cx="358775" cy="252412"/>
        </p:xfrm>
        <a:graphic>
          <a:graphicData uri="http://schemas.openxmlformats.org/presentationml/2006/ole">
            <p:oleObj spid="_x0000_s5515" name="CS ChemDraw Drawing" r:id="rId22" imgW="236220" imgH="167640" progId="ACD.ChemSketchCDX">
              <p:embed/>
            </p:oleObj>
          </a:graphicData>
        </a:graphic>
      </p:graphicFrame>
      <p:graphicFrame>
        <p:nvGraphicFramePr>
          <p:cNvPr id="5142" name="Object 46"/>
          <p:cNvGraphicFramePr>
            <a:graphicFrameLocks noChangeAspect="1"/>
          </p:cNvGraphicFramePr>
          <p:nvPr/>
        </p:nvGraphicFramePr>
        <p:xfrm>
          <a:off x="1697038" y="1257300"/>
          <a:ext cx="609600" cy="330200"/>
        </p:xfrm>
        <a:graphic>
          <a:graphicData uri="http://schemas.openxmlformats.org/presentationml/2006/ole">
            <p:oleObj spid="_x0000_s5516" name="CS ChemDraw Drawing" r:id="rId23" imgW="401320" imgH="218440" progId="ACD.ChemSketchCDX">
              <p:embed/>
            </p:oleObj>
          </a:graphicData>
        </a:graphic>
      </p:graphicFrame>
      <p:graphicFrame>
        <p:nvGraphicFramePr>
          <p:cNvPr id="5143" name="Object 47"/>
          <p:cNvGraphicFramePr>
            <a:graphicFrameLocks noChangeAspect="1"/>
          </p:cNvGraphicFramePr>
          <p:nvPr/>
        </p:nvGraphicFramePr>
        <p:xfrm>
          <a:off x="2109788" y="4214813"/>
          <a:ext cx="358775" cy="252412"/>
        </p:xfrm>
        <a:graphic>
          <a:graphicData uri="http://schemas.openxmlformats.org/presentationml/2006/ole">
            <p:oleObj spid="_x0000_s5517" name="CS ChemDraw Drawing" r:id="rId24" imgW="236220" imgH="167640" progId="ACD.ChemSketchCDX">
              <p:embed/>
            </p:oleObj>
          </a:graphicData>
        </a:graphic>
      </p:graphicFrame>
      <p:graphicFrame>
        <p:nvGraphicFramePr>
          <p:cNvPr id="5144" name="Object 48"/>
          <p:cNvGraphicFramePr>
            <a:graphicFrameLocks noChangeAspect="1"/>
          </p:cNvGraphicFramePr>
          <p:nvPr/>
        </p:nvGraphicFramePr>
        <p:xfrm>
          <a:off x="1366838" y="736600"/>
          <a:ext cx="609600" cy="330200"/>
        </p:xfrm>
        <a:graphic>
          <a:graphicData uri="http://schemas.openxmlformats.org/presentationml/2006/ole">
            <p:oleObj spid="_x0000_s5518" name="CS ChemDraw Drawing" r:id="rId25" imgW="401320" imgH="218440" progId="ACD.ChemSketchCDX">
              <p:embed/>
            </p:oleObj>
          </a:graphicData>
        </a:graphic>
      </p:graphicFrame>
      <p:graphicFrame>
        <p:nvGraphicFramePr>
          <p:cNvPr id="5145" name="Object 49"/>
          <p:cNvGraphicFramePr>
            <a:graphicFrameLocks noChangeAspect="1"/>
          </p:cNvGraphicFramePr>
          <p:nvPr/>
        </p:nvGraphicFramePr>
        <p:xfrm>
          <a:off x="1881188" y="49213"/>
          <a:ext cx="358775" cy="252412"/>
        </p:xfrm>
        <a:graphic>
          <a:graphicData uri="http://schemas.openxmlformats.org/presentationml/2006/ole">
            <p:oleObj spid="_x0000_s5519" name="CS ChemDraw Drawing" r:id="rId26" imgW="236220" imgH="167640" progId="ACD.ChemSketchCDX">
              <p:embed/>
            </p:oleObj>
          </a:graphicData>
        </a:graphic>
      </p:graphicFrame>
      <p:graphicFrame>
        <p:nvGraphicFramePr>
          <p:cNvPr id="5146" name="Object 50"/>
          <p:cNvGraphicFramePr>
            <a:graphicFrameLocks noChangeAspect="1"/>
          </p:cNvGraphicFramePr>
          <p:nvPr/>
        </p:nvGraphicFramePr>
        <p:xfrm>
          <a:off x="2122488" y="620713"/>
          <a:ext cx="358775" cy="252412"/>
        </p:xfrm>
        <a:graphic>
          <a:graphicData uri="http://schemas.openxmlformats.org/presentationml/2006/ole">
            <p:oleObj spid="_x0000_s5520" name="CS ChemDraw Drawing" r:id="rId27" imgW="236220" imgH="167640" progId="ACD.ChemSketchCDX">
              <p:embed/>
            </p:oleObj>
          </a:graphicData>
        </a:graphic>
      </p:graphicFrame>
      <p:graphicFrame>
        <p:nvGraphicFramePr>
          <p:cNvPr id="5147" name="Object 51"/>
          <p:cNvGraphicFramePr>
            <a:graphicFrameLocks noChangeAspect="1"/>
          </p:cNvGraphicFramePr>
          <p:nvPr/>
        </p:nvGraphicFramePr>
        <p:xfrm>
          <a:off x="1900238" y="304800"/>
          <a:ext cx="609600" cy="330200"/>
        </p:xfrm>
        <a:graphic>
          <a:graphicData uri="http://schemas.openxmlformats.org/presentationml/2006/ole">
            <p:oleObj spid="_x0000_s5521" name="CS ChemDraw Drawing" r:id="rId28" imgW="401320" imgH="218440" progId="ACD.ChemSketchCDX">
              <p:embed/>
            </p:oleObj>
          </a:graphicData>
        </a:graphic>
      </p:graphicFrame>
      <p:graphicFrame>
        <p:nvGraphicFramePr>
          <p:cNvPr id="5148" name="Object 52"/>
          <p:cNvGraphicFramePr>
            <a:graphicFrameLocks noChangeAspect="1"/>
          </p:cNvGraphicFramePr>
          <p:nvPr/>
        </p:nvGraphicFramePr>
        <p:xfrm>
          <a:off x="1900238" y="2997200"/>
          <a:ext cx="609600" cy="330200"/>
        </p:xfrm>
        <a:graphic>
          <a:graphicData uri="http://schemas.openxmlformats.org/presentationml/2006/ole">
            <p:oleObj spid="_x0000_s5522" name="CS ChemDraw Drawing" r:id="rId29" imgW="401320" imgH="218440" progId="ACD.ChemSketchCDX">
              <p:embed/>
            </p:oleObj>
          </a:graphicData>
        </a:graphic>
      </p:graphicFrame>
      <p:graphicFrame>
        <p:nvGraphicFramePr>
          <p:cNvPr id="5149" name="Object 53"/>
          <p:cNvGraphicFramePr>
            <a:graphicFrameLocks noChangeAspect="1"/>
          </p:cNvGraphicFramePr>
          <p:nvPr/>
        </p:nvGraphicFramePr>
        <p:xfrm>
          <a:off x="2147888" y="2665413"/>
          <a:ext cx="358775" cy="252412"/>
        </p:xfrm>
        <a:graphic>
          <a:graphicData uri="http://schemas.openxmlformats.org/presentationml/2006/ole">
            <p:oleObj spid="_x0000_s5523" name="CS ChemDraw Drawing" r:id="rId30" imgW="236220" imgH="167640" progId="ACD.ChemSketchCDX">
              <p:embed/>
            </p:oleObj>
          </a:graphicData>
        </a:graphic>
      </p:graphicFrame>
      <p:graphicFrame>
        <p:nvGraphicFramePr>
          <p:cNvPr id="5150" name="Object 54"/>
          <p:cNvGraphicFramePr>
            <a:graphicFrameLocks noChangeAspect="1"/>
          </p:cNvGraphicFramePr>
          <p:nvPr/>
        </p:nvGraphicFramePr>
        <p:xfrm>
          <a:off x="2147888" y="3325813"/>
          <a:ext cx="358775" cy="252412"/>
        </p:xfrm>
        <a:graphic>
          <a:graphicData uri="http://schemas.openxmlformats.org/presentationml/2006/ole">
            <p:oleObj spid="_x0000_s5524" name="CS ChemDraw Drawing" r:id="rId31" imgW="236220" imgH="167640" progId="ACD.ChemSketchCDX">
              <p:embed/>
            </p:oleObj>
          </a:graphicData>
        </a:graphic>
      </p:graphicFrame>
      <p:graphicFrame>
        <p:nvGraphicFramePr>
          <p:cNvPr id="5151" name="Object 55"/>
          <p:cNvGraphicFramePr>
            <a:graphicFrameLocks noChangeAspect="1"/>
          </p:cNvGraphicFramePr>
          <p:nvPr/>
        </p:nvGraphicFramePr>
        <p:xfrm>
          <a:off x="1849438" y="3721100"/>
          <a:ext cx="609600" cy="330200"/>
        </p:xfrm>
        <a:graphic>
          <a:graphicData uri="http://schemas.openxmlformats.org/presentationml/2006/ole">
            <p:oleObj spid="_x0000_s5525" name="CS ChemDraw Drawing" r:id="rId32" imgW="401320" imgH="218440" progId="ACD.ChemSketchCDX">
              <p:embed/>
            </p:oleObj>
          </a:graphicData>
        </a:graphic>
      </p:graphicFrame>
      <p:sp>
        <p:nvSpPr>
          <p:cNvPr id="5167" name="Text Box 56"/>
          <p:cNvSpPr txBox="1">
            <a:spLocks noChangeArrowheads="1"/>
          </p:cNvSpPr>
          <p:nvPr/>
        </p:nvSpPr>
        <p:spPr bwMode="auto">
          <a:xfrm>
            <a:off x="6426200" y="1358900"/>
            <a:ext cx="2362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800">
                <a:solidFill>
                  <a:schemeClr val="accent2"/>
                </a:solidFill>
                <a:latin typeface="Comic Sans MS" pitchFamily="66" charset="0"/>
              </a:rPr>
              <a:t>Avant l’équivalence…</a:t>
            </a:r>
          </a:p>
        </p:txBody>
      </p:sp>
      <p:grpSp>
        <p:nvGrpSpPr>
          <p:cNvPr id="5168" name="Group 57"/>
          <p:cNvGrpSpPr>
            <a:grpSpLocks/>
          </p:cNvGrpSpPr>
          <p:nvPr/>
        </p:nvGrpSpPr>
        <p:grpSpPr bwMode="auto">
          <a:xfrm>
            <a:off x="6184900" y="1422400"/>
            <a:ext cx="241300" cy="241300"/>
            <a:chOff x="4232" y="2360"/>
            <a:chExt cx="416" cy="392"/>
          </a:xfrm>
        </p:grpSpPr>
        <p:sp>
          <p:nvSpPr>
            <p:cNvPr id="5171" name="Oval 58"/>
            <p:cNvSpPr>
              <a:spLocks noChangeArrowheads="1"/>
            </p:cNvSpPr>
            <p:nvPr/>
          </p:nvSpPr>
          <p:spPr bwMode="auto">
            <a:xfrm>
              <a:off x="4232" y="2360"/>
              <a:ext cx="416" cy="392"/>
            </a:xfrm>
            <a:prstGeom prst="ellipse">
              <a:avLst/>
            </a:pr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7403" name="Oval 59"/>
            <p:cNvSpPr>
              <a:spLocks noChangeArrowheads="1"/>
            </p:cNvSpPr>
            <p:nvPr/>
          </p:nvSpPr>
          <p:spPr bwMode="auto">
            <a:xfrm>
              <a:off x="4232" y="2360"/>
              <a:ext cx="375" cy="369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gamma/>
                    <a:tint val="0"/>
                    <a:invGamma/>
                  </a:schemeClr>
                </a:gs>
                <a:gs pos="100000">
                  <a:schemeClr val="accent2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FR"/>
            </a:p>
          </p:txBody>
        </p:sp>
      </p:grpSp>
      <p:graphicFrame>
        <p:nvGraphicFramePr>
          <p:cNvPr id="5152" name="Object 60"/>
          <p:cNvGraphicFramePr>
            <a:graphicFrameLocks noChangeAspect="1"/>
          </p:cNvGraphicFramePr>
          <p:nvPr/>
        </p:nvGraphicFramePr>
        <p:xfrm>
          <a:off x="6475413" y="1809750"/>
          <a:ext cx="463550" cy="268288"/>
        </p:xfrm>
        <a:graphic>
          <a:graphicData uri="http://schemas.openxmlformats.org/presentationml/2006/ole">
            <p:oleObj spid="_x0000_s5526" name="CS ChemDraw Drawing" r:id="rId33" imgW="304800" imgH="177800" progId="ACD.ChemSketchCDX">
              <p:embed/>
            </p:oleObj>
          </a:graphicData>
        </a:graphic>
      </p:graphicFrame>
      <p:graphicFrame>
        <p:nvGraphicFramePr>
          <p:cNvPr id="5153" name="Object 61"/>
          <p:cNvGraphicFramePr>
            <a:graphicFrameLocks noChangeAspect="1"/>
          </p:cNvGraphicFramePr>
          <p:nvPr/>
        </p:nvGraphicFramePr>
        <p:xfrm>
          <a:off x="7153275" y="1827213"/>
          <a:ext cx="501650" cy="252412"/>
        </p:xfrm>
        <a:graphic>
          <a:graphicData uri="http://schemas.openxmlformats.org/presentationml/2006/ole">
            <p:oleObj spid="_x0000_s5527" name="CS ChemDraw Drawing" r:id="rId34" imgW="330200" imgH="167640" progId="ACD.ChemSketchCDX">
              <p:embed/>
            </p:oleObj>
          </a:graphicData>
        </a:graphic>
      </p:graphicFrame>
      <p:grpSp>
        <p:nvGrpSpPr>
          <p:cNvPr id="5169" name="Group 62"/>
          <p:cNvGrpSpPr>
            <a:grpSpLocks/>
          </p:cNvGrpSpPr>
          <p:nvPr/>
        </p:nvGrpSpPr>
        <p:grpSpPr bwMode="auto">
          <a:xfrm>
            <a:off x="7812088" y="1797050"/>
            <a:ext cx="633412" cy="492125"/>
            <a:chOff x="3977" y="1748"/>
            <a:chExt cx="399" cy="310"/>
          </a:xfrm>
        </p:grpSpPr>
        <p:graphicFrame>
          <p:nvGraphicFramePr>
            <p:cNvPr id="5154" name="Object 63"/>
            <p:cNvGraphicFramePr>
              <a:graphicFrameLocks noChangeAspect="1"/>
            </p:cNvGraphicFramePr>
            <p:nvPr/>
          </p:nvGraphicFramePr>
          <p:xfrm>
            <a:off x="4011" y="1748"/>
            <a:ext cx="323" cy="196"/>
          </p:xfrm>
          <a:graphic>
            <a:graphicData uri="http://schemas.openxmlformats.org/presentationml/2006/ole">
              <p:oleObj spid="_x0000_s5528" name="CS ChemDraw Drawing" r:id="rId35" imgW="337820" imgH="205740" progId="ACD.ChemSketchCDX">
                <p:embed/>
              </p:oleObj>
            </a:graphicData>
          </a:graphic>
        </p:graphicFrame>
        <p:graphicFrame>
          <p:nvGraphicFramePr>
            <p:cNvPr id="5155" name="Object 64"/>
            <p:cNvGraphicFramePr>
              <a:graphicFrameLocks noChangeAspect="1"/>
            </p:cNvGraphicFramePr>
            <p:nvPr/>
          </p:nvGraphicFramePr>
          <p:xfrm>
            <a:off x="3977" y="1940"/>
            <a:ext cx="399" cy="118"/>
          </p:xfrm>
          <a:graphic>
            <a:graphicData uri="http://schemas.openxmlformats.org/presentationml/2006/ole">
              <p:oleObj spid="_x0000_s5529" name="CS ChemDraw Drawing" r:id="rId36" imgW="576580" imgH="170180" progId="ACD.ChemSketchCDX">
                <p:embed/>
              </p:oleObj>
            </a:graphicData>
          </a:graphic>
        </p:graphicFrame>
      </p:grpSp>
      <p:sp>
        <p:nvSpPr>
          <p:cNvPr id="5170" name="AutoShape 65"/>
          <p:cNvSpPr>
            <a:spLocks noChangeArrowheads="1"/>
          </p:cNvSpPr>
          <p:nvPr/>
        </p:nvSpPr>
        <p:spPr bwMode="auto">
          <a:xfrm>
            <a:off x="7239000" y="1104900"/>
            <a:ext cx="152400" cy="266700"/>
          </a:xfrm>
          <a:prstGeom prst="downArrow">
            <a:avLst>
              <a:gd name="adj1" fmla="val 50000"/>
              <a:gd name="adj2" fmla="val 4375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AutoShape 2"/>
          <p:cNvSpPr>
            <a:spLocks noChangeArrowheads="1"/>
          </p:cNvSpPr>
          <p:nvPr/>
        </p:nvSpPr>
        <p:spPr bwMode="auto">
          <a:xfrm>
            <a:off x="5892800" y="241300"/>
            <a:ext cx="2959100" cy="81280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chemeClr val="bg1">
                  <a:gamma/>
                  <a:shade val="84314"/>
                  <a:invGamma/>
                </a:schemeClr>
              </a:gs>
              <a:gs pos="50000">
                <a:schemeClr val="bg1"/>
              </a:gs>
              <a:gs pos="100000">
                <a:schemeClr val="bg1">
                  <a:gamma/>
                  <a:shade val="84314"/>
                  <a:invGamma/>
                </a:schemeClr>
              </a:gs>
            </a:gsLst>
            <a:lin ang="2700000" scaled="1"/>
          </a:gradFill>
          <a:ln w="2857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graphicFrame>
        <p:nvGraphicFramePr>
          <p:cNvPr id="6146" name="Object 3"/>
          <p:cNvGraphicFramePr>
            <a:graphicFrameLocks noChangeAspect="1"/>
          </p:cNvGraphicFramePr>
          <p:nvPr/>
        </p:nvGraphicFramePr>
        <p:xfrm>
          <a:off x="455613" y="0"/>
          <a:ext cx="4191000" cy="3890963"/>
        </p:xfrm>
        <a:graphic>
          <a:graphicData uri="http://schemas.openxmlformats.org/presentationml/2006/ole">
            <p:oleObj spid="_x0000_s6597" name="Image bitmap" r:id="rId3" imgW="3591426" imgH="3333333" progId="PBrush">
              <p:embed/>
            </p:oleObj>
          </a:graphicData>
        </a:graphic>
      </p:graphicFrame>
      <p:sp>
        <p:nvSpPr>
          <p:cNvPr id="58372" name="Oval 4"/>
          <p:cNvSpPr>
            <a:spLocks noChangeArrowheads="1"/>
          </p:cNvSpPr>
          <p:nvPr/>
        </p:nvSpPr>
        <p:spPr bwMode="auto">
          <a:xfrm>
            <a:off x="4064000" y="1282700"/>
            <a:ext cx="393700" cy="1079500"/>
          </a:xfrm>
          <a:prstGeom prst="ellipse">
            <a:avLst/>
          </a:prstGeom>
          <a:gradFill rotWithShape="0">
            <a:gsLst>
              <a:gs pos="0">
                <a:schemeClr val="bg1">
                  <a:gamma/>
                  <a:shade val="46275"/>
                  <a:invGamma/>
                </a:schemeClr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58373" name="Freeform 5"/>
          <p:cNvSpPr>
            <a:spLocks/>
          </p:cNvSpPr>
          <p:nvPr/>
        </p:nvSpPr>
        <p:spPr bwMode="auto">
          <a:xfrm>
            <a:off x="1127125" y="1651000"/>
            <a:ext cx="1009650" cy="336550"/>
          </a:xfrm>
          <a:custGeom>
            <a:avLst/>
            <a:gdLst/>
            <a:ahLst/>
            <a:cxnLst>
              <a:cxn ang="0">
                <a:pos x="610" y="0"/>
              </a:cxn>
              <a:cxn ang="0">
                <a:pos x="622" y="34"/>
              </a:cxn>
              <a:cxn ang="0">
                <a:pos x="630" y="92"/>
              </a:cxn>
              <a:cxn ang="0">
                <a:pos x="632" y="120"/>
              </a:cxn>
              <a:cxn ang="0">
                <a:pos x="636" y="212"/>
              </a:cxn>
              <a:cxn ang="0">
                <a:pos x="232" y="206"/>
              </a:cxn>
              <a:cxn ang="0">
                <a:pos x="146" y="208"/>
              </a:cxn>
              <a:cxn ang="0">
                <a:pos x="78" y="178"/>
              </a:cxn>
              <a:cxn ang="0">
                <a:pos x="40" y="156"/>
              </a:cxn>
              <a:cxn ang="0">
                <a:pos x="4" y="136"/>
              </a:cxn>
              <a:cxn ang="0">
                <a:pos x="0" y="112"/>
              </a:cxn>
              <a:cxn ang="0">
                <a:pos x="2" y="76"/>
              </a:cxn>
              <a:cxn ang="0">
                <a:pos x="24" y="48"/>
              </a:cxn>
              <a:cxn ang="0">
                <a:pos x="64" y="26"/>
              </a:cxn>
              <a:cxn ang="0">
                <a:pos x="94" y="12"/>
              </a:cxn>
              <a:cxn ang="0">
                <a:pos x="130" y="8"/>
              </a:cxn>
              <a:cxn ang="0">
                <a:pos x="610" y="0"/>
              </a:cxn>
            </a:cxnLst>
            <a:rect l="0" t="0" r="r" b="b"/>
            <a:pathLst>
              <a:path w="636" h="212">
                <a:moveTo>
                  <a:pt x="610" y="0"/>
                </a:moveTo>
                <a:lnTo>
                  <a:pt x="622" y="34"/>
                </a:lnTo>
                <a:lnTo>
                  <a:pt x="630" y="92"/>
                </a:lnTo>
                <a:lnTo>
                  <a:pt x="632" y="120"/>
                </a:lnTo>
                <a:lnTo>
                  <a:pt x="636" y="212"/>
                </a:lnTo>
                <a:lnTo>
                  <a:pt x="232" y="206"/>
                </a:lnTo>
                <a:lnTo>
                  <a:pt x="146" y="208"/>
                </a:lnTo>
                <a:lnTo>
                  <a:pt x="78" y="178"/>
                </a:lnTo>
                <a:lnTo>
                  <a:pt x="40" y="156"/>
                </a:lnTo>
                <a:lnTo>
                  <a:pt x="4" y="136"/>
                </a:lnTo>
                <a:lnTo>
                  <a:pt x="0" y="112"/>
                </a:lnTo>
                <a:lnTo>
                  <a:pt x="2" y="76"/>
                </a:lnTo>
                <a:lnTo>
                  <a:pt x="24" y="48"/>
                </a:lnTo>
                <a:lnTo>
                  <a:pt x="64" y="26"/>
                </a:lnTo>
                <a:lnTo>
                  <a:pt x="94" y="12"/>
                </a:lnTo>
                <a:lnTo>
                  <a:pt x="130" y="8"/>
                </a:lnTo>
                <a:lnTo>
                  <a:pt x="610" y="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bg1">
                  <a:gamma/>
                  <a:shade val="56078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8374" name="Freeform 6"/>
          <p:cNvSpPr>
            <a:spLocks/>
          </p:cNvSpPr>
          <p:nvPr/>
        </p:nvSpPr>
        <p:spPr bwMode="auto">
          <a:xfrm>
            <a:off x="2349500" y="1625600"/>
            <a:ext cx="635000" cy="387350"/>
          </a:xfrm>
          <a:custGeom>
            <a:avLst/>
            <a:gdLst/>
            <a:ahLst/>
            <a:cxnLst>
              <a:cxn ang="0">
                <a:pos x="32" y="0"/>
              </a:cxn>
              <a:cxn ang="0">
                <a:pos x="18" y="40"/>
              </a:cxn>
              <a:cxn ang="0">
                <a:pos x="8" y="110"/>
              </a:cxn>
              <a:cxn ang="0">
                <a:pos x="4" y="170"/>
              </a:cxn>
              <a:cxn ang="0">
                <a:pos x="0" y="236"/>
              </a:cxn>
              <a:cxn ang="0">
                <a:pos x="398" y="244"/>
              </a:cxn>
              <a:cxn ang="0">
                <a:pos x="370" y="228"/>
              </a:cxn>
              <a:cxn ang="0">
                <a:pos x="352" y="178"/>
              </a:cxn>
              <a:cxn ang="0">
                <a:pos x="336" y="150"/>
              </a:cxn>
              <a:cxn ang="0">
                <a:pos x="338" y="112"/>
              </a:cxn>
              <a:cxn ang="0">
                <a:pos x="348" y="66"/>
              </a:cxn>
              <a:cxn ang="0">
                <a:pos x="366" y="26"/>
              </a:cxn>
              <a:cxn ang="0">
                <a:pos x="400" y="2"/>
              </a:cxn>
              <a:cxn ang="0">
                <a:pos x="32" y="0"/>
              </a:cxn>
            </a:cxnLst>
            <a:rect l="0" t="0" r="r" b="b"/>
            <a:pathLst>
              <a:path w="400" h="244">
                <a:moveTo>
                  <a:pt x="32" y="0"/>
                </a:moveTo>
                <a:lnTo>
                  <a:pt x="18" y="40"/>
                </a:lnTo>
                <a:lnTo>
                  <a:pt x="8" y="110"/>
                </a:lnTo>
                <a:lnTo>
                  <a:pt x="4" y="170"/>
                </a:lnTo>
                <a:lnTo>
                  <a:pt x="0" y="236"/>
                </a:lnTo>
                <a:lnTo>
                  <a:pt x="398" y="244"/>
                </a:lnTo>
                <a:lnTo>
                  <a:pt x="370" y="228"/>
                </a:lnTo>
                <a:lnTo>
                  <a:pt x="352" y="178"/>
                </a:lnTo>
                <a:lnTo>
                  <a:pt x="336" y="150"/>
                </a:lnTo>
                <a:lnTo>
                  <a:pt x="338" y="112"/>
                </a:lnTo>
                <a:lnTo>
                  <a:pt x="348" y="66"/>
                </a:lnTo>
                <a:lnTo>
                  <a:pt x="366" y="26"/>
                </a:lnTo>
                <a:lnTo>
                  <a:pt x="400" y="2"/>
                </a:lnTo>
                <a:lnTo>
                  <a:pt x="32" y="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bg1">
                  <a:gamma/>
                  <a:shade val="46275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191" name="Freeform 7"/>
          <p:cNvSpPr>
            <a:spLocks/>
          </p:cNvSpPr>
          <p:nvPr/>
        </p:nvSpPr>
        <p:spPr bwMode="auto">
          <a:xfrm>
            <a:off x="3994150" y="1371600"/>
            <a:ext cx="171450" cy="869950"/>
          </a:xfrm>
          <a:custGeom>
            <a:avLst/>
            <a:gdLst>
              <a:gd name="T0" fmla="*/ 84 w 108"/>
              <a:gd name="T1" fmla="*/ 0 h 548"/>
              <a:gd name="T2" fmla="*/ 4 w 108"/>
              <a:gd name="T3" fmla="*/ 248 h 548"/>
              <a:gd name="T4" fmla="*/ 108 w 108"/>
              <a:gd name="T5" fmla="*/ 548 h 548"/>
              <a:gd name="T6" fmla="*/ 0 60000 65536"/>
              <a:gd name="T7" fmla="*/ 0 60000 65536"/>
              <a:gd name="T8" fmla="*/ 0 60000 65536"/>
              <a:gd name="T9" fmla="*/ 0 w 108"/>
              <a:gd name="T10" fmla="*/ 0 h 548"/>
              <a:gd name="T11" fmla="*/ 108 w 108"/>
              <a:gd name="T12" fmla="*/ 548 h 5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8" h="548">
                <a:moveTo>
                  <a:pt x="84" y="0"/>
                </a:moveTo>
                <a:cubicBezTo>
                  <a:pt x="42" y="78"/>
                  <a:pt x="0" y="157"/>
                  <a:pt x="4" y="248"/>
                </a:cubicBezTo>
                <a:cubicBezTo>
                  <a:pt x="8" y="339"/>
                  <a:pt x="58" y="443"/>
                  <a:pt x="108" y="54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aphicFrame>
        <p:nvGraphicFramePr>
          <p:cNvPr id="6147" name="Object 8"/>
          <p:cNvGraphicFramePr>
            <a:graphicFrameLocks noChangeAspect="1"/>
          </p:cNvGraphicFramePr>
          <p:nvPr/>
        </p:nvGraphicFramePr>
        <p:xfrm>
          <a:off x="25400" y="4406900"/>
          <a:ext cx="4619625" cy="1384300"/>
        </p:xfrm>
        <a:graphic>
          <a:graphicData uri="http://schemas.openxmlformats.org/presentationml/2006/ole">
            <p:oleObj spid="_x0000_s6598" name="Image bitmap" r:id="rId4" imgW="1457143" imgH="609524" progId="PBrush">
              <p:embed/>
            </p:oleObj>
          </a:graphicData>
        </a:graphic>
      </p:graphicFrame>
      <p:sp>
        <p:nvSpPr>
          <p:cNvPr id="6192" name="Line 9"/>
          <p:cNvSpPr>
            <a:spLocks noChangeShapeType="1"/>
          </p:cNvSpPr>
          <p:nvPr/>
        </p:nvSpPr>
        <p:spPr bwMode="auto">
          <a:xfrm>
            <a:off x="596900" y="5651500"/>
            <a:ext cx="0" cy="120650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6193" name="Line 10"/>
          <p:cNvSpPr>
            <a:spLocks noChangeShapeType="1"/>
          </p:cNvSpPr>
          <p:nvPr/>
        </p:nvSpPr>
        <p:spPr bwMode="auto">
          <a:xfrm>
            <a:off x="4381500" y="5651500"/>
            <a:ext cx="0" cy="120650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pSp>
        <p:nvGrpSpPr>
          <p:cNvPr id="6194" name="Group 11"/>
          <p:cNvGrpSpPr>
            <a:grpSpLocks/>
          </p:cNvGrpSpPr>
          <p:nvPr/>
        </p:nvGrpSpPr>
        <p:grpSpPr bwMode="auto">
          <a:xfrm>
            <a:off x="5373688" y="368300"/>
            <a:ext cx="436562" cy="5257800"/>
            <a:chOff x="3537" y="224"/>
            <a:chExt cx="275" cy="3768"/>
          </a:xfrm>
        </p:grpSpPr>
        <p:sp>
          <p:nvSpPr>
            <p:cNvPr id="6216" name="Freeform 12"/>
            <p:cNvSpPr>
              <a:spLocks/>
            </p:cNvSpPr>
            <p:nvPr/>
          </p:nvSpPr>
          <p:spPr bwMode="auto">
            <a:xfrm>
              <a:off x="3569" y="248"/>
              <a:ext cx="243" cy="3744"/>
            </a:xfrm>
            <a:custGeom>
              <a:avLst/>
              <a:gdLst>
                <a:gd name="T0" fmla="*/ 255 w 451"/>
                <a:gd name="T1" fmla="*/ 0 h 3536"/>
                <a:gd name="T2" fmla="*/ 31 w 451"/>
                <a:gd name="T3" fmla="*/ 456 h 3536"/>
                <a:gd name="T4" fmla="*/ 439 w 451"/>
                <a:gd name="T5" fmla="*/ 1312 h 3536"/>
                <a:gd name="T6" fmla="*/ 103 w 451"/>
                <a:gd name="T7" fmla="*/ 2680 h 3536"/>
                <a:gd name="T8" fmla="*/ 391 w 451"/>
                <a:gd name="T9" fmla="*/ 3536 h 35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1"/>
                <a:gd name="T16" fmla="*/ 0 h 3536"/>
                <a:gd name="T17" fmla="*/ 451 w 451"/>
                <a:gd name="T18" fmla="*/ 3536 h 3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1" h="3536">
                  <a:moveTo>
                    <a:pt x="255" y="0"/>
                  </a:moveTo>
                  <a:cubicBezTo>
                    <a:pt x="127" y="118"/>
                    <a:pt x="0" y="237"/>
                    <a:pt x="31" y="456"/>
                  </a:cubicBezTo>
                  <a:cubicBezTo>
                    <a:pt x="62" y="675"/>
                    <a:pt x="427" y="941"/>
                    <a:pt x="439" y="1312"/>
                  </a:cubicBezTo>
                  <a:cubicBezTo>
                    <a:pt x="451" y="1683"/>
                    <a:pt x="111" y="2309"/>
                    <a:pt x="103" y="2680"/>
                  </a:cubicBezTo>
                  <a:cubicBezTo>
                    <a:pt x="95" y="3051"/>
                    <a:pt x="243" y="3293"/>
                    <a:pt x="391" y="3536"/>
                  </a:cubicBezTo>
                </a:path>
              </a:pathLst>
            </a:custGeom>
            <a:noFill/>
            <a:ln w="76200" cmpd="sng">
              <a:solidFill>
                <a:schemeClr val="fol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17" name="Freeform 13"/>
            <p:cNvSpPr>
              <a:spLocks/>
            </p:cNvSpPr>
            <p:nvPr/>
          </p:nvSpPr>
          <p:spPr bwMode="auto">
            <a:xfrm>
              <a:off x="3537" y="224"/>
              <a:ext cx="243" cy="3744"/>
            </a:xfrm>
            <a:custGeom>
              <a:avLst/>
              <a:gdLst>
                <a:gd name="T0" fmla="*/ 255 w 451"/>
                <a:gd name="T1" fmla="*/ 0 h 3536"/>
                <a:gd name="T2" fmla="*/ 31 w 451"/>
                <a:gd name="T3" fmla="*/ 456 h 3536"/>
                <a:gd name="T4" fmla="*/ 439 w 451"/>
                <a:gd name="T5" fmla="*/ 1312 h 3536"/>
                <a:gd name="T6" fmla="*/ 103 w 451"/>
                <a:gd name="T7" fmla="*/ 2680 h 3536"/>
                <a:gd name="T8" fmla="*/ 391 w 451"/>
                <a:gd name="T9" fmla="*/ 3536 h 35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1"/>
                <a:gd name="T16" fmla="*/ 0 h 3536"/>
                <a:gd name="T17" fmla="*/ 451 w 451"/>
                <a:gd name="T18" fmla="*/ 3536 h 3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1" h="3536">
                  <a:moveTo>
                    <a:pt x="255" y="0"/>
                  </a:moveTo>
                  <a:cubicBezTo>
                    <a:pt x="127" y="118"/>
                    <a:pt x="0" y="237"/>
                    <a:pt x="31" y="456"/>
                  </a:cubicBezTo>
                  <a:cubicBezTo>
                    <a:pt x="62" y="675"/>
                    <a:pt x="427" y="941"/>
                    <a:pt x="439" y="1312"/>
                  </a:cubicBezTo>
                  <a:cubicBezTo>
                    <a:pt x="451" y="1683"/>
                    <a:pt x="111" y="2309"/>
                    <a:pt x="103" y="2680"/>
                  </a:cubicBezTo>
                  <a:cubicBezTo>
                    <a:pt x="95" y="3051"/>
                    <a:pt x="243" y="3293"/>
                    <a:pt x="391" y="3536"/>
                  </a:cubicBezTo>
                </a:path>
              </a:pathLst>
            </a:custGeom>
            <a:noFill/>
            <a:ln w="76200" cmpd="sng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8382" name="Text Box 14"/>
          <p:cNvSpPr txBox="1">
            <a:spLocks noChangeArrowheads="1"/>
          </p:cNvSpPr>
          <p:nvPr/>
        </p:nvSpPr>
        <p:spPr bwMode="auto">
          <a:xfrm>
            <a:off x="5930900" y="279400"/>
            <a:ext cx="3022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fr-FR" sz="200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Espèces chimiques   dans le bécher:</a:t>
            </a:r>
          </a:p>
        </p:txBody>
      </p:sp>
      <p:graphicFrame>
        <p:nvGraphicFramePr>
          <p:cNvPr id="6148" name="Object 20"/>
          <p:cNvGraphicFramePr>
            <a:graphicFrameLocks noChangeAspect="1"/>
          </p:cNvGraphicFramePr>
          <p:nvPr/>
        </p:nvGraphicFramePr>
        <p:xfrm>
          <a:off x="1798638" y="2527300"/>
          <a:ext cx="609600" cy="330200"/>
        </p:xfrm>
        <a:graphic>
          <a:graphicData uri="http://schemas.openxmlformats.org/presentationml/2006/ole">
            <p:oleObj spid="_x0000_s6599" name="CS ChemDraw Drawing" r:id="rId5" imgW="401320" imgH="218440" progId="ACD.ChemSketchCDX">
              <p:embed/>
            </p:oleObj>
          </a:graphicData>
        </a:graphic>
      </p:graphicFrame>
      <p:graphicFrame>
        <p:nvGraphicFramePr>
          <p:cNvPr id="6149" name="Object 21"/>
          <p:cNvGraphicFramePr>
            <a:graphicFrameLocks noChangeAspect="1"/>
          </p:cNvGraphicFramePr>
          <p:nvPr/>
        </p:nvGraphicFramePr>
        <p:xfrm>
          <a:off x="2287588" y="1281113"/>
          <a:ext cx="358775" cy="252412"/>
        </p:xfrm>
        <a:graphic>
          <a:graphicData uri="http://schemas.openxmlformats.org/presentationml/2006/ole">
            <p:oleObj spid="_x0000_s6600" name="CS ChemDraw Drawing" r:id="rId6" imgW="236220" imgH="167640" progId="ACD.ChemSketchCDX">
              <p:embed/>
            </p:oleObj>
          </a:graphicData>
        </a:graphic>
      </p:graphicFrame>
      <p:graphicFrame>
        <p:nvGraphicFramePr>
          <p:cNvPr id="6150" name="Object 22"/>
          <p:cNvGraphicFramePr>
            <a:graphicFrameLocks noChangeAspect="1"/>
          </p:cNvGraphicFramePr>
          <p:nvPr/>
        </p:nvGraphicFramePr>
        <p:xfrm>
          <a:off x="2281238" y="0"/>
          <a:ext cx="609600" cy="330200"/>
        </p:xfrm>
        <a:graphic>
          <a:graphicData uri="http://schemas.openxmlformats.org/presentationml/2006/ole">
            <p:oleObj spid="_x0000_s6601" name="CS ChemDraw Drawing" r:id="rId7" imgW="401320" imgH="218440" progId="ACD.ChemSketchCDX">
              <p:embed/>
            </p:oleObj>
          </a:graphicData>
        </a:graphic>
      </p:graphicFrame>
      <p:graphicFrame>
        <p:nvGraphicFramePr>
          <p:cNvPr id="6151" name="Object 23"/>
          <p:cNvGraphicFramePr>
            <a:graphicFrameLocks noChangeAspect="1"/>
          </p:cNvGraphicFramePr>
          <p:nvPr/>
        </p:nvGraphicFramePr>
        <p:xfrm>
          <a:off x="2338388" y="2068513"/>
          <a:ext cx="358775" cy="252412"/>
        </p:xfrm>
        <a:graphic>
          <a:graphicData uri="http://schemas.openxmlformats.org/presentationml/2006/ole">
            <p:oleObj spid="_x0000_s6602" name="CS ChemDraw Drawing" r:id="rId8" imgW="236220" imgH="167640" progId="ACD.ChemSketchCDX">
              <p:embed/>
            </p:oleObj>
          </a:graphicData>
        </a:graphic>
      </p:graphicFrame>
      <p:graphicFrame>
        <p:nvGraphicFramePr>
          <p:cNvPr id="6152" name="Object 24"/>
          <p:cNvGraphicFramePr>
            <a:graphicFrameLocks noChangeAspect="1"/>
          </p:cNvGraphicFramePr>
          <p:nvPr/>
        </p:nvGraphicFramePr>
        <p:xfrm>
          <a:off x="2090738" y="901700"/>
          <a:ext cx="609600" cy="330200"/>
        </p:xfrm>
        <a:graphic>
          <a:graphicData uri="http://schemas.openxmlformats.org/presentationml/2006/ole">
            <p:oleObj spid="_x0000_s6603" name="CS ChemDraw Drawing" r:id="rId9" imgW="401320" imgH="218440" progId="ACD.ChemSketchCDX">
              <p:embed/>
            </p:oleObj>
          </a:graphicData>
        </a:graphic>
      </p:graphicFrame>
      <p:graphicFrame>
        <p:nvGraphicFramePr>
          <p:cNvPr id="6153" name="Object 25"/>
          <p:cNvGraphicFramePr>
            <a:graphicFrameLocks noChangeAspect="1"/>
          </p:cNvGraphicFramePr>
          <p:nvPr/>
        </p:nvGraphicFramePr>
        <p:xfrm>
          <a:off x="1716088" y="976313"/>
          <a:ext cx="358775" cy="252412"/>
        </p:xfrm>
        <a:graphic>
          <a:graphicData uri="http://schemas.openxmlformats.org/presentationml/2006/ole">
            <p:oleObj spid="_x0000_s6604" name="CS ChemDraw Drawing" r:id="rId10" imgW="236220" imgH="167640" progId="ACD.ChemSketchCDX">
              <p:embed/>
            </p:oleObj>
          </a:graphicData>
        </a:graphic>
      </p:graphicFrame>
      <p:graphicFrame>
        <p:nvGraphicFramePr>
          <p:cNvPr id="6154" name="Object 26"/>
          <p:cNvGraphicFramePr>
            <a:graphicFrameLocks noChangeAspect="1"/>
          </p:cNvGraphicFramePr>
          <p:nvPr/>
        </p:nvGraphicFramePr>
        <p:xfrm>
          <a:off x="1500188" y="354013"/>
          <a:ext cx="358775" cy="252412"/>
        </p:xfrm>
        <a:graphic>
          <a:graphicData uri="http://schemas.openxmlformats.org/presentationml/2006/ole">
            <p:oleObj spid="_x0000_s6605" name="CS ChemDraw Drawing" r:id="rId11" imgW="236220" imgH="167640" progId="ACD.ChemSketchCDX">
              <p:embed/>
            </p:oleObj>
          </a:graphicData>
        </a:graphic>
      </p:graphicFrame>
      <p:graphicFrame>
        <p:nvGraphicFramePr>
          <p:cNvPr id="6155" name="Object 27"/>
          <p:cNvGraphicFramePr>
            <a:graphicFrameLocks noChangeAspect="1"/>
          </p:cNvGraphicFramePr>
          <p:nvPr/>
        </p:nvGraphicFramePr>
        <p:xfrm>
          <a:off x="1277938" y="25400"/>
          <a:ext cx="609600" cy="330200"/>
        </p:xfrm>
        <a:graphic>
          <a:graphicData uri="http://schemas.openxmlformats.org/presentationml/2006/ole">
            <p:oleObj spid="_x0000_s6606" name="CS ChemDraw Drawing" r:id="rId12" imgW="401320" imgH="218440" progId="ACD.ChemSketchCDX">
              <p:embed/>
            </p:oleObj>
          </a:graphicData>
        </a:graphic>
      </p:graphicFrame>
      <p:sp>
        <p:nvSpPr>
          <p:cNvPr id="6196" name="Rectangle 33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6197" name="Freeform 34"/>
          <p:cNvSpPr>
            <a:spLocks/>
          </p:cNvSpPr>
          <p:nvPr/>
        </p:nvSpPr>
        <p:spPr bwMode="auto">
          <a:xfrm>
            <a:off x="762000" y="5321300"/>
            <a:ext cx="3441700" cy="158750"/>
          </a:xfrm>
          <a:custGeom>
            <a:avLst/>
            <a:gdLst>
              <a:gd name="T0" fmla="*/ 0 w 2168"/>
              <a:gd name="T1" fmla="*/ 0 h 100"/>
              <a:gd name="T2" fmla="*/ 264 w 2168"/>
              <a:gd name="T3" fmla="*/ 56 h 100"/>
              <a:gd name="T4" fmla="*/ 768 w 2168"/>
              <a:gd name="T5" fmla="*/ 88 h 100"/>
              <a:gd name="T6" fmla="*/ 1320 w 2168"/>
              <a:gd name="T7" fmla="*/ 96 h 100"/>
              <a:gd name="T8" fmla="*/ 1728 w 2168"/>
              <a:gd name="T9" fmla="*/ 64 h 100"/>
              <a:gd name="T10" fmla="*/ 2168 w 2168"/>
              <a:gd name="T11" fmla="*/ 8 h 1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168"/>
              <a:gd name="T19" fmla="*/ 0 h 100"/>
              <a:gd name="T20" fmla="*/ 2168 w 2168"/>
              <a:gd name="T21" fmla="*/ 100 h 1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8" h="100">
                <a:moveTo>
                  <a:pt x="0" y="0"/>
                </a:moveTo>
                <a:cubicBezTo>
                  <a:pt x="68" y="20"/>
                  <a:pt x="136" y="41"/>
                  <a:pt x="264" y="56"/>
                </a:cubicBezTo>
                <a:cubicBezTo>
                  <a:pt x="392" y="71"/>
                  <a:pt x="592" y="81"/>
                  <a:pt x="768" y="88"/>
                </a:cubicBezTo>
                <a:cubicBezTo>
                  <a:pt x="944" y="95"/>
                  <a:pt x="1160" y="100"/>
                  <a:pt x="1320" y="96"/>
                </a:cubicBezTo>
                <a:cubicBezTo>
                  <a:pt x="1480" y="92"/>
                  <a:pt x="1587" y="79"/>
                  <a:pt x="1728" y="64"/>
                </a:cubicBezTo>
                <a:cubicBezTo>
                  <a:pt x="1869" y="49"/>
                  <a:pt x="2018" y="28"/>
                  <a:pt x="2168" y="8"/>
                </a:cubicBezTo>
              </a:path>
            </a:pathLst>
          </a:custGeom>
          <a:noFill/>
          <a:ln w="12700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aphicFrame>
        <p:nvGraphicFramePr>
          <p:cNvPr id="6156" name="Object 35"/>
          <p:cNvGraphicFramePr>
            <a:graphicFrameLocks noChangeAspect="1"/>
          </p:cNvGraphicFramePr>
          <p:nvPr/>
        </p:nvGraphicFramePr>
        <p:xfrm>
          <a:off x="798513" y="6000750"/>
          <a:ext cx="463550" cy="268288"/>
        </p:xfrm>
        <a:graphic>
          <a:graphicData uri="http://schemas.openxmlformats.org/presentationml/2006/ole">
            <p:oleObj spid="_x0000_s6607" name="CS ChemDraw Drawing" r:id="rId13" imgW="304800" imgH="177800" progId="ACD.ChemSketchCDX">
              <p:embed/>
            </p:oleObj>
          </a:graphicData>
        </a:graphic>
      </p:graphicFrame>
      <p:graphicFrame>
        <p:nvGraphicFramePr>
          <p:cNvPr id="6157" name="Object 38"/>
          <p:cNvGraphicFramePr>
            <a:graphicFrameLocks noChangeAspect="1"/>
          </p:cNvGraphicFramePr>
          <p:nvPr/>
        </p:nvGraphicFramePr>
        <p:xfrm>
          <a:off x="2581275" y="6386513"/>
          <a:ext cx="501650" cy="252412"/>
        </p:xfrm>
        <a:graphic>
          <a:graphicData uri="http://schemas.openxmlformats.org/presentationml/2006/ole">
            <p:oleObj spid="_x0000_s6608" name="CS ChemDraw Drawing" r:id="rId14" imgW="330200" imgH="167640" progId="ACD.ChemSketchCDX">
              <p:embed/>
            </p:oleObj>
          </a:graphicData>
        </a:graphic>
      </p:graphicFrame>
      <p:graphicFrame>
        <p:nvGraphicFramePr>
          <p:cNvPr id="6158" name="Object 39"/>
          <p:cNvGraphicFramePr>
            <a:graphicFrameLocks noChangeAspect="1"/>
          </p:cNvGraphicFramePr>
          <p:nvPr/>
        </p:nvGraphicFramePr>
        <p:xfrm>
          <a:off x="3584575" y="5637213"/>
          <a:ext cx="501650" cy="252412"/>
        </p:xfrm>
        <a:graphic>
          <a:graphicData uri="http://schemas.openxmlformats.org/presentationml/2006/ole">
            <p:oleObj spid="_x0000_s6609" name="CS ChemDraw Drawing" r:id="rId15" imgW="330200" imgH="167640" progId="ACD.ChemSketchCDX">
              <p:embed/>
            </p:oleObj>
          </a:graphicData>
        </a:graphic>
      </p:graphicFrame>
      <p:graphicFrame>
        <p:nvGraphicFramePr>
          <p:cNvPr id="6159" name="Object 40"/>
          <p:cNvGraphicFramePr>
            <a:graphicFrameLocks noChangeAspect="1"/>
          </p:cNvGraphicFramePr>
          <p:nvPr/>
        </p:nvGraphicFramePr>
        <p:xfrm>
          <a:off x="803275" y="6424613"/>
          <a:ext cx="501650" cy="252412"/>
        </p:xfrm>
        <a:graphic>
          <a:graphicData uri="http://schemas.openxmlformats.org/presentationml/2006/ole">
            <p:oleObj spid="_x0000_s6610" name="CS ChemDraw Drawing" r:id="rId16" imgW="330200" imgH="167640" progId="ACD.ChemSketchCDX">
              <p:embed/>
            </p:oleObj>
          </a:graphicData>
        </a:graphic>
      </p:graphicFrame>
      <p:graphicFrame>
        <p:nvGraphicFramePr>
          <p:cNvPr id="6160" name="Object 41"/>
          <p:cNvGraphicFramePr>
            <a:graphicFrameLocks noChangeAspect="1"/>
          </p:cNvGraphicFramePr>
          <p:nvPr/>
        </p:nvGraphicFramePr>
        <p:xfrm>
          <a:off x="1636713" y="6407150"/>
          <a:ext cx="463550" cy="268288"/>
        </p:xfrm>
        <a:graphic>
          <a:graphicData uri="http://schemas.openxmlformats.org/presentationml/2006/ole">
            <p:oleObj spid="_x0000_s6611" name="CS ChemDraw Drawing" r:id="rId17" imgW="304800" imgH="177800" progId="ACD.ChemSketchCDX">
              <p:embed/>
            </p:oleObj>
          </a:graphicData>
        </a:graphic>
      </p:graphicFrame>
      <p:graphicFrame>
        <p:nvGraphicFramePr>
          <p:cNvPr id="6161" name="Object 42"/>
          <p:cNvGraphicFramePr>
            <a:graphicFrameLocks noChangeAspect="1"/>
          </p:cNvGraphicFramePr>
          <p:nvPr/>
        </p:nvGraphicFramePr>
        <p:xfrm>
          <a:off x="2640013" y="5822950"/>
          <a:ext cx="463550" cy="268288"/>
        </p:xfrm>
        <a:graphic>
          <a:graphicData uri="http://schemas.openxmlformats.org/presentationml/2006/ole">
            <p:oleObj spid="_x0000_s6612" name="CS ChemDraw Drawing" r:id="rId18" imgW="304800" imgH="177800" progId="ACD.ChemSketchCDX">
              <p:embed/>
            </p:oleObj>
          </a:graphicData>
        </a:graphic>
      </p:graphicFrame>
      <p:graphicFrame>
        <p:nvGraphicFramePr>
          <p:cNvPr id="6162" name="Object 43"/>
          <p:cNvGraphicFramePr>
            <a:graphicFrameLocks noChangeAspect="1"/>
          </p:cNvGraphicFramePr>
          <p:nvPr/>
        </p:nvGraphicFramePr>
        <p:xfrm>
          <a:off x="3643313" y="6140450"/>
          <a:ext cx="463550" cy="268288"/>
        </p:xfrm>
        <a:graphic>
          <a:graphicData uri="http://schemas.openxmlformats.org/presentationml/2006/ole">
            <p:oleObj spid="_x0000_s6613" name="CS ChemDraw Drawing" r:id="rId19" imgW="304800" imgH="177800" progId="ACD.ChemSketchCDX">
              <p:embed/>
            </p:oleObj>
          </a:graphicData>
        </a:graphic>
      </p:graphicFrame>
      <p:graphicFrame>
        <p:nvGraphicFramePr>
          <p:cNvPr id="6163" name="Object 44"/>
          <p:cNvGraphicFramePr>
            <a:graphicFrameLocks noChangeAspect="1"/>
          </p:cNvGraphicFramePr>
          <p:nvPr/>
        </p:nvGraphicFramePr>
        <p:xfrm>
          <a:off x="1722438" y="2159000"/>
          <a:ext cx="609600" cy="330200"/>
        </p:xfrm>
        <a:graphic>
          <a:graphicData uri="http://schemas.openxmlformats.org/presentationml/2006/ole">
            <p:oleObj spid="_x0000_s6614" name="CS ChemDraw Drawing" r:id="rId20" imgW="401320" imgH="218440" progId="ACD.ChemSketchCDX">
              <p:embed/>
            </p:oleObj>
          </a:graphicData>
        </a:graphic>
      </p:graphicFrame>
      <p:graphicFrame>
        <p:nvGraphicFramePr>
          <p:cNvPr id="6164" name="Object 45"/>
          <p:cNvGraphicFramePr>
            <a:graphicFrameLocks noChangeAspect="1"/>
          </p:cNvGraphicFramePr>
          <p:nvPr/>
        </p:nvGraphicFramePr>
        <p:xfrm>
          <a:off x="2554288" y="468313"/>
          <a:ext cx="358775" cy="252412"/>
        </p:xfrm>
        <a:graphic>
          <a:graphicData uri="http://schemas.openxmlformats.org/presentationml/2006/ole">
            <p:oleObj spid="_x0000_s6615" name="CS ChemDraw Drawing" r:id="rId21" imgW="236220" imgH="167640" progId="ACD.ChemSketchCDX">
              <p:embed/>
            </p:oleObj>
          </a:graphicData>
        </a:graphic>
      </p:graphicFrame>
      <p:graphicFrame>
        <p:nvGraphicFramePr>
          <p:cNvPr id="6165" name="Object 46"/>
          <p:cNvGraphicFramePr>
            <a:graphicFrameLocks noChangeAspect="1"/>
          </p:cNvGraphicFramePr>
          <p:nvPr/>
        </p:nvGraphicFramePr>
        <p:xfrm>
          <a:off x="1697038" y="1257300"/>
          <a:ext cx="609600" cy="330200"/>
        </p:xfrm>
        <a:graphic>
          <a:graphicData uri="http://schemas.openxmlformats.org/presentationml/2006/ole">
            <p:oleObj spid="_x0000_s6616" name="CS ChemDraw Drawing" r:id="rId22" imgW="401320" imgH="218440" progId="ACD.ChemSketchCDX">
              <p:embed/>
            </p:oleObj>
          </a:graphicData>
        </a:graphic>
      </p:graphicFrame>
      <p:graphicFrame>
        <p:nvGraphicFramePr>
          <p:cNvPr id="6166" name="Object 48"/>
          <p:cNvGraphicFramePr>
            <a:graphicFrameLocks noChangeAspect="1"/>
          </p:cNvGraphicFramePr>
          <p:nvPr/>
        </p:nvGraphicFramePr>
        <p:xfrm>
          <a:off x="1366838" y="736600"/>
          <a:ext cx="609600" cy="330200"/>
        </p:xfrm>
        <a:graphic>
          <a:graphicData uri="http://schemas.openxmlformats.org/presentationml/2006/ole">
            <p:oleObj spid="_x0000_s6617" name="CS ChemDraw Drawing" r:id="rId23" imgW="401320" imgH="218440" progId="ACD.ChemSketchCDX">
              <p:embed/>
            </p:oleObj>
          </a:graphicData>
        </a:graphic>
      </p:graphicFrame>
      <p:graphicFrame>
        <p:nvGraphicFramePr>
          <p:cNvPr id="6167" name="Object 49"/>
          <p:cNvGraphicFramePr>
            <a:graphicFrameLocks noChangeAspect="1"/>
          </p:cNvGraphicFramePr>
          <p:nvPr/>
        </p:nvGraphicFramePr>
        <p:xfrm>
          <a:off x="1881188" y="49213"/>
          <a:ext cx="358775" cy="252412"/>
        </p:xfrm>
        <a:graphic>
          <a:graphicData uri="http://schemas.openxmlformats.org/presentationml/2006/ole">
            <p:oleObj spid="_x0000_s6618" name="CS ChemDraw Drawing" r:id="rId24" imgW="236220" imgH="167640" progId="ACD.ChemSketchCDX">
              <p:embed/>
            </p:oleObj>
          </a:graphicData>
        </a:graphic>
      </p:graphicFrame>
      <p:graphicFrame>
        <p:nvGraphicFramePr>
          <p:cNvPr id="6168" name="Object 50"/>
          <p:cNvGraphicFramePr>
            <a:graphicFrameLocks noChangeAspect="1"/>
          </p:cNvGraphicFramePr>
          <p:nvPr/>
        </p:nvGraphicFramePr>
        <p:xfrm>
          <a:off x="2122488" y="620713"/>
          <a:ext cx="358775" cy="252412"/>
        </p:xfrm>
        <a:graphic>
          <a:graphicData uri="http://schemas.openxmlformats.org/presentationml/2006/ole">
            <p:oleObj spid="_x0000_s6619" name="CS ChemDraw Drawing" r:id="rId25" imgW="236220" imgH="167640" progId="ACD.ChemSketchCDX">
              <p:embed/>
            </p:oleObj>
          </a:graphicData>
        </a:graphic>
      </p:graphicFrame>
      <p:graphicFrame>
        <p:nvGraphicFramePr>
          <p:cNvPr id="6169" name="Object 51"/>
          <p:cNvGraphicFramePr>
            <a:graphicFrameLocks noChangeAspect="1"/>
          </p:cNvGraphicFramePr>
          <p:nvPr/>
        </p:nvGraphicFramePr>
        <p:xfrm>
          <a:off x="1900238" y="304800"/>
          <a:ext cx="609600" cy="330200"/>
        </p:xfrm>
        <a:graphic>
          <a:graphicData uri="http://schemas.openxmlformats.org/presentationml/2006/ole">
            <p:oleObj spid="_x0000_s6620" name="CS ChemDraw Drawing" r:id="rId26" imgW="401320" imgH="218440" progId="ACD.ChemSketchCDX">
              <p:embed/>
            </p:oleObj>
          </a:graphicData>
        </a:graphic>
      </p:graphicFrame>
      <p:graphicFrame>
        <p:nvGraphicFramePr>
          <p:cNvPr id="6170" name="Object 52"/>
          <p:cNvGraphicFramePr>
            <a:graphicFrameLocks noChangeAspect="1"/>
          </p:cNvGraphicFramePr>
          <p:nvPr/>
        </p:nvGraphicFramePr>
        <p:xfrm>
          <a:off x="1862138" y="3213100"/>
          <a:ext cx="609600" cy="330200"/>
        </p:xfrm>
        <a:graphic>
          <a:graphicData uri="http://schemas.openxmlformats.org/presentationml/2006/ole">
            <p:oleObj spid="_x0000_s6621" name="CS ChemDraw Drawing" r:id="rId27" imgW="401320" imgH="218440" progId="ACD.ChemSketchCDX">
              <p:embed/>
            </p:oleObj>
          </a:graphicData>
        </a:graphic>
      </p:graphicFrame>
      <p:graphicFrame>
        <p:nvGraphicFramePr>
          <p:cNvPr id="6171" name="Object 53"/>
          <p:cNvGraphicFramePr>
            <a:graphicFrameLocks noChangeAspect="1"/>
          </p:cNvGraphicFramePr>
          <p:nvPr/>
        </p:nvGraphicFramePr>
        <p:xfrm>
          <a:off x="2147888" y="2868613"/>
          <a:ext cx="358775" cy="252412"/>
        </p:xfrm>
        <a:graphic>
          <a:graphicData uri="http://schemas.openxmlformats.org/presentationml/2006/ole">
            <p:oleObj spid="_x0000_s6622" name="CS ChemDraw Drawing" r:id="rId28" imgW="236220" imgH="167640" progId="ACD.ChemSketchCDX">
              <p:embed/>
            </p:oleObj>
          </a:graphicData>
        </a:graphic>
      </p:graphicFrame>
      <p:graphicFrame>
        <p:nvGraphicFramePr>
          <p:cNvPr id="6172" name="Object 54"/>
          <p:cNvGraphicFramePr>
            <a:graphicFrameLocks noChangeAspect="1"/>
          </p:cNvGraphicFramePr>
          <p:nvPr/>
        </p:nvGraphicFramePr>
        <p:xfrm>
          <a:off x="2147888" y="3529013"/>
          <a:ext cx="358775" cy="252412"/>
        </p:xfrm>
        <a:graphic>
          <a:graphicData uri="http://schemas.openxmlformats.org/presentationml/2006/ole">
            <p:oleObj spid="_x0000_s6623" name="CS ChemDraw Drawing" r:id="rId29" imgW="236220" imgH="167640" progId="ACD.ChemSketchCDX">
              <p:embed/>
            </p:oleObj>
          </a:graphicData>
        </a:graphic>
      </p:graphicFrame>
      <p:grpSp>
        <p:nvGrpSpPr>
          <p:cNvPr id="3" name="Group 77"/>
          <p:cNvGrpSpPr>
            <a:grpSpLocks/>
          </p:cNvGrpSpPr>
          <p:nvPr/>
        </p:nvGrpSpPr>
        <p:grpSpPr bwMode="auto">
          <a:xfrm>
            <a:off x="2527300" y="4483100"/>
            <a:ext cx="6534150" cy="2298700"/>
            <a:chOff x="1592" y="2824"/>
            <a:chExt cx="4116" cy="1448"/>
          </a:xfrm>
        </p:grpSpPr>
        <p:sp>
          <p:nvSpPr>
            <p:cNvPr id="6206" name="Freeform 78"/>
            <p:cNvSpPr>
              <a:spLocks/>
            </p:cNvSpPr>
            <p:nvPr/>
          </p:nvSpPr>
          <p:spPr bwMode="auto">
            <a:xfrm>
              <a:off x="1592" y="3240"/>
              <a:ext cx="1760" cy="456"/>
            </a:xfrm>
            <a:custGeom>
              <a:avLst/>
              <a:gdLst>
                <a:gd name="T0" fmla="*/ 0 w 1760"/>
                <a:gd name="T1" fmla="*/ 126 h 456"/>
                <a:gd name="T2" fmla="*/ 552 w 1760"/>
                <a:gd name="T3" fmla="*/ 16 h 456"/>
                <a:gd name="T4" fmla="*/ 1008 w 1760"/>
                <a:gd name="T5" fmla="*/ 32 h 456"/>
                <a:gd name="T6" fmla="*/ 1384 w 1760"/>
                <a:gd name="T7" fmla="*/ 176 h 456"/>
                <a:gd name="T8" fmla="*/ 1760 w 1760"/>
                <a:gd name="T9" fmla="*/ 456 h 4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60"/>
                <a:gd name="T16" fmla="*/ 0 h 456"/>
                <a:gd name="T17" fmla="*/ 1760 w 1760"/>
                <a:gd name="T18" fmla="*/ 456 h 4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60" h="456">
                  <a:moveTo>
                    <a:pt x="0" y="126"/>
                  </a:moveTo>
                  <a:cubicBezTo>
                    <a:pt x="92" y="108"/>
                    <a:pt x="384" y="32"/>
                    <a:pt x="552" y="16"/>
                  </a:cubicBezTo>
                  <a:cubicBezTo>
                    <a:pt x="720" y="0"/>
                    <a:pt x="869" y="5"/>
                    <a:pt x="1008" y="32"/>
                  </a:cubicBezTo>
                  <a:cubicBezTo>
                    <a:pt x="1147" y="59"/>
                    <a:pt x="1259" y="105"/>
                    <a:pt x="1384" y="176"/>
                  </a:cubicBezTo>
                  <a:cubicBezTo>
                    <a:pt x="1509" y="247"/>
                    <a:pt x="1682" y="398"/>
                    <a:pt x="1760" y="456"/>
                  </a:cubicBezTo>
                </a:path>
              </a:pathLst>
            </a:custGeom>
            <a:noFill/>
            <a:ln w="57150" cmpd="sng">
              <a:solidFill>
                <a:srgbClr val="FF0000"/>
              </a:solidFill>
              <a:round/>
              <a:headEnd type="arrow" w="med" len="med"/>
              <a:tailEnd type="arrow" w="med" len="med"/>
            </a:ln>
          </p:spPr>
          <p:txBody>
            <a:bodyPr/>
            <a:lstStyle/>
            <a:p>
              <a:endParaRPr lang="fr-FR"/>
            </a:p>
          </p:txBody>
        </p:sp>
        <p:pic>
          <p:nvPicPr>
            <p:cNvPr id="6207" name="Picture 79"/>
            <p:cNvPicPr>
              <a:picLocks noChangeAspect="1" noChangeArrowheads="1"/>
            </p:cNvPicPr>
            <p:nvPr/>
          </p:nvPicPr>
          <p:blipFill>
            <a:blip r:embed="rId30" cstate="print"/>
            <a:srcRect l="1459" t="17667" r="51875" b="20166"/>
            <a:stretch>
              <a:fillRect/>
            </a:stretch>
          </p:blipFill>
          <p:spPr bwMode="auto">
            <a:xfrm flipH="1">
              <a:off x="2367" y="2824"/>
              <a:ext cx="417" cy="3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208" name="Freeform 80"/>
            <p:cNvSpPr>
              <a:spLocks/>
            </p:cNvSpPr>
            <p:nvPr/>
          </p:nvSpPr>
          <p:spPr bwMode="auto">
            <a:xfrm>
              <a:off x="2636" y="2900"/>
              <a:ext cx="172" cy="76"/>
            </a:xfrm>
            <a:custGeom>
              <a:avLst/>
              <a:gdLst>
                <a:gd name="T0" fmla="*/ 0 w 172"/>
                <a:gd name="T1" fmla="*/ 0 h 76"/>
                <a:gd name="T2" fmla="*/ 26 w 172"/>
                <a:gd name="T3" fmla="*/ 6 h 76"/>
                <a:gd name="T4" fmla="*/ 94 w 172"/>
                <a:gd name="T5" fmla="*/ 32 h 76"/>
                <a:gd name="T6" fmla="*/ 172 w 172"/>
                <a:gd name="T7" fmla="*/ 76 h 7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2"/>
                <a:gd name="T13" fmla="*/ 0 h 76"/>
                <a:gd name="T14" fmla="*/ 172 w 172"/>
                <a:gd name="T15" fmla="*/ 76 h 7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2" h="76">
                  <a:moveTo>
                    <a:pt x="0" y="0"/>
                  </a:moveTo>
                  <a:cubicBezTo>
                    <a:pt x="4" y="1"/>
                    <a:pt x="10" y="1"/>
                    <a:pt x="26" y="6"/>
                  </a:cubicBezTo>
                  <a:cubicBezTo>
                    <a:pt x="42" y="11"/>
                    <a:pt x="70" y="20"/>
                    <a:pt x="94" y="32"/>
                  </a:cubicBezTo>
                  <a:cubicBezTo>
                    <a:pt x="118" y="44"/>
                    <a:pt x="156" y="67"/>
                    <a:pt x="172" y="76"/>
                  </a:cubicBezTo>
                </a:path>
              </a:pathLst>
            </a:custGeom>
            <a:noFill/>
            <a:ln w="38100" cmpd="sng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09" name="Freeform 81"/>
            <p:cNvSpPr>
              <a:spLocks/>
            </p:cNvSpPr>
            <p:nvPr/>
          </p:nvSpPr>
          <p:spPr bwMode="auto">
            <a:xfrm>
              <a:off x="2314" y="2864"/>
              <a:ext cx="209" cy="22"/>
            </a:xfrm>
            <a:custGeom>
              <a:avLst/>
              <a:gdLst>
                <a:gd name="T0" fmla="*/ 0 w 209"/>
                <a:gd name="T1" fmla="*/ 0 h 22"/>
                <a:gd name="T2" fmla="*/ 176 w 209"/>
                <a:gd name="T3" fmla="*/ 16 h 22"/>
                <a:gd name="T4" fmla="*/ 200 w 209"/>
                <a:gd name="T5" fmla="*/ 22 h 22"/>
                <a:gd name="T6" fmla="*/ 0 60000 65536"/>
                <a:gd name="T7" fmla="*/ 0 60000 65536"/>
                <a:gd name="T8" fmla="*/ 0 60000 65536"/>
                <a:gd name="T9" fmla="*/ 0 w 209"/>
                <a:gd name="T10" fmla="*/ 0 h 22"/>
                <a:gd name="T11" fmla="*/ 209 w 209"/>
                <a:gd name="T12" fmla="*/ 22 h 2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9" h="22">
                  <a:moveTo>
                    <a:pt x="0" y="0"/>
                  </a:moveTo>
                  <a:cubicBezTo>
                    <a:pt x="29" y="3"/>
                    <a:pt x="143" y="12"/>
                    <a:pt x="176" y="16"/>
                  </a:cubicBezTo>
                  <a:cubicBezTo>
                    <a:pt x="209" y="20"/>
                    <a:pt x="195" y="21"/>
                    <a:pt x="200" y="22"/>
                  </a:cubicBezTo>
                </a:path>
              </a:pathLst>
            </a:custGeom>
            <a:noFill/>
            <a:ln w="57150" cmpd="sng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grpSp>
          <p:nvGrpSpPr>
            <p:cNvPr id="6210" name="Group 82"/>
            <p:cNvGrpSpPr>
              <a:grpSpLocks/>
            </p:cNvGrpSpPr>
            <p:nvPr/>
          </p:nvGrpSpPr>
          <p:grpSpPr bwMode="auto">
            <a:xfrm>
              <a:off x="3392" y="3680"/>
              <a:ext cx="2316" cy="592"/>
              <a:chOff x="3392" y="3680"/>
              <a:chExt cx="2316" cy="592"/>
            </a:xfrm>
          </p:grpSpPr>
          <p:sp>
            <p:nvSpPr>
              <p:cNvPr id="6211" name="Text Box 83"/>
              <p:cNvSpPr txBox="1">
                <a:spLocks noChangeArrowheads="1"/>
              </p:cNvSpPr>
              <p:nvPr/>
            </p:nvSpPr>
            <p:spPr bwMode="auto">
              <a:xfrm>
                <a:off x="3392" y="3680"/>
                <a:ext cx="1920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400" b="1">
                    <a:solidFill>
                      <a:srgbClr val="FF0000"/>
                    </a:solidFill>
                    <a:latin typeface="Comic Sans MS" pitchFamily="66" charset="0"/>
                  </a:rPr>
                  <a:t>Réaction support de titrage:</a:t>
                </a:r>
              </a:p>
            </p:txBody>
          </p:sp>
          <p:sp>
            <p:nvSpPr>
              <p:cNvPr id="6212" name="AutoShape 84"/>
              <p:cNvSpPr>
                <a:spLocks noChangeArrowheads="1"/>
              </p:cNvSpPr>
              <p:nvPr/>
            </p:nvSpPr>
            <p:spPr bwMode="auto">
              <a:xfrm>
                <a:off x="3453" y="3921"/>
                <a:ext cx="2255" cy="351"/>
              </a:xfrm>
              <a:prstGeom prst="roundRect">
                <a:avLst>
                  <a:gd name="adj" fmla="val 16667"/>
                </a:avLst>
              </a:prstGeom>
              <a:solidFill>
                <a:schemeClr val="folHlink"/>
              </a:soli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58453" name="AutoShape 85"/>
              <p:cNvSpPr>
                <a:spLocks noChangeArrowheads="1"/>
              </p:cNvSpPr>
              <p:nvPr/>
            </p:nvSpPr>
            <p:spPr bwMode="auto">
              <a:xfrm>
                <a:off x="3405" y="3857"/>
                <a:ext cx="2255" cy="367"/>
              </a:xfrm>
              <a:prstGeom prst="roundRect">
                <a:avLst>
                  <a:gd name="adj" fmla="val 16667"/>
                </a:avLst>
              </a:prstGeom>
              <a:gradFill rotWithShape="0">
                <a:gsLst>
                  <a:gs pos="0">
                    <a:schemeClr val="bg1">
                      <a:gamma/>
                      <a:shade val="76078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76078"/>
                      <a:invGamma/>
                    </a:schemeClr>
                  </a:gs>
                </a:gsLst>
                <a:lin ang="2700000" scaled="1"/>
              </a:gradFill>
              <a:ln w="38100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fr-FR"/>
              </a:p>
            </p:txBody>
          </p:sp>
          <p:graphicFrame>
            <p:nvGraphicFramePr>
              <p:cNvPr id="6180" name="Object 86"/>
              <p:cNvGraphicFramePr>
                <a:graphicFrameLocks noChangeAspect="1"/>
              </p:cNvGraphicFramePr>
              <p:nvPr/>
            </p:nvGraphicFramePr>
            <p:xfrm>
              <a:off x="3537" y="3931"/>
              <a:ext cx="384" cy="208"/>
            </p:xfrm>
            <a:graphic>
              <a:graphicData uri="http://schemas.openxmlformats.org/presentationml/2006/ole">
                <p:oleObj spid="_x0000_s6624" name="CS ChemDraw Drawing" r:id="rId31" imgW="401320" imgH="218440" progId="ACD.ChemSketchCDX">
                  <p:embed/>
                </p:oleObj>
              </a:graphicData>
            </a:graphic>
          </p:graphicFrame>
          <p:graphicFrame>
            <p:nvGraphicFramePr>
              <p:cNvPr id="6181" name="Object 87"/>
              <p:cNvGraphicFramePr>
                <a:graphicFrameLocks noChangeAspect="1"/>
              </p:cNvGraphicFramePr>
              <p:nvPr/>
            </p:nvGraphicFramePr>
            <p:xfrm>
              <a:off x="4271" y="3951"/>
              <a:ext cx="316" cy="159"/>
            </p:xfrm>
            <a:graphic>
              <a:graphicData uri="http://schemas.openxmlformats.org/presentationml/2006/ole">
                <p:oleObj spid="_x0000_s6625" name="CS ChemDraw Drawing" r:id="rId32" imgW="330200" imgH="167640" progId="ACD.ChemSketchCDX">
                  <p:embed/>
                </p:oleObj>
              </a:graphicData>
            </a:graphic>
          </p:graphicFrame>
          <p:graphicFrame>
            <p:nvGraphicFramePr>
              <p:cNvPr id="6182" name="Object 88"/>
              <p:cNvGraphicFramePr>
                <a:graphicFrameLocks noChangeAspect="1"/>
              </p:cNvGraphicFramePr>
              <p:nvPr/>
            </p:nvGraphicFramePr>
            <p:xfrm>
              <a:off x="4952" y="3952"/>
              <a:ext cx="169" cy="196"/>
            </p:xfrm>
            <a:graphic>
              <a:graphicData uri="http://schemas.openxmlformats.org/presentationml/2006/ole">
                <p:oleObj spid="_x0000_s6626" name="CS ChemDraw Drawing" r:id="rId33" imgW="2105025" imgH="771525" progId="ACD.ChemSketchCDX">
                  <p:embed/>
                </p:oleObj>
              </a:graphicData>
            </a:graphic>
          </p:graphicFrame>
          <p:sp>
            <p:nvSpPr>
              <p:cNvPr id="6214" name="Text Box 89"/>
              <p:cNvSpPr txBox="1">
                <a:spLocks noChangeArrowheads="1"/>
              </p:cNvSpPr>
              <p:nvPr/>
            </p:nvSpPr>
            <p:spPr bwMode="auto">
              <a:xfrm>
                <a:off x="3971" y="3908"/>
                <a:ext cx="884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b="1"/>
                  <a:t>+</a:t>
                </a:r>
              </a:p>
            </p:txBody>
          </p:sp>
          <p:sp>
            <p:nvSpPr>
              <p:cNvPr id="6215" name="Text Box 90"/>
              <p:cNvSpPr txBox="1">
                <a:spLocks noChangeArrowheads="1"/>
              </p:cNvSpPr>
              <p:nvPr/>
            </p:nvSpPr>
            <p:spPr bwMode="auto">
              <a:xfrm>
                <a:off x="4634" y="3890"/>
                <a:ext cx="884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800" b="1">
                    <a:sym typeface="Wingdings" pitchFamily="2" charset="2"/>
                  </a:rPr>
                  <a:t></a:t>
                </a:r>
                <a:endParaRPr lang="fr-FR" sz="1800" b="1"/>
              </a:p>
            </p:txBody>
          </p:sp>
          <p:graphicFrame>
            <p:nvGraphicFramePr>
              <p:cNvPr id="6183" name="Object 91"/>
              <p:cNvGraphicFramePr>
                <a:graphicFrameLocks noChangeAspect="1"/>
              </p:cNvGraphicFramePr>
              <p:nvPr/>
            </p:nvGraphicFramePr>
            <p:xfrm>
              <a:off x="3835" y="4053"/>
              <a:ext cx="204" cy="133"/>
            </p:xfrm>
            <a:graphic>
              <a:graphicData uri="http://schemas.openxmlformats.org/presentationml/2006/ole">
                <p:oleObj spid="_x0000_s6627" name="CS ChemDraw Drawing" r:id="rId34" imgW="314960" imgH="205740" progId="ACD.ChemSketchCDX">
                  <p:embed/>
                </p:oleObj>
              </a:graphicData>
            </a:graphic>
          </p:graphicFrame>
          <p:graphicFrame>
            <p:nvGraphicFramePr>
              <p:cNvPr id="6184" name="Object 92"/>
              <p:cNvGraphicFramePr>
                <a:graphicFrameLocks noChangeAspect="1"/>
              </p:cNvGraphicFramePr>
              <p:nvPr/>
            </p:nvGraphicFramePr>
            <p:xfrm>
              <a:off x="4499" y="4045"/>
              <a:ext cx="204" cy="133"/>
            </p:xfrm>
            <a:graphic>
              <a:graphicData uri="http://schemas.openxmlformats.org/presentationml/2006/ole">
                <p:oleObj spid="_x0000_s6628" name="CS ChemDraw Drawing" r:id="rId35" imgW="314960" imgH="205740" progId="ACD.ChemSketchCDX">
                  <p:embed/>
                </p:oleObj>
              </a:graphicData>
            </a:graphic>
          </p:graphicFrame>
          <p:graphicFrame>
            <p:nvGraphicFramePr>
              <p:cNvPr id="6185" name="Object 93"/>
              <p:cNvGraphicFramePr>
                <a:graphicFrameLocks noChangeAspect="1"/>
              </p:cNvGraphicFramePr>
              <p:nvPr/>
            </p:nvGraphicFramePr>
            <p:xfrm>
              <a:off x="5436" y="4032"/>
              <a:ext cx="162" cy="152"/>
            </p:xfrm>
            <a:graphic>
              <a:graphicData uri="http://schemas.openxmlformats.org/presentationml/2006/ole">
                <p:oleObj spid="_x0000_s6629" name="Equation" r:id="rId36" imgW="9163080" imgH="6108120" progId="">
                  <p:embed/>
                </p:oleObj>
              </a:graphicData>
            </a:graphic>
          </p:graphicFrame>
          <p:graphicFrame>
            <p:nvGraphicFramePr>
              <p:cNvPr id="6186" name="Object 94"/>
              <p:cNvGraphicFramePr>
                <a:graphicFrameLocks noChangeAspect="1"/>
              </p:cNvGraphicFramePr>
              <p:nvPr/>
            </p:nvGraphicFramePr>
            <p:xfrm>
              <a:off x="5131" y="3956"/>
              <a:ext cx="323" cy="196"/>
            </p:xfrm>
            <a:graphic>
              <a:graphicData uri="http://schemas.openxmlformats.org/presentationml/2006/ole">
                <p:oleObj spid="_x0000_s6630" name="CS ChemDraw Drawing" r:id="rId37" imgW="337820" imgH="205740" progId="ACD.ChemSketchCDX">
                  <p:embed/>
                </p:oleObj>
              </a:graphicData>
            </a:graphic>
          </p:graphicFrame>
        </p:grpSp>
      </p:grpSp>
      <p:graphicFrame>
        <p:nvGraphicFramePr>
          <p:cNvPr id="6173" name="Object 95"/>
          <p:cNvGraphicFramePr>
            <a:graphicFrameLocks noChangeAspect="1"/>
          </p:cNvGraphicFramePr>
          <p:nvPr/>
        </p:nvGraphicFramePr>
        <p:xfrm>
          <a:off x="2198688" y="5751513"/>
          <a:ext cx="358775" cy="252412"/>
        </p:xfrm>
        <a:graphic>
          <a:graphicData uri="http://schemas.openxmlformats.org/presentationml/2006/ole">
            <p:oleObj spid="_x0000_s6631" name="CS ChemDraw Drawing" r:id="rId38" imgW="236220" imgH="167640" progId="ACD.ChemSketchCDX">
              <p:embed/>
            </p:oleObj>
          </a:graphicData>
        </a:graphic>
      </p:graphicFrame>
      <p:sp>
        <p:nvSpPr>
          <p:cNvPr id="58424" name="Freeform 56"/>
          <p:cNvSpPr>
            <a:spLocks/>
          </p:cNvSpPr>
          <p:nvPr/>
        </p:nvSpPr>
        <p:spPr bwMode="auto">
          <a:xfrm>
            <a:off x="1325563" y="5354638"/>
            <a:ext cx="1017587" cy="962025"/>
          </a:xfrm>
          <a:custGeom>
            <a:avLst/>
            <a:gdLst>
              <a:gd name="T0" fmla="*/ 341 w 641"/>
              <a:gd name="T1" fmla="*/ 11 h 606"/>
              <a:gd name="T2" fmla="*/ 157 w 641"/>
              <a:gd name="T3" fmla="*/ 83 h 606"/>
              <a:gd name="T4" fmla="*/ 133 w 641"/>
              <a:gd name="T5" fmla="*/ 275 h 606"/>
              <a:gd name="T6" fmla="*/ 21 w 641"/>
              <a:gd name="T7" fmla="*/ 363 h 606"/>
              <a:gd name="T8" fmla="*/ 29 w 641"/>
              <a:gd name="T9" fmla="*/ 539 h 606"/>
              <a:gd name="T10" fmla="*/ 197 w 641"/>
              <a:gd name="T11" fmla="*/ 603 h 606"/>
              <a:gd name="T12" fmla="*/ 501 w 641"/>
              <a:gd name="T13" fmla="*/ 555 h 606"/>
              <a:gd name="T14" fmla="*/ 493 w 641"/>
              <a:gd name="T15" fmla="*/ 395 h 606"/>
              <a:gd name="T16" fmla="*/ 477 w 641"/>
              <a:gd name="T17" fmla="*/ 275 h 606"/>
              <a:gd name="T18" fmla="*/ 629 w 641"/>
              <a:gd name="T19" fmla="*/ 171 h 606"/>
              <a:gd name="T20" fmla="*/ 549 w 641"/>
              <a:gd name="T21" fmla="*/ 27 h 606"/>
              <a:gd name="T22" fmla="*/ 341 w 641"/>
              <a:gd name="T23" fmla="*/ 11 h 60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641"/>
              <a:gd name="T37" fmla="*/ 0 h 606"/>
              <a:gd name="T38" fmla="*/ 641 w 641"/>
              <a:gd name="T39" fmla="*/ 606 h 60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641" h="606">
                <a:moveTo>
                  <a:pt x="341" y="11"/>
                </a:moveTo>
                <a:cubicBezTo>
                  <a:pt x="266" y="30"/>
                  <a:pt x="192" y="39"/>
                  <a:pt x="157" y="83"/>
                </a:cubicBezTo>
                <a:cubicBezTo>
                  <a:pt x="122" y="127"/>
                  <a:pt x="156" y="228"/>
                  <a:pt x="133" y="275"/>
                </a:cubicBezTo>
                <a:cubicBezTo>
                  <a:pt x="110" y="322"/>
                  <a:pt x="38" y="319"/>
                  <a:pt x="21" y="363"/>
                </a:cubicBezTo>
                <a:cubicBezTo>
                  <a:pt x="4" y="407"/>
                  <a:pt x="0" y="499"/>
                  <a:pt x="29" y="539"/>
                </a:cubicBezTo>
                <a:cubicBezTo>
                  <a:pt x="58" y="579"/>
                  <a:pt x="118" y="600"/>
                  <a:pt x="197" y="603"/>
                </a:cubicBezTo>
                <a:cubicBezTo>
                  <a:pt x="276" y="606"/>
                  <a:pt x="452" y="590"/>
                  <a:pt x="501" y="555"/>
                </a:cubicBezTo>
                <a:cubicBezTo>
                  <a:pt x="550" y="520"/>
                  <a:pt x="497" y="442"/>
                  <a:pt x="493" y="395"/>
                </a:cubicBezTo>
                <a:cubicBezTo>
                  <a:pt x="489" y="348"/>
                  <a:pt x="454" y="312"/>
                  <a:pt x="477" y="275"/>
                </a:cubicBezTo>
                <a:cubicBezTo>
                  <a:pt x="500" y="238"/>
                  <a:pt x="617" y="212"/>
                  <a:pt x="629" y="171"/>
                </a:cubicBezTo>
                <a:cubicBezTo>
                  <a:pt x="641" y="130"/>
                  <a:pt x="597" y="54"/>
                  <a:pt x="549" y="27"/>
                </a:cubicBezTo>
                <a:cubicBezTo>
                  <a:pt x="501" y="0"/>
                  <a:pt x="384" y="14"/>
                  <a:pt x="341" y="11"/>
                </a:cubicBezTo>
                <a:close/>
              </a:path>
            </a:pathLst>
          </a:custGeom>
          <a:gradFill rotWithShape="0">
            <a:gsLst>
              <a:gs pos="0">
                <a:srgbClr val="CACA00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57150" cmpd="sng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aphicFrame>
        <p:nvGraphicFramePr>
          <p:cNvPr id="6174" name="Object 55"/>
          <p:cNvGraphicFramePr>
            <a:graphicFrameLocks noChangeAspect="1"/>
          </p:cNvGraphicFramePr>
          <p:nvPr/>
        </p:nvGraphicFramePr>
        <p:xfrm>
          <a:off x="1633538" y="5448300"/>
          <a:ext cx="609600" cy="330200"/>
        </p:xfrm>
        <a:graphic>
          <a:graphicData uri="http://schemas.openxmlformats.org/presentationml/2006/ole">
            <p:oleObj spid="_x0000_s6632" name="CS ChemDraw Drawing" r:id="rId39" imgW="401320" imgH="218440" progId="ACD.ChemSketchCDX">
              <p:embed/>
            </p:oleObj>
          </a:graphicData>
        </a:graphic>
      </p:graphicFrame>
      <p:graphicFrame>
        <p:nvGraphicFramePr>
          <p:cNvPr id="6175" name="Object 37"/>
          <p:cNvGraphicFramePr>
            <a:graphicFrameLocks noChangeAspect="1"/>
          </p:cNvGraphicFramePr>
          <p:nvPr/>
        </p:nvGraphicFramePr>
        <p:xfrm>
          <a:off x="1527175" y="5903913"/>
          <a:ext cx="501650" cy="252412"/>
        </p:xfrm>
        <a:graphic>
          <a:graphicData uri="http://schemas.openxmlformats.org/presentationml/2006/ole">
            <p:oleObj spid="_x0000_s6633" name="CS ChemDraw Drawing" r:id="rId40" imgW="330200" imgH="167640" progId="ACD.ChemSketchCDX">
              <p:embed/>
            </p:oleObj>
          </a:graphicData>
        </a:graphic>
      </p:graphicFrame>
      <p:sp>
        <p:nvSpPr>
          <p:cNvPr id="6200" name="Text Box 96"/>
          <p:cNvSpPr txBox="1">
            <a:spLocks noChangeArrowheads="1"/>
          </p:cNvSpPr>
          <p:nvPr/>
        </p:nvSpPr>
        <p:spPr bwMode="auto">
          <a:xfrm>
            <a:off x="6426200" y="1358900"/>
            <a:ext cx="2362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800">
                <a:solidFill>
                  <a:schemeClr val="accent2"/>
                </a:solidFill>
                <a:latin typeface="Comic Sans MS" pitchFamily="66" charset="0"/>
              </a:rPr>
              <a:t>Avant l’équivalence…</a:t>
            </a:r>
          </a:p>
        </p:txBody>
      </p:sp>
      <p:grpSp>
        <p:nvGrpSpPr>
          <p:cNvPr id="6201" name="Group 97"/>
          <p:cNvGrpSpPr>
            <a:grpSpLocks/>
          </p:cNvGrpSpPr>
          <p:nvPr/>
        </p:nvGrpSpPr>
        <p:grpSpPr bwMode="auto">
          <a:xfrm>
            <a:off x="6184900" y="1422400"/>
            <a:ext cx="241300" cy="241300"/>
            <a:chOff x="4232" y="2360"/>
            <a:chExt cx="416" cy="392"/>
          </a:xfrm>
        </p:grpSpPr>
        <p:sp>
          <p:nvSpPr>
            <p:cNvPr id="6204" name="Oval 98"/>
            <p:cNvSpPr>
              <a:spLocks noChangeArrowheads="1"/>
            </p:cNvSpPr>
            <p:nvPr/>
          </p:nvSpPr>
          <p:spPr bwMode="auto">
            <a:xfrm>
              <a:off x="4232" y="2360"/>
              <a:ext cx="416" cy="392"/>
            </a:xfrm>
            <a:prstGeom prst="ellipse">
              <a:avLst/>
            </a:pr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8467" name="Oval 99"/>
            <p:cNvSpPr>
              <a:spLocks noChangeArrowheads="1"/>
            </p:cNvSpPr>
            <p:nvPr/>
          </p:nvSpPr>
          <p:spPr bwMode="auto">
            <a:xfrm>
              <a:off x="4232" y="2360"/>
              <a:ext cx="375" cy="369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gamma/>
                    <a:tint val="0"/>
                    <a:invGamma/>
                  </a:schemeClr>
                </a:gs>
                <a:gs pos="100000">
                  <a:schemeClr val="accent2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FR"/>
            </a:p>
          </p:txBody>
        </p:sp>
      </p:grpSp>
      <p:graphicFrame>
        <p:nvGraphicFramePr>
          <p:cNvPr id="6176" name="Object 100"/>
          <p:cNvGraphicFramePr>
            <a:graphicFrameLocks noChangeAspect="1"/>
          </p:cNvGraphicFramePr>
          <p:nvPr/>
        </p:nvGraphicFramePr>
        <p:xfrm>
          <a:off x="6475413" y="1809750"/>
          <a:ext cx="463550" cy="268288"/>
        </p:xfrm>
        <a:graphic>
          <a:graphicData uri="http://schemas.openxmlformats.org/presentationml/2006/ole">
            <p:oleObj spid="_x0000_s6634" name="CS ChemDraw Drawing" r:id="rId41" imgW="304800" imgH="177800" progId="ACD.ChemSketchCDX">
              <p:embed/>
            </p:oleObj>
          </a:graphicData>
        </a:graphic>
      </p:graphicFrame>
      <p:graphicFrame>
        <p:nvGraphicFramePr>
          <p:cNvPr id="6177" name="Object 101"/>
          <p:cNvGraphicFramePr>
            <a:graphicFrameLocks noChangeAspect="1"/>
          </p:cNvGraphicFramePr>
          <p:nvPr/>
        </p:nvGraphicFramePr>
        <p:xfrm>
          <a:off x="7153275" y="1827213"/>
          <a:ext cx="501650" cy="252412"/>
        </p:xfrm>
        <a:graphic>
          <a:graphicData uri="http://schemas.openxmlformats.org/presentationml/2006/ole">
            <p:oleObj spid="_x0000_s6635" name="CS ChemDraw Drawing" r:id="rId42" imgW="330200" imgH="167640" progId="ACD.ChemSketchCDX">
              <p:embed/>
            </p:oleObj>
          </a:graphicData>
        </a:graphic>
      </p:graphicFrame>
      <p:grpSp>
        <p:nvGrpSpPr>
          <p:cNvPr id="6202" name="Group 102"/>
          <p:cNvGrpSpPr>
            <a:grpSpLocks/>
          </p:cNvGrpSpPr>
          <p:nvPr/>
        </p:nvGrpSpPr>
        <p:grpSpPr bwMode="auto">
          <a:xfrm>
            <a:off x="7812088" y="1797050"/>
            <a:ext cx="633412" cy="492125"/>
            <a:chOff x="3977" y="1748"/>
            <a:chExt cx="399" cy="310"/>
          </a:xfrm>
        </p:grpSpPr>
        <p:graphicFrame>
          <p:nvGraphicFramePr>
            <p:cNvPr id="6178" name="Object 103"/>
            <p:cNvGraphicFramePr>
              <a:graphicFrameLocks noChangeAspect="1"/>
            </p:cNvGraphicFramePr>
            <p:nvPr/>
          </p:nvGraphicFramePr>
          <p:xfrm>
            <a:off x="4011" y="1748"/>
            <a:ext cx="323" cy="196"/>
          </p:xfrm>
          <a:graphic>
            <a:graphicData uri="http://schemas.openxmlformats.org/presentationml/2006/ole">
              <p:oleObj spid="_x0000_s6636" name="CS ChemDraw Drawing" r:id="rId43" imgW="337820" imgH="205740" progId="ACD.ChemSketchCDX">
                <p:embed/>
              </p:oleObj>
            </a:graphicData>
          </a:graphic>
        </p:graphicFrame>
        <p:graphicFrame>
          <p:nvGraphicFramePr>
            <p:cNvPr id="6179" name="Object 104"/>
            <p:cNvGraphicFramePr>
              <a:graphicFrameLocks noChangeAspect="1"/>
            </p:cNvGraphicFramePr>
            <p:nvPr/>
          </p:nvGraphicFramePr>
          <p:xfrm>
            <a:off x="3977" y="1940"/>
            <a:ext cx="399" cy="118"/>
          </p:xfrm>
          <a:graphic>
            <a:graphicData uri="http://schemas.openxmlformats.org/presentationml/2006/ole">
              <p:oleObj spid="_x0000_s6637" name="CS ChemDraw Drawing" r:id="rId44" imgW="576580" imgH="170180" progId="ACD.ChemSketchCDX">
                <p:embed/>
              </p:oleObj>
            </a:graphicData>
          </a:graphic>
        </p:graphicFrame>
      </p:grpSp>
      <p:sp>
        <p:nvSpPr>
          <p:cNvPr id="6203" name="AutoShape 105"/>
          <p:cNvSpPr>
            <a:spLocks noChangeArrowheads="1"/>
          </p:cNvSpPr>
          <p:nvPr/>
        </p:nvSpPr>
        <p:spPr bwMode="auto">
          <a:xfrm>
            <a:off x="7239000" y="1104900"/>
            <a:ext cx="152400" cy="266700"/>
          </a:xfrm>
          <a:prstGeom prst="downArrow">
            <a:avLst>
              <a:gd name="adj1" fmla="val 50000"/>
              <a:gd name="adj2" fmla="val 4375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42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AutoShape 2"/>
          <p:cNvSpPr>
            <a:spLocks noChangeArrowheads="1"/>
          </p:cNvSpPr>
          <p:nvPr/>
        </p:nvSpPr>
        <p:spPr bwMode="auto">
          <a:xfrm>
            <a:off x="5892800" y="241300"/>
            <a:ext cx="2959100" cy="81280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chemeClr val="bg1">
                  <a:gamma/>
                  <a:shade val="84314"/>
                  <a:invGamma/>
                </a:schemeClr>
              </a:gs>
              <a:gs pos="50000">
                <a:schemeClr val="bg1"/>
              </a:gs>
              <a:gs pos="100000">
                <a:schemeClr val="bg1">
                  <a:gamma/>
                  <a:shade val="84314"/>
                  <a:invGamma/>
                </a:schemeClr>
              </a:gs>
            </a:gsLst>
            <a:lin ang="2700000" scaled="1"/>
          </a:gradFill>
          <a:ln w="2857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graphicFrame>
        <p:nvGraphicFramePr>
          <p:cNvPr id="7170" name="Object 3"/>
          <p:cNvGraphicFramePr>
            <a:graphicFrameLocks noChangeAspect="1"/>
          </p:cNvGraphicFramePr>
          <p:nvPr/>
        </p:nvGraphicFramePr>
        <p:xfrm>
          <a:off x="455613" y="0"/>
          <a:ext cx="4191000" cy="3890963"/>
        </p:xfrm>
        <a:graphic>
          <a:graphicData uri="http://schemas.openxmlformats.org/presentationml/2006/ole">
            <p:oleObj spid="_x0000_s7654" name="Image bitmap" r:id="rId3" imgW="3591426" imgH="3333333" progId="PBrush">
              <p:embed/>
            </p:oleObj>
          </a:graphicData>
        </a:graphic>
      </p:graphicFrame>
      <p:sp>
        <p:nvSpPr>
          <p:cNvPr id="60420" name="Oval 4"/>
          <p:cNvSpPr>
            <a:spLocks noChangeArrowheads="1"/>
          </p:cNvSpPr>
          <p:nvPr/>
        </p:nvSpPr>
        <p:spPr bwMode="auto">
          <a:xfrm>
            <a:off x="4064000" y="1282700"/>
            <a:ext cx="393700" cy="1079500"/>
          </a:xfrm>
          <a:prstGeom prst="ellipse">
            <a:avLst/>
          </a:prstGeom>
          <a:gradFill rotWithShape="0">
            <a:gsLst>
              <a:gs pos="0">
                <a:schemeClr val="bg1">
                  <a:gamma/>
                  <a:shade val="46275"/>
                  <a:invGamma/>
                </a:schemeClr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60421" name="Freeform 5"/>
          <p:cNvSpPr>
            <a:spLocks/>
          </p:cNvSpPr>
          <p:nvPr/>
        </p:nvSpPr>
        <p:spPr bwMode="auto">
          <a:xfrm>
            <a:off x="1127125" y="1651000"/>
            <a:ext cx="1009650" cy="336550"/>
          </a:xfrm>
          <a:custGeom>
            <a:avLst/>
            <a:gdLst/>
            <a:ahLst/>
            <a:cxnLst>
              <a:cxn ang="0">
                <a:pos x="610" y="0"/>
              </a:cxn>
              <a:cxn ang="0">
                <a:pos x="622" y="34"/>
              </a:cxn>
              <a:cxn ang="0">
                <a:pos x="630" y="92"/>
              </a:cxn>
              <a:cxn ang="0">
                <a:pos x="632" y="120"/>
              </a:cxn>
              <a:cxn ang="0">
                <a:pos x="636" y="212"/>
              </a:cxn>
              <a:cxn ang="0">
                <a:pos x="232" y="206"/>
              </a:cxn>
              <a:cxn ang="0">
                <a:pos x="146" y="208"/>
              </a:cxn>
              <a:cxn ang="0">
                <a:pos x="78" y="178"/>
              </a:cxn>
              <a:cxn ang="0">
                <a:pos x="40" y="156"/>
              </a:cxn>
              <a:cxn ang="0">
                <a:pos x="4" y="136"/>
              </a:cxn>
              <a:cxn ang="0">
                <a:pos x="0" y="112"/>
              </a:cxn>
              <a:cxn ang="0">
                <a:pos x="2" y="76"/>
              </a:cxn>
              <a:cxn ang="0">
                <a:pos x="24" y="48"/>
              </a:cxn>
              <a:cxn ang="0">
                <a:pos x="64" y="26"/>
              </a:cxn>
              <a:cxn ang="0">
                <a:pos x="94" y="12"/>
              </a:cxn>
              <a:cxn ang="0">
                <a:pos x="130" y="8"/>
              </a:cxn>
              <a:cxn ang="0">
                <a:pos x="610" y="0"/>
              </a:cxn>
            </a:cxnLst>
            <a:rect l="0" t="0" r="r" b="b"/>
            <a:pathLst>
              <a:path w="636" h="212">
                <a:moveTo>
                  <a:pt x="610" y="0"/>
                </a:moveTo>
                <a:lnTo>
                  <a:pt x="622" y="34"/>
                </a:lnTo>
                <a:lnTo>
                  <a:pt x="630" y="92"/>
                </a:lnTo>
                <a:lnTo>
                  <a:pt x="632" y="120"/>
                </a:lnTo>
                <a:lnTo>
                  <a:pt x="636" y="212"/>
                </a:lnTo>
                <a:lnTo>
                  <a:pt x="232" y="206"/>
                </a:lnTo>
                <a:lnTo>
                  <a:pt x="146" y="208"/>
                </a:lnTo>
                <a:lnTo>
                  <a:pt x="78" y="178"/>
                </a:lnTo>
                <a:lnTo>
                  <a:pt x="40" y="156"/>
                </a:lnTo>
                <a:lnTo>
                  <a:pt x="4" y="136"/>
                </a:lnTo>
                <a:lnTo>
                  <a:pt x="0" y="112"/>
                </a:lnTo>
                <a:lnTo>
                  <a:pt x="2" y="76"/>
                </a:lnTo>
                <a:lnTo>
                  <a:pt x="24" y="48"/>
                </a:lnTo>
                <a:lnTo>
                  <a:pt x="64" y="26"/>
                </a:lnTo>
                <a:lnTo>
                  <a:pt x="94" y="12"/>
                </a:lnTo>
                <a:lnTo>
                  <a:pt x="130" y="8"/>
                </a:lnTo>
                <a:lnTo>
                  <a:pt x="610" y="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bg1">
                  <a:gamma/>
                  <a:shade val="56078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0422" name="Freeform 6"/>
          <p:cNvSpPr>
            <a:spLocks/>
          </p:cNvSpPr>
          <p:nvPr/>
        </p:nvSpPr>
        <p:spPr bwMode="auto">
          <a:xfrm>
            <a:off x="2349500" y="1625600"/>
            <a:ext cx="635000" cy="387350"/>
          </a:xfrm>
          <a:custGeom>
            <a:avLst/>
            <a:gdLst/>
            <a:ahLst/>
            <a:cxnLst>
              <a:cxn ang="0">
                <a:pos x="32" y="0"/>
              </a:cxn>
              <a:cxn ang="0">
                <a:pos x="18" y="40"/>
              </a:cxn>
              <a:cxn ang="0">
                <a:pos x="8" y="110"/>
              </a:cxn>
              <a:cxn ang="0">
                <a:pos x="4" y="170"/>
              </a:cxn>
              <a:cxn ang="0">
                <a:pos x="0" y="236"/>
              </a:cxn>
              <a:cxn ang="0">
                <a:pos x="398" y="244"/>
              </a:cxn>
              <a:cxn ang="0">
                <a:pos x="370" y="228"/>
              </a:cxn>
              <a:cxn ang="0">
                <a:pos x="352" y="178"/>
              </a:cxn>
              <a:cxn ang="0">
                <a:pos x="336" y="150"/>
              </a:cxn>
              <a:cxn ang="0">
                <a:pos x="338" y="112"/>
              </a:cxn>
              <a:cxn ang="0">
                <a:pos x="348" y="66"/>
              </a:cxn>
              <a:cxn ang="0">
                <a:pos x="366" y="26"/>
              </a:cxn>
              <a:cxn ang="0">
                <a:pos x="400" y="2"/>
              </a:cxn>
              <a:cxn ang="0">
                <a:pos x="32" y="0"/>
              </a:cxn>
            </a:cxnLst>
            <a:rect l="0" t="0" r="r" b="b"/>
            <a:pathLst>
              <a:path w="400" h="244">
                <a:moveTo>
                  <a:pt x="32" y="0"/>
                </a:moveTo>
                <a:lnTo>
                  <a:pt x="18" y="40"/>
                </a:lnTo>
                <a:lnTo>
                  <a:pt x="8" y="110"/>
                </a:lnTo>
                <a:lnTo>
                  <a:pt x="4" y="170"/>
                </a:lnTo>
                <a:lnTo>
                  <a:pt x="0" y="236"/>
                </a:lnTo>
                <a:lnTo>
                  <a:pt x="398" y="244"/>
                </a:lnTo>
                <a:lnTo>
                  <a:pt x="370" y="228"/>
                </a:lnTo>
                <a:lnTo>
                  <a:pt x="352" y="178"/>
                </a:lnTo>
                <a:lnTo>
                  <a:pt x="336" y="150"/>
                </a:lnTo>
                <a:lnTo>
                  <a:pt x="338" y="112"/>
                </a:lnTo>
                <a:lnTo>
                  <a:pt x="348" y="66"/>
                </a:lnTo>
                <a:lnTo>
                  <a:pt x="366" y="26"/>
                </a:lnTo>
                <a:lnTo>
                  <a:pt x="400" y="2"/>
                </a:lnTo>
                <a:lnTo>
                  <a:pt x="32" y="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bg1">
                  <a:gamma/>
                  <a:shade val="46275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218" name="Freeform 7"/>
          <p:cNvSpPr>
            <a:spLocks/>
          </p:cNvSpPr>
          <p:nvPr/>
        </p:nvSpPr>
        <p:spPr bwMode="auto">
          <a:xfrm>
            <a:off x="3994150" y="1371600"/>
            <a:ext cx="171450" cy="869950"/>
          </a:xfrm>
          <a:custGeom>
            <a:avLst/>
            <a:gdLst>
              <a:gd name="T0" fmla="*/ 84 w 108"/>
              <a:gd name="T1" fmla="*/ 0 h 548"/>
              <a:gd name="T2" fmla="*/ 4 w 108"/>
              <a:gd name="T3" fmla="*/ 248 h 548"/>
              <a:gd name="T4" fmla="*/ 108 w 108"/>
              <a:gd name="T5" fmla="*/ 548 h 548"/>
              <a:gd name="T6" fmla="*/ 0 60000 65536"/>
              <a:gd name="T7" fmla="*/ 0 60000 65536"/>
              <a:gd name="T8" fmla="*/ 0 60000 65536"/>
              <a:gd name="T9" fmla="*/ 0 w 108"/>
              <a:gd name="T10" fmla="*/ 0 h 548"/>
              <a:gd name="T11" fmla="*/ 108 w 108"/>
              <a:gd name="T12" fmla="*/ 548 h 5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8" h="548">
                <a:moveTo>
                  <a:pt x="84" y="0"/>
                </a:moveTo>
                <a:cubicBezTo>
                  <a:pt x="42" y="78"/>
                  <a:pt x="0" y="157"/>
                  <a:pt x="4" y="248"/>
                </a:cubicBezTo>
                <a:cubicBezTo>
                  <a:pt x="8" y="339"/>
                  <a:pt x="58" y="443"/>
                  <a:pt x="108" y="54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aphicFrame>
        <p:nvGraphicFramePr>
          <p:cNvPr id="7171" name="Object 8"/>
          <p:cNvGraphicFramePr>
            <a:graphicFrameLocks noChangeAspect="1"/>
          </p:cNvGraphicFramePr>
          <p:nvPr/>
        </p:nvGraphicFramePr>
        <p:xfrm>
          <a:off x="25400" y="4406900"/>
          <a:ext cx="4619625" cy="1384300"/>
        </p:xfrm>
        <a:graphic>
          <a:graphicData uri="http://schemas.openxmlformats.org/presentationml/2006/ole">
            <p:oleObj spid="_x0000_s7655" name="Image bitmap" r:id="rId4" imgW="1457143" imgH="609524" progId="PBrush">
              <p:embed/>
            </p:oleObj>
          </a:graphicData>
        </a:graphic>
      </p:graphicFrame>
      <p:sp>
        <p:nvSpPr>
          <p:cNvPr id="7219" name="Line 9"/>
          <p:cNvSpPr>
            <a:spLocks noChangeShapeType="1"/>
          </p:cNvSpPr>
          <p:nvPr/>
        </p:nvSpPr>
        <p:spPr bwMode="auto">
          <a:xfrm>
            <a:off x="596900" y="5651500"/>
            <a:ext cx="0" cy="120650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7220" name="Line 10"/>
          <p:cNvSpPr>
            <a:spLocks noChangeShapeType="1"/>
          </p:cNvSpPr>
          <p:nvPr/>
        </p:nvSpPr>
        <p:spPr bwMode="auto">
          <a:xfrm>
            <a:off x="4381500" y="5651500"/>
            <a:ext cx="0" cy="120650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pSp>
        <p:nvGrpSpPr>
          <p:cNvPr id="7221" name="Group 11"/>
          <p:cNvGrpSpPr>
            <a:grpSpLocks/>
          </p:cNvGrpSpPr>
          <p:nvPr/>
        </p:nvGrpSpPr>
        <p:grpSpPr bwMode="auto">
          <a:xfrm>
            <a:off x="5373688" y="368300"/>
            <a:ext cx="436562" cy="5257800"/>
            <a:chOff x="3537" y="224"/>
            <a:chExt cx="275" cy="3768"/>
          </a:xfrm>
        </p:grpSpPr>
        <p:sp>
          <p:nvSpPr>
            <p:cNvPr id="7244" name="Freeform 12"/>
            <p:cNvSpPr>
              <a:spLocks/>
            </p:cNvSpPr>
            <p:nvPr/>
          </p:nvSpPr>
          <p:spPr bwMode="auto">
            <a:xfrm>
              <a:off x="3569" y="248"/>
              <a:ext cx="243" cy="3744"/>
            </a:xfrm>
            <a:custGeom>
              <a:avLst/>
              <a:gdLst>
                <a:gd name="T0" fmla="*/ 255 w 451"/>
                <a:gd name="T1" fmla="*/ 0 h 3536"/>
                <a:gd name="T2" fmla="*/ 31 w 451"/>
                <a:gd name="T3" fmla="*/ 456 h 3536"/>
                <a:gd name="T4" fmla="*/ 439 w 451"/>
                <a:gd name="T5" fmla="*/ 1312 h 3536"/>
                <a:gd name="T6" fmla="*/ 103 w 451"/>
                <a:gd name="T7" fmla="*/ 2680 h 3536"/>
                <a:gd name="T8" fmla="*/ 391 w 451"/>
                <a:gd name="T9" fmla="*/ 3536 h 35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1"/>
                <a:gd name="T16" fmla="*/ 0 h 3536"/>
                <a:gd name="T17" fmla="*/ 451 w 451"/>
                <a:gd name="T18" fmla="*/ 3536 h 3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1" h="3536">
                  <a:moveTo>
                    <a:pt x="255" y="0"/>
                  </a:moveTo>
                  <a:cubicBezTo>
                    <a:pt x="127" y="118"/>
                    <a:pt x="0" y="237"/>
                    <a:pt x="31" y="456"/>
                  </a:cubicBezTo>
                  <a:cubicBezTo>
                    <a:pt x="62" y="675"/>
                    <a:pt x="427" y="941"/>
                    <a:pt x="439" y="1312"/>
                  </a:cubicBezTo>
                  <a:cubicBezTo>
                    <a:pt x="451" y="1683"/>
                    <a:pt x="111" y="2309"/>
                    <a:pt x="103" y="2680"/>
                  </a:cubicBezTo>
                  <a:cubicBezTo>
                    <a:pt x="95" y="3051"/>
                    <a:pt x="243" y="3293"/>
                    <a:pt x="391" y="3536"/>
                  </a:cubicBezTo>
                </a:path>
              </a:pathLst>
            </a:custGeom>
            <a:noFill/>
            <a:ln w="76200" cmpd="sng">
              <a:solidFill>
                <a:schemeClr val="fol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45" name="Freeform 13"/>
            <p:cNvSpPr>
              <a:spLocks/>
            </p:cNvSpPr>
            <p:nvPr/>
          </p:nvSpPr>
          <p:spPr bwMode="auto">
            <a:xfrm>
              <a:off x="3537" y="224"/>
              <a:ext cx="243" cy="3744"/>
            </a:xfrm>
            <a:custGeom>
              <a:avLst/>
              <a:gdLst>
                <a:gd name="T0" fmla="*/ 255 w 451"/>
                <a:gd name="T1" fmla="*/ 0 h 3536"/>
                <a:gd name="T2" fmla="*/ 31 w 451"/>
                <a:gd name="T3" fmla="*/ 456 h 3536"/>
                <a:gd name="T4" fmla="*/ 439 w 451"/>
                <a:gd name="T5" fmla="*/ 1312 h 3536"/>
                <a:gd name="T6" fmla="*/ 103 w 451"/>
                <a:gd name="T7" fmla="*/ 2680 h 3536"/>
                <a:gd name="T8" fmla="*/ 391 w 451"/>
                <a:gd name="T9" fmla="*/ 3536 h 35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1"/>
                <a:gd name="T16" fmla="*/ 0 h 3536"/>
                <a:gd name="T17" fmla="*/ 451 w 451"/>
                <a:gd name="T18" fmla="*/ 3536 h 3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1" h="3536">
                  <a:moveTo>
                    <a:pt x="255" y="0"/>
                  </a:moveTo>
                  <a:cubicBezTo>
                    <a:pt x="127" y="118"/>
                    <a:pt x="0" y="237"/>
                    <a:pt x="31" y="456"/>
                  </a:cubicBezTo>
                  <a:cubicBezTo>
                    <a:pt x="62" y="675"/>
                    <a:pt x="427" y="941"/>
                    <a:pt x="439" y="1312"/>
                  </a:cubicBezTo>
                  <a:cubicBezTo>
                    <a:pt x="451" y="1683"/>
                    <a:pt x="111" y="2309"/>
                    <a:pt x="103" y="2680"/>
                  </a:cubicBezTo>
                  <a:cubicBezTo>
                    <a:pt x="95" y="3051"/>
                    <a:pt x="243" y="3293"/>
                    <a:pt x="391" y="3536"/>
                  </a:cubicBezTo>
                </a:path>
              </a:pathLst>
            </a:custGeom>
            <a:noFill/>
            <a:ln w="76200" cmpd="sng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60430" name="Text Box 14"/>
          <p:cNvSpPr txBox="1">
            <a:spLocks noChangeArrowheads="1"/>
          </p:cNvSpPr>
          <p:nvPr/>
        </p:nvSpPr>
        <p:spPr bwMode="auto">
          <a:xfrm>
            <a:off x="5930900" y="279400"/>
            <a:ext cx="3022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fr-FR" sz="200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Espèces chimiques   dans le bécher:</a:t>
            </a:r>
          </a:p>
        </p:txBody>
      </p:sp>
      <p:graphicFrame>
        <p:nvGraphicFramePr>
          <p:cNvPr id="7172" name="Object 20"/>
          <p:cNvGraphicFramePr>
            <a:graphicFrameLocks noChangeAspect="1"/>
          </p:cNvGraphicFramePr>
          <p:nvPr/>
        </p:nvGraphicFramePr>
        <p:xfrm>
          <a:off x="1798638" y="2527300"/>
          <a:ext cx="609600" cy="330200"/>
        </p:xfrm>
        <a:graphic>
          <a:graphicData uri="http://schemas.openxmlformats.org/presentationml/2006/ole">
            <p:oleObj spid="_x0000_s7656" name="CS ChemDraw Drawing" r:id="rId5" imgW="401320" imgH="218440" progId="ACD.ChemSketchCDX">
              <p:embed/>
            </p:oleObj>
          </a:graphicData>
        </a:graphic>
      </p:graphicFrame>
      <p:graphicFrame>
        <p:nvGraphicFramePr>
          <p:cNvPr id="7173" name="Object 21"/>
          <p:cNvGraphicFramePr>
            <a:graphicFrameLocks noChangeAspect="1"/>
          </p:cNvGraphicFramePr>
          <p:nvPr/>
        </p:nvGraphicFramePr>
        <p:xfrm>
          <a:off x="2287588" y="1281113"/>
          <a:ext cx="358775" cy="252412"/>
        </p:xfrm>
        <a:graphic>
          <a:graphicData uri="http://schemas.openxmlformats.org/presentationml/2006/ole">
            <p:oleObj spid="_x0000_s7657" name="CS ChemDraw Drawing" r:id="rId6" imgW="236220" imgH="167640" progId="ACD.ChemSketchCDX">
              <p:embed/>
            </p:oleObj>
          </a:graphicData>
        </a:graphic>
      </p:graphicFrame>
      <p:graphicFrame>
        <p:nvGraphicFramePr>
          <p:cNvPr id="7174" name="Object 22"/>
          <p:cNvGraphicFramePr>
            <a:graphicFrameLocks noChangeAspect="1"/>
          </p:cNvGraphicFramePr>
          <p:nvPr/>
        </p:nvGraphicFramePr>
        <p:xfrm>
          <a:off x="2281238" y="0"/>
          <a:ext cx="609600" cy="330200"/>
        </p:xfrm>
        <a:graphic>
          <a:graphicData uri="http://schemas.openxmlformats.org/presentationml/2006/ole">
            <p:oleObj spid="_x0000_s7658" name="CS ChemDraw Drawing" r:id="rId7" imgW="401320" imgH="218440" progId="ACD.ChemSketchCDX">
              <p:embed/>
            </p:oleObj>
          </a:graphicData>
        </a:graphic>
      </p:graphicFrame>
      <p:graphicFrame>
        <p:nvGraphicFramePr>
          <p:cNvPr id="7175" name="Object 23"/>
          <p:cNvGraphicFramePr>
            <a:graphicFrameLocks noChangeAspect="1"/>
          </p:cNvGraphicFramePr>
          <p:nvPr/>
        </p:nvGraphicFramePr>
        <p:xfrm>
          <a:off x="2338388" y="2068513"/>
          <a:ext cx="358775" cy="252412"/>
        </p:xfrm>
        <a:graphic>
          <a:graphicData uri="http://schemas.openxmlformats.org/presentationml/2006/ole">
            <p:oleObj spid="_x0000_s7659" name="CS ChemDraw Drawing" r:id="rId8" imgW="236220" imgH="167640" progId="ACD.ChemSketchCDX">
              <p:embed/>
            </p:oleObj>
          </a:graphicData>
        </a:graphic>
      </p:graphicFrame>
      <p:graphicFrame>
        <p:nvGraphicFramePr>
          <p:cNvPr id="7176" name="Object 24"/>
          <p:cNvGraphicFramePr>
            <a:graphicFrameLocks noChangeAspect="1"/>
          </p:cNvGraphicFramePr>
          <p:nvPr/>
        </p:nvGraphicFramePr>
        <p:xfrm>
          <a:off x="2090738" y="901700"/>
          <a:ext cx="609600" cy="330200"/>
        </p:xfrm>
        <a:graphic>
          <a:graphicData uri="http://schemas.openxmlformats.org/presentationml/2006/ole">
            <p:oleObj spid="_x0000_s7660" name="CS ChemDraw Drawing" r:id="rId9" imgW="401320" imgH="218440" progId="ACD.ChemSketchCDX">
              <p:embed/>
            </p:oleObj>
          </a:graphicData>
        </a:graphic>
      </p:graphicFrame>
      <p:graphicFrame>
        <p:nvGraphicFramePr>
          <p:cNvPr id="7177" name="Object 25"/>
          <p:cNvGraphicFramePr>
            <a:graphicFrameLocks noChangeAspect="1"/>
          </p:cNvGraphicFramePr>
          <p:nvPr/>
        </p:nvGraphicFramePr>
        <p:xfrm>
          <a:off x="1716088" y="976313"/>
          <a:ext cx="358775" cy="252412"/>
        </p:xfrm>
        <a:graphic>
          <a:graphicData uri="http://schemas.openxmlformats.org/presentationml/2006/ole">
            <p:oleObj spid="_x0000_s7661" name="CS ChemDraw Drawing" r:id="rId10" imgW="236220" imgH="167640" progId="ACD.ChemSketchCDX">
              <p:embed/>
            </p:oleObj>
          </a:graphicData>
        </a:graphic>
      </p:graphicFrame>
      <p:graphicFrame>
        <p:nvGraphicFramePr>
          <p:cNvPr id="7178" name="Object 26"/>
          <p:cNvGraphicFramePr>
            <a:graphicFrameLocks noChangeAspect="1"/>
          </p:cNvGraphicFramePr>
          <p:nvPr/>
        </p:nvGraphicFramePr>
        <p:xfrm>
          <a:off x="1500188" y="354013"/>
          <a:ext cx="358775" cy="252412"/>
        </p:xfrm>
        <a:graphic>
          <a:graphicData uri="http://schemas.openxmlformats.org/presentationml/2006/ole">
            <p:oleObj spid="_x0000_s7662" name="CS ChemDraw Drawing" r:id="rId11" imgW="236220" imgH="167640" progId="ACD.ChemSketchCDX">
              <p:embed/>
            </p:oleObj>
          </a:graphicData>
        </a:graphic>
      </p:graphicFrame>
      <p:graphicFrame>
        <p:nvGraphicFramePr>
          <p:cNvPr id="7179" name="Object 27"/>
          <p:cNvGraphicFramePr>
            <a:graphicFrameLocks noChangeAspect="1"/>
          </p:cNvGraphicFramePr>
          <p:nvPr/>
        </p:nvGraphicFramePr>
        <p:xfrm>
          <a:off x="1277938" y="25400"/>
          <a:ext cx="609600" cy="330200"/>
        </p:xfrm>
        <a:graphic>
          <a:graphicData uri="http://schemas.openxmlformats.org/presentationml/2006/ole">
            <p:oleObj spid="_x0000_s7663" name="CS ChemDraw Drawing" r:id="rId12" imgW="401320" imgH="218440" progId="ACD.ChemSketchCDX">
              <p:embed/>
            </p:oleObj>
          </a:graphicData>
        </a:graphic>
      </p:graphicFrame>
      <p:sp>
        <p:nvSpPr>
          <p:cNvPr id="7223" name="Rectangle 33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7224" name="Freeform 34"/>
          <p:cNvSpPr>
            <a:spLocks/>
          </p:cNvSpPr>
          <p:nvPr/>
        </p:nvSpPr>
        <p:spPr bwMode="auto">
          <a:xfrm>
            <a:off x="762000" y="5321300"/>
            <a:ext cx="3441700" cy="158750"/>
          </a:xfrm>
          <a:custGeom>
            <a:avLst/>
            <a:gdLst>
              <a:gd name="T0" fmla="*/ 0 w 2168"/>
              <a:gd name="T1" fmla="*/ 0 h 100"/>
              <a:gd name="T2" fmla="*/ 264 w 2168"/>
              <a:gd name="T3" fmla="*/ 56 h 100"/>
              <a:gd name="T4" fmla="*/ 768 w 2168"/>
              <a:gd name="T5" fmla="*/ 88 h 100"/>
              <a:gd name="T6" fmla="*/ 1320 w 2168"/>
              <a:gd name="T7" fmla="*/ 96 h 100"/>
              <a:gd name="T8" fmla="*/ 1728 w 2168"/>
              <a:gd name="T9" fmla="*/ 64 h 100"/>
              <a:gd name="T10" fmla="*/ 2168 w 2168"/>
              <a:gd name="T11" fmla="*/ 8 h 1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168"/>
              <a:gd name="T19" fmla="*/ 0 h 100"/>
              <a:gd name="T20" fmla="*/ 2168 w 2168"/>
              <a:gd name="T21" fmla="*/ 100 h 1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8" h="100">
                <a:moveTo>
                  <a:pt x="0" y="0"/>
                </a:moveTo>
                <a:cubicBezTo>
                  <a:pt x="68" y="20"/>
                  <a:pt x="136" y="41"/>
                  <a:pt x="264" y="56"/>
                </a:cubicBezTo>
                <a:cubicBezTo>
                  <a:pt x="392" y="71"/>
                  <a:pt x="592" y="81"/>
                  <a:pt x="768" y="88"/>
                </a:cubicBezTo>
                <a:cubicBezTo>
                  <a:pt x="944" y="95"/>
                  <a:pt x="1160" y="100"/>
                  <a:pt x="1320" y="96"/>
                </a:cubicBezTo>
                <a:cubicBezTo>
                  <a:pt x="1480" y="92"/>
                  <a:pt x="1587" y="79"/>
                  <a:pt x="1728" y="64"/>
                </a:cubicBezTo>
                <a:cubicBezTo>
                  <a:pt x="1869" y="49"/>
                  <a:pt x="2018" y="28"/>
                  <a:pt x="2168" y="8"/>
                </a:cubicBezTo>
              </a:path>
            </a:pathLst>
          </a:custGeom>
          <a:noFill/>
          <a:ln w="12700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aphicFrame>
        <p:nvGraphicFramePr>
          <p:cNvPr id="7180" name="Object 35"/>
          <p:cNvGraphicFramePr>
            <a:graphicFrameLocks noChangeAspect="1"/>
          </p:cNvGraphicFramePr>
          <p:nvPr/>
        </p:nvGraphicFramePr>
        <p:xfrm>
          <a:off x="798513" y="6000750"/>
          <a:ext cx="463550" cy="268288"/>
        </p:xfrm>
        <a:graphic>
          <a:graphicData uri="http://schemas.openxmlformats.org/presentationml/2006/ole">
            <p:oleObj spid="_x0000_s7664" name="CS ChemDraw Drawing" r:id="rId13" imgW="304800" imgH="177800" progId="ACD.ChemSketchCDX">
              <p:embed/>
            </p:oleObj>
          </a:graphicData>
        </a:graphic>
      </p:graphicFrame>
      <p:graphicFrame>
        <p:nvGraphicFramePr>
          <p:cNvPr id="7181" name="Object 37"/>
          <p:cNvGraphicFramePr>
            <a:graphicFrameLocks noChangeAspect="1"/>
          </p:cNvGraphicFramePr>
          <p:nvPr/>
        </p:nvGraphicFramePr>
        <p:xfrm>
          <a:off x="2581275" y="6386513"/>
          <a:ext cx="501650" cy="252412"/>
        </p:xfrm>
        <a:graphic>
          <a:graphicData uri="http://schemas.openxmlformats.org/presentationml/2006/ole">
            <p:oleObj spid="_x0000_s7665" name="CS ChemDraw Drawing" r:id="rId14" imgW="330200" imgH="167640" progId="ACD.ChemSketchCDX">
              <p:embed/>
            </p:oleObj>
          </a:graphicData>
        </a:graphic>
      </p:graphicFrame>
      <p:graphicFrame>
        <p:nvGraphicFramePr>
          <p:cNvPr id="7182" name="Object 38"/>
          <p:cNvGraphicFramePr>
            <a:graphicFrameLocks noChangeAspect="1"/>
          </p:cNvGraphicFramePr>
          <p:nvPr/>
        </p:nvGraphicFramePr>
        <p:xfrm>
          <a:off x="3584575" y="5637213"/>
          <a:ext cx="501650" cy="252412"/>
        </p:xfrm>
        <a:graphic>
          <a:graphicData uri="http://schemas.openxmlformats.org/presentationml/2006/ole">
            <p:oleObj spid="_x0000_s7666" name="CS ChemDraw Drawing" r:id="rId15" imgW="330200" imgH="167640" progId="ACD.ChemSketchCDX">
              <p:embed/>
            </p:oleObj>
          </a:graphicData>
        </a:graphic>
      </p:graphicFrame>
      <p:graphicFrame>
        <p:nvGraphicFramePr>
          <p:cNvPr id="7183" name="Object 39"/>
          <p:cNvGraphicFramePr>
            <a:graphicFrameLocks noChangeAspect="1"/>
          </p:cNvGraphicFramePr>
          <p:nvPr/>
        </p:nvGraphicFramePr>
        <p:xfrm>
          <a:off x="803275" y="6424613"/>
          <a:ext cx="501650" cy="252412"/>
        </p:xfrm>
        <a:graphic>
          <a:graphicData uri="http://schemas.openxmlformats.org/presentationml/2006/ole">
            <p:oleObj spid="_x0000_s7667" name="CS ChemDraw Drawing" r:id="rId16" imgW="330200" imgH="167640" progId="ACD.ChemSketchCDX">
              <p:embed/>
            </p:oleObj>
          </a:graphicData>
        </a:graphic>
      </p:graphicFrame>
      <p:graphicFrame>
        <p:nvGraphicFramePr>
          <p:cNvPr id="7184" name="Object 40"/>
          <p:cNvGraphicFramePr>
            <a:graphicFrameLocks noChangeAspect="1"/>
          </p:cNvGraphicFramePr>
          <p:nvPr/>
        </p:nvGraphicFramePr>
        <p:xfrm>
          <a:off x="1636713" y="6407150"/>
          <a:ext cx="463550" cy="268288"/>
        </p:xfrm>
        <a:graphic>
          <a:graphicData uri="http://schemas.openxmlformats.org/presentationml/2006/ole">
            <p:oleObj spid="_x0000_s7668" name="CS ChemDraw Drawing" r:id="rId17" imgW="304800" imgH="177800" progId="ACD.ChemSketchCDX">
              <p:embed/>
            </p:oleObj>
          </a:graphicData>
        </a:graphic>
      </p:graphicFrame>
      <p:graphicFrame>
        <p:nvGraphicFramePr>
          <p:cNvPr id="7185" name="Object 41"/>
          <p:cNvGraphicFramePr>
            <a:graphicFrameLocks noChangeAspect="1"/>
          </p:cNvGraphicFramePr>
          <p:nvPr/>
        </p:nvGraphicFramePr>
        <p:xfrm>
          <a:off x="2640013" y="5822950"/>
          <a:ext cx="463550" cy="268288"/>
        </p:xfrm>
        <a:graphic>
          <a:graphicData uri="http://schemas.openxmlformats.org/presentationml/2006/ole">
            <p:oleObj spid="_x0000_s7669" name="CS ChemDraw Drawing" r:id="rId18" imgW="304800" imgH="177800" progId="ACD.ChemSketchCDX">
              <p:embed/>
            </p:oleObj>
          </a:graphicData>
        </a:graphic>
      </p:graphicFrame>
      <p:graphicFrame>
        <p:nvGraphicFramePr>
          <p:cNvPr id="7186" name="Object 42"/>
          <p:cNvGraphicFramePr>
            <a:graphicFrameLocks noChangeAspect="1"/>
          </p:cNvGraphicFramePr>
          <p:nvPr/>
        </p:nvGraphicFramePr>
        <p:xfrm>
          <a:off x="3643313" y="6140450"/>
          <a:ext cx="463550" cy="268288"/>
        </p:xfrm>
        <a:graphic>
          <a:graphicData uri="http://schemas.openxmlformats.org/presentationml/2006/ole">
            <p:oleObj spid="_x0000_s7670" name="CS ChemDraw Drawing" r:id="rId19" imgW="304800" imgH="177800" progId="ACD.ChemSketchCDX">
              <p:embed/>
            </p:oleObj>
          </a:graphicData>
        </a:graphic>
      </p:graphicFrame>
      <p:graphicFrame>
        <p:nvGraphicFramePr>
          <p:cNvPr id="7187" name="Object 43"/>
          <p:cNvGraphicFramePr>
            <a:graphicFrameLocks noChangeAspect="1"/>
          </p:cNvGraphicFramePr>
          <p:nvPr/>
        </p:nvGraphicFramePr>
        <p:xfrm>
          <a:off x="1722438" y="2159000"/>
          <a:ext cx="609600" cy="330200"/>
        </p:xfrm>
        <a:graphic>
          <a:graphicData uri="http://schemas.openxmlformats.org/presentationml/2006/ole">
            <p:oleObj spid="_x0000_s7671" name="CS ChemDraw Drawing" r:id="rId20" imgW="401320" imgH="218440" progId="ACD.ChemSketchCDX">
              <p:embed/>
            </p:oleObj>
          </a:graphicData>
        </a:graphic>
      </p:graphicFrame>
      <p:graphicFrame>
        <p:nvGraphicFramePr>
          <p:cNvPr id="7188" name="Object 44"/>
          <p:cNvGraphicFramePr>
            <a:graphicFrameLocks noChangeAspect="1"/>
          </p:cNvGraphicFramePr>
          <p:nvPr/>
        </p:nvGraphicFramePr>
        <p:xfrm>
          <a:off x="2554288" y="468313"/>
          <a:ext cx="358775" cy="252412"/>
        </p:xfrm>
        <a:graphic>
          <a:graphicData uri="http://schemas.openxmlformats.org/presentationml/2006/ole">
            <p:oleObj spid="_x0000_s7672" name="CS ChemDraw Drawing" r:id="rId21" imgW="236220" imgH="167640" progId="ACD.ChemSketchCDX">
              <p:embed/>
            </p:oleObj>
          </a:graphicData>
        </a:graphic>
      </p:graphicFrame>
      <p:graphicFrame>
        <p:nvGraphicFramePr>
          <p:cNvPr id="7189" name="Object 45"/>
          <p:cNvGraphicFramePr>
            <a:graphicFrameLocks noChangeAspect="1"/>
          </p:cNvGraphicFramePr>
          <p:nvPr/>
        </p:nvGraphicFramePr>
        <p:xfrm>
          <a:off x="1697038" y="1257300"/>
          <a:ext cx="609600" cy="330200"/>
        </p:xfrm>
        <a:graphic>
          <a:graphicData uri="http://schemas.openxmlformats.org/presentationml/2006/ole">
            <p:oleObj spid="_x0000_s7673" name="CS ChemDraw Drawing" r:id="rId22" imgW="401320" imgH="218440" progId="ACD.ChemSketchCDX">
              <p:embed/>
            </p:oleObj>
          </a:graphicData>
        </a:graphic>
      </p:graphicFrame>
      <p:graphicFrame>
        <p:nvGraphicFramePr>
          <p:cNvPr id="7190" name="Object 47"/>
          <p:cNvGraphicFramePr>
            <a:graphicFrameLocks noChangeAspect="1"/>
          </p:cNvGraphicFramePr>
          <p:nvPr/>
        </p:nvGraphicFramePr>
        <p:xfrm>
          <a:off x="1366838" y="736600"/>
          <a:ext cx="609600" cy="330200"/>
        </p:xfrm>
        <a:graphic>
          <a:graphicData uri="http://schemas.openxmlformats.org/presentationml/2006/ole">
            <p:oleObj spid="_x0000_s7674" name="CS ChemDraw Drawing" r:id="rId23" imgW="401320" imgH="218440" progId="ACD.ChemSketchCDX">
              <p:embed/>
            </p:oleObj>
          </a:graphicData>
        </a:graphic>
      </p:graphicFrame>
      <p:graphicFrame>
        <p:nvGraphicFramePr>
          <p:cNvPr id="7191" name="Object 48"/>
          <p:cNvGraphicFramePr>
            <a:graphicFrameLocks noChangeAspect="1"/>
          </p:cNvGraphicFramePr>
          <p:nvPr/>
        </p:nvGraphicFramePr>
        <p:xfrm>
          <a:off x="1881188" y="49213"/>
          <a:ext cx="358775" cy="252412"/>
        </p:xfrm>
        <a:graphic>
          <a:graphicData uri="http://schemas.openxmlformats.org/presentationml/2006/ole">
            <p:oleObj spid="_x0000_s7675" name="CS ChemDraw Drawing" r:id="rId24" imgW="236220" imgH="167640" progId="ACD.ChemSketchCDX">
              <p:embed/>
            </p:oleObj>
          </a:graphicData>
        </a:graphic>
      </p:graphicFrame>
      <p:graphicFrame>
        <p:nvGraphicFramePr>
          <p:cNvPr id="7192" name="Object 49"/>
          <p:cNvGraphicFramePr>
            <a:graphicFrameLocks noChangeAspect="1"/>
          </p:cNvGraphicFramePr>
          <p:nvPr/>
        </p:nvGraphicFramePr>
        <p:xfrm>
          <a:off x="2122488" y="620713"/>
          <a:ext cx="358775" cy="252412"/>
        </p:xfrm>
        <a:graphic>
          <a:graphicData uri="http://schemas.openxmlformats.org/presentationml/2006/ole">
            <p:oleObj spid="_x0000_s7676" name="CS ChemDraw Drawing" r:id="rId25" imgW="236220" imgH="167640" progId="ACD.ChemSketchCDX">
              <p:embed/>
            </p:oleObj>
          </a:graphicData>
        </a:graphic>
      </p:graphicFrame>
      <p:graphicFrame>
        <p:nvGraphicFramePr>
          <p:cNvPr id="7193" name="Object 50"/>
          <p:cNvGraphicFramePr>
            <a:graphicFrameLocks noChangeAspect="1"/>
          </p:cNvGraphicFramePr>
          <p:nvPr/>
        </p:nvGraphicFramePr>
        <p:xfrm>
          <a:off x="1900238" y="304800"/>
          <a:ext cx="609600" cy="330200"/>
        </p:xfrm>
        <a:graphic>
          <a:graphicData uri="http://schemas.openxmlformats.org/presentationml/2006/ole">
            <p:oleObj spid="_x0000_s7677" name="CS ChemDraw Drawing" r:id="rId26" imgW="401320" imgH="218440" progId="ACD.ChemSketchCDX">
              <p:embed/>
            </p:oleObj>
          </a:graphicData>
        </a:graphic>
      </p:graphicFrame>
      <p:graphicFrame>
        <p:nvGraphicFramePr>
          <p:cNvPr id="7194" name="Object 51"/>
          <p:cNvGraphicFramePr>
            <a:graphicFrameLocks noChangeAspect="1"/>
          </p:cNvGraphicFramePr>
          <p:nvPr/>
        </p:nvGraphicFramePr>
        <p:xfrm>
          <a:off x="1862138" y="3213100"/>
          <a:ext cx="609600" cy="330200"/>
        </p:xfrm>
        <a:graphic>
          <a:graphicData uri="http://schemas.openxmlformats.org/presentationml/2006/ole">
            <p:oleObj spid="_x0000_s7678" name="CS ChemDraw Drawing" r:id="rId27" imgW="401320" imgH="218440" progId="ACD.ChemSketchCDX">
              <p:embed/>
            </p:oleObj>
          </a:graphicData>
        </a:graphic>
      </p:graphicFrame>
      <p:graphicFrame>
        <p:nvGraphicFramePr>
          <p:cNvPr id="7195" name="Object 52"/>
          <p:cNvGraphicFramePr>
            <a:graphicFrameLocks noChangeAspect="1"/>
          </p:cNvGraphicFramePr>
          <p:nvPr/>
        </p:nvGraphicFramePr>
        <p:xfrm>
          <a:off x="2147888" y="2868613"/>
          <a:ext cx="358775" cy="252412"/>
        </p:xfrm>
        <a:graphic>
          <a:graphicData uri="http://schemas.openxmlformats.org/presentationml/2006/ole">
            <p:oleObj spid="_x0000_s7679" name="CS ChemDraw Drawing" r:id="rId28" imgW="236220" imgH="167640" progId="ACD.ChemSketchCDX">
              <p:embed/>
            </p:oleObj>
          </a:graphicData>
        </a:graphic>
      </p:graphicFrame>
      <p:graphicFrame>
        <p:nvGraphicFramePr>
          <p:cNvPr id="7196" name="Object 53"/>
          <p:cNvGraphicFramePr>
            <a:graphicFrameLocks noChangeAspect="1"/>
          </p:cNvGraphicFramePr>
          <p:nvPr/>
        </p:nvGraphicFramePr>
        <p:xfrm>
          <a:off x="2147888" y="3529013"/>
          <a:ext cx="358775" cy="252412"/>
        </p:xfrm>
        <a:graphic>
          <a:graphicData uri="http://schemas.openxmlformats.org/presentationml/2006/ole">
            <p:oleObj spid="_x0000_s7680" name="CS ChemDraw Drawing" r:id="rId29" imgW="236220" imgH="167640" progId="ACD.ChemSketchCDX">
              <p:embed/>
            </p:oleObj>
          </a:graphicData>
        </a:graphic>
      </p:graphicFrame>
      <p:sp>
        <p:nvSpPr>
          <p:cNvPr id="7225" name="Freeform 54"/>
          <p:cNvSpPr>
            <a:spLocks/>
          </p:cNvSpPr>
          <p:nvPr/>
        </p:nvSpPr>
        <p:spPr bwMode="auto">
          <a:xfrm>
            <a:off x="1325563" y="5354638"/>
            <a:ext cx="1017587" cy="962025"/>
          </a:xfrm>
          <a:custGeom>
            <a:avLst/>
            <a:gdLst>
              <a:gd name="T0" fmla="*/ 341 w 641"/>
              <a:gd name="T1" fmla="*/ 11 h 606"/>
              <a:gd name="T2" fmla="*/ 157 w 641"/>
              <a:gd name="T3" fmla="*/ 83 h 606"/>
              <a:gd name="T4" fmla="*/ 133 w 641"/>
              <a:gd name="T5" fmla="*/ 275 h 606"/>
              <a:gd name="T6" fmla="*/ 21 w 641"/>
              <a:gd name="T7" fmla="*/ 363 h 606"/>
              <a:gd name="T8" fmla="*/ 29 w 641"/>
              <a:gd name="T9" fmla="*/ 539 h 606"/>
              <a:gd name="T10" fmla="*/ 197 w 641"/>
              <a:gd name="T11" fmla="*/ 603 h 606"/>
              <a:gd name="T12" fmla="*/ 501 w 641"/>
              <a:gd name="T13" fmla="*/ 555 h 606"/>
              <a:gd name="T14" fmla="*/ 493 w 641"/>
              <a:gd name="T15" fmla="*/ 395 h 606"/>
              <a:gd name="T16" fmla="*/ 477 w 641"/>
              <a:gd name="T17" fmla="*/ 275 h 606"/>
              <a:gd name="T18" fmla="*/ 629 w 641"/>
              <a:gd name="T19" fmla="*/ 171 h 606"/>
              <a:gd name="T20" fmla="*/ 549 w 641"/>
              <a:gd name="T21" fmla="*/ 27 h 606"/>
              <a:gd name="T22" fmla="*/ 341 w 641"/>
              <a:gd name="T23" fmla="*/ 11 h 60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641"/>
              <a:gd name="T37" fmla="*/ 0 h 606"/>
              <a:gd name="T38" fmla="*/ 641 w 641"/>
              <a:gd name="T39" fmla="*/ 606 h 60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641" h="606">
                <a:moveTo>
                  <a:pt x="341" y="11"/>
                </a:moveTo>
                <a:cubicBezTo>
                  <a:pt x="266" y="30"/>
                  <a:pt x="192" y="39"/>
                  <a:pt x="157" y="83"/>
                </a:cubicBezTo>
                <a:cubicBezTo>
                  <a:pt x="122" y="127"/>
                  <a:pt x="156" y="228"/>
                  <a:pt x="133" y="275"/>
                </a:cubicBezTo>
                <a:cubicBezTo>
                  <a:pt x="110" y="322"/>
                  <a:pt x="38" y="319"/>
                  <a:pt x="21" y="363"/>
                </a:cubicBezTo>
                <a:cubicBezTo>
                  <a:pt x="4" y="407"/>
                  <a:pt x="0" y="499"/>
                  <a:pt x="29" y="539"/>
                </a:cubicBezTo>
                <a:cubicBezTo>
                  <a:pt x="58" y="579"/>
                  <a:pt x="118" y="600"/>
                  <a:pt x="197" y="603"/>
                </a:cubicBezTo>
                <a:cubicBezTo>
                  <a:pt x="276" y="606"/>
                  <a:pt x="452" y="590"/>
                  <a:pt x="501" y="555"/>
                </a:cubicBezTo>
                <a:cubicBezTo>
                  <a:pt x="550" y="520"/>
                  <a:pt x="497" y="442"/>
                  <a:pt x="493" y="395"/>
                </a:cubicBezTo>
                <a:cubicBezTo>
                  <a:pt x="489" y="348"/>
                  <a:pt x="454" y="312"/>
                  <a:pt x="477" y="275"/>
                </a:cubicBezTo>
                <a:cubicBezTo>
                  <a:pt x="500" y="238"/>
                  <a:pt x="617" y="212"/>
                  <a:pt x="629" y="171"/>
                </a:cubicBezTo>
                <a:cubicBezTo>
                  <a:pt x="641" y="130"/>
                  <a:pt x="597" y="54"/>
                  <a:pt x="549" y="27"/>
                </a:cubicBezTo>
                <a:cubicBezTo>
                  <a:pt x="501" y="0"/>
                  <a:pt x="384" y="14"/>
                  <a:pt x="341" y="11"/>
                </a:cubicBezTo>
                <a:close/>
              </a:path>
            </a:pathLst>
          </a:custGeom>
          <a:gradFill rotWithShape="0">
            <a:gsLst>
              <a:gs pos="0">
                <a:srgbClr val="CACA00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57150" cmpd="sng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aphicFrame>
        <p:nvGraphicFramePr>
          <p:cNvPr id="7197" name="Object 76"/>
          <p:cNvGraphicFramePr>
            <a:graphicFrameLocks noChangeAspect="1"/>
          </p:cNvGraphicFramePr>
          <p:nvPr/>
        </p:nvGraphicFramePr>
        <p:xfrm>
          <a:off x="1490663" y="5886450"/>
          <a:ext cx="512762" cy="311150"/>
        </p:xfrm>
        <a:graphic>
          <a:graphicData uri="http://schemas.openxmlformats.org/presentationml/2006/ole">
            <p:oleObj spid="_x0000_s7681" name="CS ChemDraw Drawing" r:id="rId30" imgW="337820" imgH="205740" progId="ACD.ChemSketchCDX">
              <p:embed/>
            </p:oleObj>
          </a:graphicData>
        </a:graphic>
      </p:graphicFrame>
      <p:graphicFrame>
        <p:nvGraphicFramePr>
          <p:cNvPr id="7198" name="Object 77"/>
          <p:cNvGraphicFramePr>
            <a:graphicFrameLocks noChangeAspect="1"/>
          </p:cNvGraphicFramePr>
          <p:nvPr/>
        </p:nvGraphicFramePr>
        <p:xfrm>
          <a:off x="1643063" y="5454650"/>
          <a:ext cx="512762" cy="311150"/>
        </p:xfrm>
        <a:graphic>
          <a:graphicData uri="http://schemas.openxmlformats.org/presentationml/2006/ole">
            <p:oleObj spid="_x0000_s7682" name="CS ChemDraw Drawing" r:id="rId31" imgW="337820" imgH="205740" progId="ACD.ChemSketchCDX">
              <p:embed/>
            </p:oleObj>
          </a:graphicData>
        </a:graphic>
      </p:graphicFrame>
      <p:grpSp>
        <p:nvGrpSpPr>
          <p:cNvPr id="7226" name="Group 78"/>
          <p:cNvGrpSpPr>
            <a:grpSpLocks/>
          </p:cNvGrpSpPr>
          <p:nvPr/>
        </p:nvGrpSpPr>
        <p:grpSpPr bwMode="auto">
          <a:xfrm>
            <a:off x="2527300" y="4483100"/>
            <a:ext cx="6534150" cy="2298700"/>
            <a:chOff x="1592" y="2824"/>
            <a:chExt cx="4116" cy="1448"/>
          </a:xfrm>
        </p:grpSpPr>
        <p:sp>
          <p:nvSpPr>
            <p:cNvPr id="7234" name="Freeform 79"/>
            <p:cNvSpPr>
              <a:spLocks/>
            </p:cNvSpPr>
            <p:nvPr/>
          </p:nvSpPr>
          <p:spPr bwMode="auto">
            <a:xfrm>
              <a:off x="1592" y="3240"/>
              <a:ext cx="1760" cy="456"/>
            </a:xfrm>
            <a:custGeom>
              <a:avLst/>
              <a:gdLst>
                <a:gd name="T0" fmla="*/ 0 w 1760"/>
                <a:gd name="T1" fmla="*/ 126 h 456"/>
                <a:gd name="T2" fmla="*/ 552 w 1760"/>
                <a:gd name="T3" fmla="*/ 16 h 456"/>
                <a:gd name="T4" fmla="*/ 1008 w 1760"/>
                <a:gd name="T5" fmla="*/ 32 h 456"/>
                <a:gd name="T6" fmla="*/ 1384 w 1760"/>
                <a:gd name="T7" fmla="*/ 176 h 456"/>
                <a:gd name="T8" fmla="*/ 1760 w 1760"/>
                <a:gd name="T9" fmla="*/ 456 h 4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60"/>
                <a:gd name="T16" fmla="*/ 0 h 456"/>
                <a:gd name="T17" fmla="*/ 1760 w 1760"/>
                <a:gd name="T18" fmla="*/ 456 h 4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60" h="456">
                  <a:moveTo>
                    <a:pt x="0" y="126"/>
                  </a:moveTo>
                  <a:cubicBezTo>
                    <a:pt x="92" y="108"/>
                    <a:pt x="384" y="32"/>
                    <a:pt x="552" y="16"/>
                  </a:cubicBezTo>
                  <a:cubicBezTo>
                    <a:pt x="720" y="0"/>
                    <a:pt x="869" y="5"/>
                    <a:pt x="1008" y="32"/>
                  </a:cubicBezTo>
                  <a:cubicBezTo>
                    <a:pt x="1147" y="59"/>
                    <a:pt x="1259" y="105"/>
                    <a:pt x="1384" y="176"/>
                  </a:cubicBezTo>
                  <a:cubicBezTo>
                    <a:pt x="1509" y="247"/>
                    <a:pt x="1682" y="398"/>
                    <a:pt x="1760" y="456"/>
                  </a:cubicBezTo>
                </a:path>
              </a:pathLst>
            </a:custGeom>
            <a:noFill/>
            <a:ln w="57150" cmpd="sng">
              <a:solidFill>
                <a:srgbClr val="FF0000"/>
              </a:solidFill>
              <a:round/>
              <a:headEnd type="arrow" w="med" len="med"/>
              <a:tailEnd type="arrow" w="med" len="med"/>
            </a:ln>
          </p:spPr>
          <p:txBody>
            <a:bodyPr/>
            <a:lstStyle/>
            <a:p>
              <a:endParaRPr lang="fr-FR"/>
            </a:p>
          </p:txBody>
        </p:sp>
        <p:pic>
          <p:nvPicPr>
            <p:cNvPr id="7235" name="Picture 80"/>
            <p:cNvPicPr>
              <a:picLocks noChangeAspect="1" noChangeArrowheads="1"/>
            </p:cNvPicPr>
            <p:nvPr/>
          </p:nvPicPr>
          <p:blipFill>
            <a:blip r:embed="rId32" cstate="print"/>
            <a:srcRect l="1459" t="17667" r="51875" b="20166"/>
            <a:stretch>
              <a:fillRect/>
            </a:stretch>
          </p:blipFill>
          <p:spPr bwMode="auto">
            <a:xfrm flipH="1">
              <a:off x="2367" y="2824"/>
              <a:ext cx="417" cy="3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236" name="Freeform 81"/>
            <p:cNvSpPr>
              <a:spLocks/>
            </p:cNvSpPr>
            <p:nvPr/>
          </p:nvSpPr>
          <p:spPr bwMode="auto">
            <a:xfrm>
              <a:off x="2636" y="2900"/>
              <a:ext cx="172" cy="76"/>
            </a:xfrm>
            <a:custGeom>
              <a:avLst/>
              <a:gdLst>
                <a:gd name="T0" fmla="*/ 0 w 172"/>
                <a:gd name="T1" fmla="*/ 0 h 76"/>
                <a:gd name="T2" fmla="*/ 26 w 172"/>
                <a:gd name="T3" fmla="*/ 6 h 76"/>
                <a:gd name="T4" fmla="*/ 94 w 172"/>
                <a:gd name="T5" fmla="*/ 32 h 76"/>
                <a:gd name="T6" fmla="*/ 172 w 172"/>
                <a:gd name="T7" fmla="*/ 76 h 7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2"/>
                <a:gd name="T13" fmla="*/ 0 h 76"/>
                <a:gd name="T14" fmla="*/ 172 w 172"/>
                <a:gd name="T15" fmla="*/ 76 h 7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2" h="76">
                  <a:moveTo>
                    <a:pt x="0" y="0"/>
                  </a:moveTo>
                  <a:cubicBezTo>
                    <a:pt x="4" y="1"/>
                    <a:pt x="10" y="1"/>
                    <a:pt x="26" y="6"/>
                  </a:cubicBezTo>
                  <a:cubicBezTo>
                    <a:pt x="42" y="11"/>
                    <a:pt x="70" y="20"/>
                    <a:pt x="94" y="32"/>
                  </a:cubicBezTo>
                  <a:cubicBezTo>
                    <a:pt x="118" y="44"/>
                    <a:pt x="156" y="67"/>
                    <a:pt x="172" y="76"/>
                  </a:cubicBezTo>
                </a:path>
              </a:pathLst>
            </a:custGeom>
            <a:noFill/>
            <a:ln w="38100" cmpd="sng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37" name="Freeform 82"/>
            <p:cNvSpPr>
              <a:spLocks/>
            </p:cNvSpPr>
            <p:nvPr/>
          </p:nvSpPr>
          <p:spPr bwMode="auto">
            <a:xfrm>
              <a:off x="2314" y="2864"/>
              <a:ext cx="209" cy="22"/>
            </a:xfrm>
            <a:custGeom>
              <a:avLst/>
              <a:gdLst>
                <a:gd name="T0" fmla="*/ 0 w 209"/>
                <a:gd name="T1" fmla="*/ 0 h 22"/>
                <a:gd name="T2" fmla="*/ 176 w 209"/>
                <a:gd name="T3" fmla="*/ 16 h 22"/>
                <a:gd name="T4" fmla="*/ 200 w 209"/>
                <a:gd name="T5" fmla="*/ 22 h 22"/>
                <a:gd name="T6" fmla="*/ 0 60000 65536"/>
                <a:gd name="T7" fmla="*/ 0 60000 65536"/>
                <a:gd name="T8" fmla="*/ 0 60000 65536"/>
                <a:gd name="T9" fmla="*/ 0 w 209"/>
                <a:gd name="T10" fmla="*/ 0 h 22"/>
                <a:gd name="T11" fmla="*/ 209 w 209"/>
                <a:gd name="T12" fmla="*/ 22 h 2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9" h="22">
                  <a:moveTo>
                    <a:pt x="0" y="0"/>
                  </a:moveTo>
                  <a:cubicBezTo>
                    <a:pt x="29" y="3"/>
                    <a:pt x="143" y="12"/>
                    <a:pt x="176" y="16"/>
                  </a:cubicBezTo>
                  <a:cubicBezTo>
                    <a:pt x="209" y="20"/>
                    <a:pt x="195" y="21"/>
                    <a:pt x="200" y="22"/>
                  </a:cubicBezTo>
                </a:path>
              </a:pathLst>
            </a:custGeom>
            <a:noFill/>
            <a:ln w="57150" cmpd="sng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grpSp>
          <p:nvGrpSpPr>
            <p:cNvPr id="7238" name="Group 83"/>
            <p:cNvGrpSpPr>
              <a:grpSpLocks/>
            </p:cNvGrpSpPr>
            <p:nvPr/>
          </p:nvGrpSpPr>
          <p:grpSpPr bwMode="auto">
            <a:xfrm>
              <a:off x="3392" y="3680"/>
              <a:ext cx="2316" cy="592"/>
              <a:chOff x="3392" y="3680"/>
              <a:chExt cx="2316" cy="592"/>
            </a:xfrm>
          </p:grpSpPr>
          <p:sp>
            <p:nvSpPr>
              <p:cNvPr id="7239" name="Text Box 84"/>
              <p:cNvSpPr txBox="1">
                <a:spLocks noChangeArrowheads="1"/>
              </p:cNvSpPr>
              <p:nvPr/>
            </p:nvSpPr>
            <p:spPr bwMode="auto">
              <a:xfrm>
                <a:off x="3392" y="3680"/>
                <a:ext cx="1920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400" b="1">
                    <a:solidFill>
                      <a:srgbClr val="FF0000"/>
                    </a:solidFill>
                    <a:latin typeface="Comic Sans MS" pitchFamily="66" charset="0"/>
                  </a:rPr>
                  <a:t>Réaction support de titrage:</a:t>
                </a:r>
              </a:p>
            </p:txBody>
          </p:sp>
          <p:sp>
            <p:nvSpPr>
              <p:cNvPr id="7240" name="AutoShape 85"/>
              <p:cNvSpPr>
                <a:spLocks noChangeArrowheads="1"/>
              </p:cNvSpPr>
              <p:nvPr/>
            </p:nvSpPr>
            <p:spPr bwMode="auto">
              <a:xfrm>
                <a:off x="3453" y="3921"/>
                <a:ext cx="2255" cy="351"/>
              </a:xfrm>
              <a:prstGeom prst="roundRect">
                <a:avLst>
                  <a:gd name="adj" fmla="val 16667"/>
                </a:avLst>
              </a:prstGeom>
              <a:solidFill>
                <a:schemeClr val="folHlink"/>
              </a:soli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60502" name="AutoShape 86"/>
              <p:cNvSpPr>
                <a:spLocks noChangeArrowheads="1"/>
              </p:cNvSpPr>
              <p:nvPr/>
            </p:nvSpPr>
            <p:spPr bwMode="auto">
              <a:xfrm>
                <a:off x="3405" y="3857"/>
                <a:ext cx="2255" cy="367"/>
              </a:xfrm>
              <a:prstGeom prst="roundRect">
                <a:avLst>
                  <a:gd name="adj" fmla="val 16667"/>
                </a:avLst>
              </a:prstGeom>
              <a:gradFill rotWithShape="0">
                <a:gsLst>
                  <a:gs pos="0">
                    <a:schemeClr val="bg1">
                      <a:gamma/>
                      <a:shade val="76078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76078"/>
                      <a:invGamma/>
                    </a:schemeClr>
                  </a:gs>
                </a:gsLst>
                <a:lin ang="2700000" scaled="1"/>
              </a:gradFill>
              <a:ln w="38100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fr-FR"/>
              </a:p>
            </p:txBody>
          </p:sp>
          <p:graphicFrame>
            <p:nvGraphicFramePr>
              <p:cNvPr id="7207" name="Object 87"/>
              <p:cNvGraphicFramePr>
                <a:graphicFrameLocks noChangeAspect="1"/>
              </p:cNvGraphicFramePr>
              <p:nvPr/>
            </p:nvGraphicFramePr>
            <p:xfrm>
              <a:off x="3537" y="3931"/>
              <a:ext cx="384" cy="208"/>
            </p:xfrm>
            <a:graphic>
              <a:graphicData uri="http://schemas.openxmlformats.org/presentationml/2006/ole">
                <p:oleObj spid="_x0000_s7683" name="CS ChemDraw Drawing" r:id="rId33" imgW="401320" imgH="218440" progId="ACD.ChemSketchCDX">
                  <p:embed/>
                </p:oleObj>
              </a:graphicData>
            </a:graphic>
          </p:graphicFrame>
          <p:graphicFrame>
            <p:nvGraphicFramePr>
              <p:cNvPr id="7208" name="Object 88"/>
              <p:cNvGraphicFramePr>
                <a:graphicFrameLocks noChangeAspect="1"/>
              </p:cNvGraphicFramePr>
              <p:nvPr/>
            </p:nvGraphicFramePr>
            <p:xfrm>
              <a:off x="4271" y="3951"/>
              <a:ext cx="316" cy="159"/>
            </p:xfrm>
            <a:graphic>
              <a:graphicData uri="http://schemas.openxmlformats.org/presentationml/2006/ole">
                <p:oleObj spid="_x0000_s7684" name="CS ChemDraw Drawing" r:id="rId34" imgW="330200" imgH="167640" progId="ACD.ChemSketchCDX">
                  <p:embed/>
                </p:oleObj>
              </a:graphicData>
            </a:graphic>
          </p:graphicFrame>
          <p:graphicFrame>
            <p:nvGraphicFramePr>
              <p:cNvPr id="7209" name="Object 89"/>
              <p:cNvGraphicFramePr>
                <a:graphicFrameLocks noChangeAspect="1"/>
              </p:cNvGraphicFramePr>
              <p:nvPr/>
            </p:nvGraphicFramePr>
            <p:xfrm>
              <a:off x="4952" y="3952"/>
              <a:ext cx="169" cy="196"/>
            </p:xfrm>
            <a:graphic>
              <a:graphicData uri="http://schemas.openxmlformats.org/presentationml/2006/ole">
                <p:oleObj spid="_x0000_s7685" name="CS ChemDraw Drawing" r:id="rId35" imgW="561340" imgH="205740" progId="ACD.ChemSketchCDX">
                  <p:embed/>
                </p:oleObj>
              </a:graphicData>
            </a:graphic>
          </p:graphicFrame>
          <p:sp>
            <p:nvSpPr>
              <p:cNvPr id="7242" name="Text Box 90"/>
              <p:cNvSpPr txBox="1">
                <a:spLocks noChangeArrowheads="1"/>
              </p:cNvSpPr>
              <p:nvPr/>
            </p:nvSpPr>
            <p:spPr bwMode="auto">
              <a:xfrm>
                <a:off x="3971" y="3908"/>
                <a:ext cx="884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b="1"/>
                  <a:t>+</a:t>
                </a:r>
              </a:p>
            </p:txBody>
          </p:sp>
          <p:sp>
            <p:nvSpPr>
              <p:cNvPr id="7243" name="Text Box 91"/>
              <p:cNvSpPr txBox="1">
                <a:spLocks noChangeArrowheads="1"/>
              </p:cNvSpPr>
              <p:nvPr/>
            </p:nvSpPr>
            <p:spPr bwMode="auto">
              <a:xfrm>
                <a:off x="4634" y="3890"/>
                <a:ext cx="884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800" b="1">
                    <a:sym typeface="Wingdings" pitchFamily="2" charset="2"/>
                  </a:rPr>
                  <a:t></a:t>
                </a:r>
              </a:p>
            </p:txBody>
          </p:sp>
          <p:graphicFrame>
            <p:nvGraphicFramePr>
              <p:cNvPr id="7210" name="Object 92"/>
              <p:cNvGraphicFramePr>
                <a:graphicFrameLocks noChangeAspect="1"/>
              </p:cNvGraphicFramePr>
              <p:nvPr/>
            </p:nvGraphicFramePr>
            <p:xfrm>
              <a:off x="3835" y="4053"/>
              <a:ext cx="204" cy="133"/>
            </p:xfrm>
            <a:graphic>
              <a:graphicData uri="http://schemas.openxmlformats.org/presentationml/2006/ole">
                <p:oleObj spid="_x0000_s7686" name="CS ChemDraw Drawing" r:id="rId36" imgW="314960" imgH="205740" progId="ACD.ChemSketchCDX">
                  <p:embed/>
                </p:oleObj>
              </a:graphicData>
            </a:graphic>
          </p:graphicFrame>
          <p:graphicFrame>
            <p:nvGraphicFramePr>
              <p:cNvPr id="7211" name="Object 93"/>
              <p:cNvGraphicFramePr>
                <a:graphicFrameLocks noChangeAspect="1"/>
              </p:cNvGraphicFramePr>
              <p:nvPr/>
            </p:nvGraphicFramePr>
            <p:xfrm>
              <a:off x="4499" y="4045"/>
              <a:ext cx="204" cy="133"/>
            </p:xfrm>
            <a:graphic>
              <a:graphicData uri="http://schemas.openxmlformats.org/presentationml/2006/ole">
                <p:oleObj spid="_x0000_s7687" name="CS ChemDraw Drawing" r:id="rId37" imgW="314960" imgH="205740" progId="ACD.ChemSketchCDX">
                  <p:embed/>
                </p:oleObj>
              </a:graphicData>
            </a:graphic>
          </p:graphicFrame>
          <p:graphicFrame>
            <p:nvGraphicFramePr>
              <p:cNvPr id="7212" name="Object 94"/>
              <p:cNvGraphicFramePr>
                <a:graphicFrameLocks noChangeAspect="1"/>
              </p:cNvGraphicFramePr>
              <p:nvPr/>
            </p:nvGraphicFramePr>
            <p:xfrm>
              <a:off x="5436" y="4032"/>
              <a:ext cx="162" cy="152"/>
            </p:xfrm>
            <a:graphic>
              <a:graphicData uri="http://schemas.openxmlformats.org/presentationml/2006/ole">
                <p:oleObj spid="_x0000_s7688" name="Equation" r:id="rId38" imgW="371160" imgH="239040" progId="">
                  <p:embed/>
                </p:oleObj>
              </a:graphicData>
            </a:graphic>
          </p:graphicFrame>
          <p:graphicFrame>
            <p:nvGraphicFramePr>
              <p:cNvPr id="7213" name="Object 95"/>
              <p:cNvGraphicFramePr>
                <a:graphicFrameLocks noChangeAspect="1"/>
              </p:cNvGraphicFramePr>
              <p:nvPr/>
            </p:nvGraphicFramePr>
            <p:xfrm>
              <a:off x="5131" y="3956"/>
              <a:ext cx="323" cy="196"/>
            </p:xfrm>
            <a:graphic>
              <a:graphicData uri="http://schemas.openxmlformats.org/presentationml/2006/ole">
                <p:oleObj spid="_x0000_s7689" name="CS ChemDraw Drawing" r:id="rId39" imgW="337820" imgH="205740" progId="ACD.ChemSketchCDX">
                  <p:embed/>
                </p:oleObj>
              </a:graphicData>
            </a:graphic>
          </p:graphicFrame>
        </p:grpSp>
      </p:grpSp>
      <p:graphicFrame>
        <p:nvGraphicFramePr>
          <p:cNvPr id="7199" name="Object 96"/>
          <p:cNvGraphicFramePr>
            <a:graphicFrameLocks noChangeAspect="1"/>
          </p:cNvGraphicFramePr>
          <p:nvPr/>
        </p:nvGraphicFramePr>
        <p:xfrm>
          <a:off x="2198688" y="5751513"/>
          <a:ext cx="358775" cy="252412"/>
        </p:xfrm>
        <a:graphic>
          <a:graphicData uri="http://schemas.openxmlformats.org/presentationml/2006/ole">
            <p:oleObj spid="_x0000_s7690" name="CS ChemDraw Drawing" r:id="rId40" imgW="236220" imgH="167640" progId="ACD.ChemSketchCDX">
              <p:embed/>
            </p:oleObj>
          </a:graphicData>
        </a:graphic>
      </p:graphicFrame>
      <p:sp>
        <p:nvSpPr>
          <p:cNvPr id="7227" name="Text Box 97"/>
          <p:cNvSpPr txBox="1">
            <a:spLocks noChangeArrowheads="1"/>
          </p:cNvSpPr>
          <p:nvPr/>
        </p:nvSpPr>
        <p:spPr bwMode="auto">
          <a:xfrm>
            <a:off x="6426200" y="1358900"/>
            <a:ext cx="2362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800">
                <a:solidFill>
                  <a:schemeClr val="accent2"/>
                </a:solidFill>
                <a:latin typeface="Comic Sans MS" pitchFamily="66" charset="0"/>
              </a:rPr>
              <a:t>Avant l’équivalence…</a:t>
            </a:r>
          </a:p>
        </p:txBody>
      </p:sp>
      <p:grpSp>
        <p:nvGrpSpPr>
          <p:cNvPr id="7228" name="Group 98"/>
          <p:cNvGrpSpPr>
            <a:grpSpLocks/>
          </p:cNvGrpSpPr>
          <p:nvPr/>
        </p:nvGrpSpPr>
        <p:grpSpPr bwMode="auto">
          <a:xfrm>
            <a:off x="6184900" y="1422400"/>
            <a:ext cx="241300" cy="241300"/>
            <a:chOff x="4232" y="2360"/>
            <a:chExt cx="416" cy="392"/>
          </a:xfrm>
        </p:grpSpPr>
        <p:sp>
          <p:nvSpPr>
            <p:cNvPr id="7232" name="Oval 99"/>
            <p:cNvSpPr>
              <a:spLocks noChangeArrowheads="1"/>
            </p:cNvSpPr>
            <p:nvPr/>
          </p:nvSpPr>
          <p:spPr bwMode="auto">
            <a:xfrm>
              <a:off x="4232" y="2360"/>
              <a:ext cx="416" cy="392"/>
            </a:xfrm>
            <a:prstGeom prst="ellipse">
              <a:avLst/>
            </a:pr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60516" name="Oval 100"/>
            <p:cNvSpPr>
              <a:spLocks noChangeArrowheads="1"/>
            </p:cNvSpPr>
            <p:nvPr/>
          </p:nvSpPr>
          <p:spPr bwMode="auto">
            <a:xfrm>
              <a:off x="4232" y="2360"/>
              <a:ext cx="375" cy="369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gamma/>
                    <a:tint val="0"/>
                    <a:invGamma/>
                  </a:schemeClr>
                </a:gs>
                <a:gs pos="100000">
                  <a:schemeClr val="accent2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FR"/>
            </a:p>
          </p:txBody>
        </p:sp>
      </p:grpSp>
      <p:graphicFrame>
        <p:nvGraphicFramePr>
          <p:cNvPr id="7200" name="Object 101"/>
          <p:cNvGraphicFramePr>
            <a:graphicFrameLocks noChangeAspect="1"/>
          </p:cNvGraphicFramePr>
          <p:nvPr/>
        </p:nvGraphicFramePr>
        <p:xfrm>
          <a:off x="6475413" y="1809750"/>
          <a:ext cx="463550" cy="268288"/>
        </p:xfrm>
        <a:graphic>
          <a:graphicData uri="http://schemas.openxmlformats.org/presentationml/2006/ole">
            <p:oleObj spid="_x0000_s7691" name="CS ChemDraw Drawing" r:id="rId41" imgW="304800" imgH="177800" progId="ACD.ChemSketchCDX">
              <p:embed/>
            </p:oleObj>
          </a:graphicData>
        </a:graphic>
      </p:graphicFrame>
      <p:graphicFrame>
        <p:nvGraphicFramePr>
          <p:cNvPr id="7201" name="Object 102"/>
          <p:cNvGraphicFramePr>
            <a:graphicFrameLocks noChangeAspect="1"/>
          </p:cNvGraphicFramePr>
          <p:nvPr/>
        </p:nvGraphicFramePr>
        <p:xfrm>
          <a:off x="7153275" y="1827213"/>
          <a:ext cx="501650" cy="252412"/>
        </p:xfrm>
        <a:graphic>
          <a:graphicData uri="http://schemas.openxmlformats.org/presentationml/2006/ole">
            <p:oleObj spid="_x0000_s7692" name="CS ChemDraw Drawing" r:id="rId42" imgW="330200" imgH="167640" progId="ACD.ChemSketchCDX">
              <p:embed/>
            </p:oleObj>
          </a:graphicData>
        </a:graphic>
      </p:graphicFrame>
      <p:grpSp>
        <p:nvGrpSpPr>
          <p:cNvPr id="7229" name="Group 103"/>
          <p:cNvGrpSpPr>
            <a:grpSpLocks/>
          </p:cNvGrpSpPr>
          <p:nvPr/>
        </p:nvGrpSpPr>
        <p:grpSpPr bwMode="auto">
          <a:xfrm>
            <a:off x="7812088" y="1797050"/>
            <a:ext cx="633412" cy="492125"/>
            <a:chOff x="3977" y="1748"/>
            <a:chExt cx="399" cy="310"/>
          </a:xfrm>
        </p:grpSpPr>
        <p:graphicFrame>
          <p:nvGraphicFramePr>
            <p:cNvPr id="7205" name="Object 104"/>
            <p:cNvGraphicFramePr>
              <a:graphicFrameLocks noChangeAspect="1"/>
            </p:cNvGraphicFramePr>
            <p:nvPr/>
          </p:nvGraphicFramePr>
          <p:xfrm>
            <a:off x="4011" y="1748"/>
            <a:ext cx="323" cy="196"/>
          </p:xfrm>
          <a:graphic>
            <a:graphicData uri="http://schemas.openxmlformats.org/presentationml/2006/ole">
              <p:oleObj spid="_x0000_s7693" name="CS ChemDraw Drawing" r:id="rId43" imgW="337820" imgH="205740" progId="ACD.ChemSketchCDX">
                <p:embed/>
              </p:oleObj>
            </a:graphicData>
          </a:graphic>
        </p:graphicFrame>
        <p:graphicFrame>
          <p:nvGraphicFramePr>
            <p:cNvPr id="7206" name="Object 105"/>
            <p:cNvGraphicFramePr>
              <a:graphicFrameLocks noChangeAspect="1"/>
            </p:cNvGraphicFramePr>
            <p:nvPr/>
          </p:nvGraphicFramePr>
          <p:xfrm>
            <a:off x="3977" y="1940"/>
            <a:ext cx="399" cy="118"/>
          </p:xfrm>
          <a:graphic>
            <a:graphicData uri="http://schemas.openxmlformats.org/presentationml/2006/ole">
              <p:oleObj spid="_x0000_s7694" name="CS ChemDraw Drawing" r:id="rId44" imgW="576580" imgH="170180" progId="ACD.ChemSketchCDX">
                <p:embed/>
              </p:oleObj>
            </a:graphicData>
          </a:graphic>
        </p:graphicFrame>
      </p:grpSp>
      <p:graphicFrame>
        <p:nvGraphicFramePr>
          <p:cNvPr id="7202" name="Object 106"/>
          <p:cNvGraphicFramePr>
            <a:graphicFrameLocks noChangeAspect="1"/>
          </p:cNvGraphicFramePr>
          <p:nvPr/>
        </p:nvGraphicFramePr>
        <p:xfrm>
          <a:off x="6529388" y="2360613"/>
          <a:ext cx="358775" cy="252412"/>
        </p:xfrm>
        <a:graphic>
          <a:graphicData uri="http://schemas.openxmlformats.org/presentationml/2006/ole">
            <p:oleObj spid="_x0000_s7695" name="CS ChemDraw Drawing" r:id="rId45" imgW="236220" imgH="167640" progId="ACD.ChemSketchCDX">
              <p:embed/>
            </p:oleObj>
          </a:graphicData>
        </a:graphic>
      </p:graphicFrame>
      <p:grpSp>
        <p:nvGrpSpPr>
          <p:cNvPr id="7230" name="Group 107"/>
          <p:cNvGrpSpPr>
            <a:grpSpLocks/>
          </p:cNvGrpSpPr>
          <p:nvPr/>
        </p:nvGrpSpPr>
        <p:grpSpPr bwMode="auto">
          <a:xfrm>
            <a:off x="7046913" y="2305050"/>
            <a:ext cx="614362" cy="492125"/>
            <a:chOff x="3439" y="1748"/>
            <a:chExt cx="387" cy="310"/>
          </a:xfrm>
        </p:grpSpPr>
        <p:graphicFrame>
          <p:nvGraphicFramePr>
            <p:cNvPr id="7203" name="Object 108"/>
            <p:cNvGraphicFramePr>
              <a:graphicFrameLocks noChangeAspect="1"/>
            </p:cNvGraphicFramePr>
            <p:nvPr/>
          </p:nvGraphicFramePr>
          <p:xfrm>
            <a:off x="3467" y="1748"/>
            <a:ext cx="323" cy="196"/>
          </p:xfrm>
          <a:graphic>
            <a:graphicData uri="http://schemas.openxmlformats.org/presentationml/2006/ole">
              <p:oleObj spid="_x0000_s7696" name="CS ChemDraw Drawing" r:id="rId46" imgW="337820" imgH="205740" progId="ACD.ChemSketchCDX">
                <p:embed/>
              </p:oleObj>
            </a:graphicData>
          </a:graphic>
        </p:graphicFrame>
        <p:graphicFrame>
          <p:nvGraphicFramePr>
            <p:cNvPr id="7204" name="Object 109"/>
            <p:cNvGraphicFramePr>
              <a:graphicFrameLocks noChangeAspect="1"/>
            </p:cNvGraphicFramePr>
            <p:nvPr/>
          </p:nvGraphicFramePr>
          <p:xfrm>
            <a:off x="3439" y="1940"/>
            <a:ext cx="387" cy="118"/>
          </p:xfrm>
          <a:graphic>
            <a:graphicData uri="http://schemas.openxmlformats.org/presentationml/2006/ole">
              <p:oleObj spid="_x0000_s7697" name="CS ChemDraw Drawing" r:id="rId47" imgW="2095500" imgH="638175" progId="ACD.ChemSketchCDX">
                <p:embed/>
              </p:oleObj>
            </a:graphicData>
          </a:graphic>
        </p:graphicFrame>
      </p:grpSp>
      <p:sp>
        <p:nvSpPr>
          <p:cNvPr id="7231" name="AutoShape 110"/>
          <p:cNvSpPr>
            <a:spLocks noChangeArrowheads="1"/>
          </p:cNvSpPr>
          <p:nvPr/>
        </p:nvSpPr>
        <p:spPr bwMode="auto">
          <a:xfrm>
            <a:off x="7239000" y="1104900"/>
            <a:ext cx="152400" cy="266700"/>
          </a:xfrm>
          <a:prstGeom prst="downArrow">
            <a:avLst>
              <a:gd name="adj1" fmla="val 50000"/>
              <a:gd name="adj2" fmla="val 4375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AutoShape 2"/>
          <p:cNvSpPr>
            <a:spLocks noChangeArrowheads="1"/>
          </p:cNvSpPr>
          <p:nvPr/>
        </p:nvSpPr>
        <p:spPr bwMode="auto">
          <a:xfrm>
            <a:off x="5892800" y="241300"/>
            <a:ext cx="2959100" cy="81280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chemeClr val="bg1">
                  <a:gamma/>
                  <a:shade val="84314"/>
                  <a:invGamma/>
                </a:schemeClr>
              </a:gs>
              <a:gs pos="50000">
                <a:schemeClr val="bg1"/>
              </a:gs>
              <a:gs pos="100000">
                <a:schemeClr val="bg1">
                  <a:gamma/>
                  <a:shade val="84314"/>
                  <a:invGamma/>
                </a:schemeClr>
              </a:gs>
            </a:gsLst>
            <a:lin ang="2700000" scaled="1"/>
          </a:gradFill>
          <a:ln w="2857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graphicFrame>
        <p:nvGraphicFramePr>
          <p:cNvPr id="8194" name="Object 3"/>
          <p:cNvGraphicFramePr>
            <a:graphicFrameLocks noChangeAspect="1"/>
          </p:cNvGraphicFramePr>
          <p:nvPr/>
        </p:nvGraphicFramePr>
        <p:xfrm>
          <a:off x="455613" y="0"/>
          <a:ext cx="4191000" cy="3890963"/>
        </p:xfrm>
        <a:graphic>
          <a:graphicData uri="http://schemas.openxmlformats.org/presentationml/2006/ole">
            <p:oleObj spid="_x0000_s8678" name="Image bitmap" r:id="rId3" imgW="3591426" imgH="3333333" progId="PBrush">
              <p:embed/>
            </p:oleObj>
          </a:graphicData>
        </a:graphic>
      </p:graphicFrame>
      <p:sp>
        <p:nvSpPr>
          <p:cNvPr id="90116" name="Oval 4"/>
          <p:cNvSpPr>
            <a:spLocks noChangeArrowheads="1"/>
          </p:cNvSpPr>
          <p:nvPr/>
        </p:nvSpPr>
        <p:spPr bwMode="auto">
          <a:xfrm>
            <a:off x="4064000" y="1282700"/>
            <a:ext cx="393700" cy="1079500"/>
          </a:xfrm>
          <a:prstGeom prst="ellipse">
            <a:avLst/>
          </a:prstGeom>
          <a:gradFill rotWithShape="0">
            <a:gsLst>
              <a:gs pos="0">
                <a:schemeClr val="bg1">
                  <a:gamma/>
                  <a:shade val="46275"/>
                  <a:invGamma/>
                </a:schemeClr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90117" name="Freeform 5"/>
          <p:cNvSpPr>
            <a:spLocks/>
          </p:cNvSpPr>
          <p:nvPr/>
        </p:nvSpPr>
        <p:spPr bwMode="auto">
          <a:xfrm>
            <a:off x="1127125" y="1651000"/>
            <a:ext cx="1009650" cy="336550"/>
          </a:xfrm>
          <a:custGeom>
            <a:avLst/>
            <a:gdLst/>
            <a:ahLst/>
            <a:cxnLst>
              <a:cxn ang="0">
                <a:pos x="610" y="0"/>
              </a:cxn>
              <a:cxn ang="0">
                <a:pos x="622" y="34"/>
              </a:cxn>
              <a:cxn ang="0">
                <a:pos x="630" y="92"/>
              </a:cxn>
              <a:cxn ang="0">
                <a:pos x="632" y="120"/>
              </a:cxn>
              <a:cxn ang="0">
                <a:pos x="636" y="212"/>
              </a:cxn>
              <a:cxn ang="0">
                <a:pos x="232" y="206"/>
              </a:cxn>
              <a:cxn ang="0">
                <a:pos x="146" y="208"/>
              </a:cxn>
              <a:cxn ang="0">
                <a:pos x="78" y="178"/>
              </a:cxn>
              <a:cxn ang="0">
                <a:pos x="40" y="156"/>
              </a:cxn>
              <a:cxn ang="0">
                <a:pos x="4" y="136"/>
              </a:cxn>
              <a:cxn ang="0">
                <a:pos x="0" y="112"/>
              </a:cxn>
              <a:cxn ang="0">
                <a:pos x="2" y="76"/>
              </a:cxn>
              <a:cxn ang="0">
                <a:pos x="24" y="48"/>
              </a:cxn>
              <a:cxn ang="0">
                <a:pos x="64" y="26"/>
              </a:cxn>
              <a:cxn ang="0">
                <a:pos x="94" y="12"/>
              </a:cxn>
              <a:cxn ang="0">
                <a:pos x="130" y="8"/>
              </a:cxn>
              <a:cxn ang="0">
                <a:pos x="610" y="0"/>
              </a:cxn>
            </a:cxnLst>
            <a:rect l="0" t="0" r="r" b="b"/>
            <a:pathLst>
              <a:path w="636" h="212">
                <a:moveTo>
                  <a:pt x="610" y="0"/>
                </a:moveTo>
                <a:lnTo>
                  <a:pt x="622" y="34"/>
                </a:lnTo>
                <a:lnTo>
                  <a:pt x="630" y="92"/>
                </a:lnTo>
                <a:lnTo>
                  <a:pt x="632" y="120"/>
                </a:lnTo>
                <a:lnTo>
                  <a:pt x="636" y="212"/>
                </a:lnTo>
                <a:lnTo>
                  <a:pt x="232" y="206"/>
                </a:lnTo>
                <a:lnTo>
                  <a:pt x="146" y="208"/>
                </a:lnTo>
                <a:lnTo>
                  <a:pt x="78" y="178"/>
                </a:lnTo>
                <a:lnTo>
                  <a:pt x="40" y="156"/>
                </a:lnTo>
                <a:lnTo>
                  <a:pt x="4" y="136"/>
                </a:lnTo>
                <a:lnTo>
                  <a:pt x="0" y="112"/>
                </a:lnTo>
                <a:lnTo>
                  <a:pt x="2" y="76"/>
                </a:lnTo>
                <a:lnTo>
                  <a:pt x="24" y="48"/>
                </a:lnTo>
                <a:lnTo>
                  <a:pt x="64" y="26"/>
                </a:lnTo>
                <a:lnTo>
                  <a:pt x="94" y="12"/>
                </a:lnTo>
                <a:lnTo>
                  <a:pt x="130" y="8"/>
                </a:lnTo>
                <a:lnTo>
                  <a:pt x="610" y="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bg1">
                  <a:gamma/>
                  <a:shade val="56078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90118" name="Freeform 6"/>
          <p:cNvSpPr>
            <a:spLocks/>
          </p:cNvSpPr>
          <p:nvPr/>
        </p:nvSpPr>
        <p:spPr bwMode="auto">
          <a:xfrm>
            <a:off x="2349500" y="1625600"/>
            <a:ext cx="635000" cy="387350"/>
          </a:xfrm>
          <a:custGeom>
            <a:avLst/>
            <a:gdLst/>
            <a:ahLst/>
            <a:cxnLst>
              <a:cxn ang="0">
                <a:pos x="32" y="0"/>
              </a:cxn>
              <a:cxn ang="0">
                <a:pos x="18" y="40"/>
              </a:cxn>
              <a:cxn ang="0">
                <a:pos x="8" y="110"/>
              </a:cxn>
              <a:cxn ang="0">
                <a:pos x="4" y="170"/>
              </a:cxn>
              <a:cxn ang="0">
                <a:pos x="0" y="236"/>
              </a:cxn>
              <a:cxn ang="0">
                <a:pos x="398" y="244"/>
              </a:cxn>
              <a:cxn ang="0">
                <a:pos x="370" y="228"/>
              </a:cxn>
              <a:cxn ang="0">
                <a:pos x="352" y="178"/>
              </a:cxn>
              <a:cxn ang="0">
                <a:pos x="336" y="150"/>
              </a:cxn>
              <a:cxn ang="0">
                <a:pos x="338" y="112"/>
              </a:cxn>
              <a:cxn ang="0">
                <a:pos x="348" y="66"/>
              </a:cxn>
              <a:cxn ang="0">
                <a:pos x="366" y="26"/>
              </a:cxn>
              <a:cxn ang="0">
                <a:pos x="400" y="2"/>
              </a:cxn>
              <a:cxn ang="0">
                <a:pos x="32" y="0"/>
              </a:cxn>
            </a:cxnLst>
            <a:rect l="0" t="0" r="r" b="b"/>
            <a:pathLst>
              <a:path w="400" h="244">
                <a:moveTo>
                  <a:pt x="32" y="0"/>
                </a:moveTo>
                <a:lnTo>
                  <a:pt x="18" y="40"/>
                </a:lnTo>
                <a:lnTo>
                  <a:pt x="8" y="110"/>
                </a:lnTo>
                <a:lnTo>
                  <a:pt x="4" y="170"/>
                </a:lnTo>
                <a:lnTo>
                  <a:pt x="0" y="236"/>
                </a:lnTo>
                <a:lnTo>
                  <a:pt x="398" y="244"/>
                </a:lnTo>
                <a:lnTo>
                  <a:pt x="370" y="228"/>
                </a:lnTo>
                <a:lnTo>
                  <a:pt x="352" y="178"/>
                </a:lnTo>
                <a:lnTo>
                  <a:pt x="336" y="150"/>
                </a:lnTo>
                <a:lnTo>
                  <a:pt x="338" y="112"/>
                </a:lnTo>
                <a:lnTo>
                  <a:pt x="348" y="66"/>
                </a:lnTo>
                <a:lnTo>
                  <a:pt x="366" y="26"/>
                </a:lnTo>
                <a:lnTo>
                  <a:pt x="400" y="2"/>
                </a:lnTo>
                <a:lnTo>
                  <a:pt x="32" y="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bg1">
                  <a:gamma/>
                  <a:shade val="46275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8242" name="Freeform 7"/>
          <p:cNvSpPr>
            <a:spLocks/>
          </p:cNvSpPr>
          <p:nvPr/>
        </p:nvSpPr>
        <p:spPr bwMode="auto">
          <a:xfrm>
            <a:off x="3994150" y="1371600"/>
            <a:ext cx="171450" cy="869950"/>
          </a:xfrm>
          <a:custGeom>
            <a:avLst/>
            <a:gdLst>
              <a:gd name="T0" fmla="*/ 84 w 108"/>
              <a:gd name="T1" fmla="*/ 0 h 548"/>
              <a:gd name="T2" fmla="*/ 4 w 108"/>
              <a:gd name="T3" fmla="*/ 248 h 548"/>
              <a:gd name="T4" fmla="*/ 108 w 108"/>
              <a:gd name="T5" fmla="*/ 548 h 548"/>
              <a:gd name="T6" fmla="*/ 0 60000 65536"/>
              <a:gd name="T7" fmla="*/ 0 60000 65536"/>
              <a:gd name="T8" fmla="*/ 0 60000 65536"/>
              <a:gd name="T9" fmla="*/ 0 w 108"/>
              <a:gd name="T10" fmla="*/ 0 h 548"/>
              <a:gd name="T11" fmla="*/ 108 w 108"/>
              <a:gd name="T12" fmla="*/ 548 h 5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8" h="548">
                <a:moveTo>
                  <a:pt x="84" y="0"/>
                </a:moveTo>
                <a:cubicBezTo>
                  <a:pt x="42" y="78"/>
                  <a:pt x="0" y="157"/>
                  <a:pt x="4" y="248"/>
                </a:cubicBezTo>
                <a:cubicBezTo>
                  <a:pt x="8" y="339"/>
                  <a:pt x="58" y="443"/>
                  <a:pt x="108" y="54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aphicFrame>
        <p:nvGraphicFramePr>
          <p:cNvPr id="8195" name="Object 8"/>
          <p:cNvGraphicFramePr>
            <a:graphicFrameLocks noChangeAspect="1"/>
          </p:cNvGraphicFramePr>
          <p:nvPr/>
        </p:nvGraphicFramePr>
        <p:xfrm>
          <a:off x="25400" y="4406900"/>
          <a:ext cx="4619625" cy="1384300"/>
        </p:xfrm>
        <a:graphic>
          <a:graphicData uri="http://schemas.openxmlformats.org/presentationml/2006/ole">
            <p:oleObj spid="_x0000_s8679" name="Image bitmap" r:id="rId4" imgW="1457143" imgH="609524" progId="PBrush">
              <p:embed/>
            </p:oleObj>
          </a:graphicData>
        </a:graphic>
      </p:graphicFrame>
      <p:sp>
        <p:nvSpPr>
          <p:cNvPr id="8243" name="Line 9"/>
          <p:cNvSpPr>
            <a:spLocks noChangeShapeType="1"/>
          </p:cNvSpPr>
          <p:nvPr/>
        </p:nvSpPr>
        <p:spPr bwMode="auto">
          <a:xfrm>
            <a:off x="596900" y="5651500"/>
            <a:ext cx="0" cy="120650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244" name="Line 10"/>
          <p:cNvSpPr>
            <a:spLocks noChangeShapeType="1"/>
          </p:cNvSpPr>
          <p:nvPr/>
        </p:nvSpPr>
        <p:spPr bwMode="auto">
          <a:xfrm>
            <a:off x="4381500" y="5651500"/>
            <a:ext cx="0" cy="120650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pSp>
        <p:nvGrpSpPr>
          <p:cNvPr id="8245" name="Group 11"/>
          <p:cNvGrpSpPr>
            <a:grpSpLocks/>
          </p:cNvGrpSpPr>
          <p:nvPr/>
        </p:nvGrpSpPr>
        <p:grpSpPr bwMode="auto">
          <a:xfrm>
            <a:off x="5373688" y="368300"/>
            <a:ext cx="436562" cy="5257800"/>
            <a:chOff x="3537" y="224"/>
            <a:chExt cx="275" cy="3768"/>
          </a:xfrm>
        </p:grpSpPr>
        <p:sp>
          <p:nvSpPr>
            <p:cNvPr id="8262" name="Freeform 12"/>
            <p:cNvSpPr>
              <a:spLocks/>
            </p:cNvSpPr>
            <p:nvPr/>
          </p:nvSpPr>
          <p:spPr bwMode="auto">
            <a:xfrm>
              <a:off x="3569" y="248"/>
              <a:ext cx="243" cy="3744"/>
            </a:xfrm>
            <a:custGeom>
              <a:avLst/>
              <a:gdLst>
                <a:gd name="T0" fmla="*/ 255 w 451"/>
                <a:gd name="T1" fmla="*/ 0 h 3536"/>
                <a:gd name="T2" fmla="*/ 31 w 451"/>
                <a:gd name="T3" fmla="*/ 456 h 3536"/>
                <a:gd name="T4" fmla="*/ 439 w 451"/>
                <a:gd name="T5" fmla="*/ 1312 h 3536"/>
                <a:gd name="T6" fmla="*/ 103 w 451"/>
                <a:gd name="T7" fmla="*/ 2680 h 3536"/>
                <a:gd name="T8" fmla="*/ 391 w 451"/>
                <a:gd name="T9" fmla="*/ 3536 h 35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1"/>
                <a:gd name="T16" fmla="*/ 0 h 3536"/>
                <a:gd name="T17" fmla="*/ 451 w 451"/>
                <a:gd name="T18" fmla="*/ 3536 h 3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1" h="3536">
                  <a:moveTo>
                    <a:pt x="255" y="0"/>
                  </a:moveTo>
                  <a:cubicBezTo>
                    <a:pt x="127" y="118"/>
                    <a:pt x="0" y="237"/>
                    <a:pt x="31" y="456"/>
                  </a:cubicBezTo>
                  <a:cubicBezTo>
                    <a:pt x="62" y="675"/>
                    <a:pt x="427" y="941"/>
                    <a:pt x="439" y="1312"/>
                  </a:cubicBezTo>
                  <a:cubicBezTo>
                    <a:pt x="451" y="1683"/>
                    <a:pt x="111" y="2309"/>
                    <a:pt x="103" y="2680"/>
                  </a:cubicBezTo>
                  <a:cubicBezTo>
                    <a:pt x="95" y="3051"/>
                    <a:pt x="243" y="3293"/>
                    <a:pt x="391" y="3536"/>
                  </a:cubicBezTo>
                </a:path>
              </a:pathLst>
            </a:custGeom>
            <a:noFill/>
            <a:ln w="76200" cmpd="sng">
              <a:solidFill>
                <a:schemeClr val="fol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63" name="Freeform 13"/>
            <p:cNvSpPr>
              <a:spLocks/>
            </p:cNvSpPr>
            <p:nvPr/>
          </p:nvSpPr>
          <p:spPr bwMode="auto">
            <a:xfrm>
              <a:off x="3537" y="224"/>
              <a:ext cx="243" cy="3744"/>
            </a:xfrm>
            <a:custGeom>
              <a:avLst/>
              <a:gdLst>
                <a:gd name="T0" fmla="*/ 255 w 451"/>
                <a:gd name="T1" fmla="*/ 0 h 3536"/>
                <a:gd name="T2" fmla="*/ 31 w 451"/>
                <a:gd name="T3" fmla="*/ 456 h 3536"/>
                <a:gd name="T4" fmla="*/ 439 w 451"/>
                <a:gd name="T5" fmla="*/ 1312 h 3536"/>
                <a:gd name="T6" fmla="*/ 103 w 451"/>
                <a:gd name="T7" fmla="*/ 2680 h 3536"/>
                <a:gd name="T8" fmla="*/ 391 w 451"/>
                <a:gd name="T9" fmla="*/ 3536 h 35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1"/>
                <a:gd name="T16" fmla="*/ 0 h 3536"/>
                <a:gd name="T17" fmla="*/ 451 w 451"/>
                <a:gd name="T18" fmla="*/ 3536 h 3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1" h="3536">
                  <a:moveTo>
                    <a:pt x="255" y="0"/>
                  </a:moveTo>
                  <a:cubicBezTo>
                    <a:pt x="127" y="118"/>
                    <a:pt x="0" y="237"/>
                    <a:pt x="31" y="456"/>
                  </a:cubicBezTo>
                  <a:cubicBezTo>
                    <a:pt x="62" y="675"/>
                    <a:pt x="427" y="941"/>
                    <a:pt x="439" y="1312"/>
                  </a:cubicBezTo>
                  <a:cubicBezTo>
                    <a:pt x="451" y="1683"/>
                    <a:pt x="111" y="2309"/>
                    <a:pt x="103" y="2680"/>
                  </a:cubicBezTo>
                  <a:cubicBezTo>
                    <a:pt x="95" y="3051"/>
                    <a:pt x="243" y="3293"/>
                    <a:pt x="391" y="3536"/>
                  </a:cubicBezTo>
                </a:path>
              </a:pathLst>
            </a:custGeom>
            <a:noFill/>
            <a:ln w="76200" cmpd="sng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90126" name="Text Box 14"/>
          <p:cNvSpPr txBox="1">
            <a:spLocks noChangeArrowheads="1"/>
          </p:cNvSpPr>
          <p:nvPr/>
        </p:nvSpPr>
        <p:spPr bwMode="auto">
          <a:xfrm>
            <a:off x="5930900" y="279400"/>
            <a:ext cx="3022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fr-FR" sz="200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Espèces chimiques   dans le bécher:</a:t>
            </a:r>
          </a:p>
        </p:txBody>
      </p:sp>
      <p:graphicFrame>
        <p:nvGraphicFramePr>
          <p:cNvPr id="8196" name="Object 15"/>
          <p:cNvGraphicFramePr>
            <a:graphicFrameLocks noChangeAspect="1"/>
          </p:cNvGraphicFramePr>
          <p:nvPr/>
        </p:nvGraphicFramePr>
        <p:xfrm>
          <a:off x="1798638" y="2527300"/>
          <a:ext cx="609600" cy="330200"/>
        </p:xfrm>
        <a:graphic>
          <a:graphicData uri="http://schemas.openxmlformats.org/presentationml/2006/ole">
            <p:oleObj spid="_x0000_s8680" name="CS ChemDraw Drawing" r:id="rId5" imgW="401320" imgH="218440" progId="ACD.ChemSketchCDX">
              <p:embed/>
            </p:oleObj>
          </a:graphicData>
        </a:graphic>
      </p:graphicFrame>
      <p:graphicFrame>
        <p:nvGraphicFramePr>
          <p:cNvPr id="8197" name="Object 16"/>
          <p:cNvGraphicFramePr>
            <a:graphicFrameLocks noChangeAspect="1"/>
          </p:cNvGraphicFramePr>
          <p:nvPr/>
        </p:nvGraphicFramePr>
        <p:xfrm>
          <a:off x="2287588" y="1281113"/>
          <a:ext cx="358775" cy="252412"/>
        </p:xfrm>
        <a:graphic>
          <a:graphicData uri="http://schemas.openxmlformats.org/presentationml/2006/ole">
            <p:oleObj spid="_x0000_s8681" name="CS ChemDraw Drawing" r:id="rId6" imgW="236220" imgH="167640" progId="ACD.ChemSketchCDX">
              <p:embed/>
            </p:oleObj>
          </a:graphicData>
        </a:graphic>
      </p:graphicFrame>
      <p:graphicFrame>
        <p:nvGraphicFramePr>
          <p:cNvPr id="8198" name="Object 17"/>
          <p:cNvGraphicFramePr>
            <a:graphicFrameLocks noChangeAspect="1"/>
          </p:cNvGraphicFramePr>
          <p:nvPr/>
        </p:nvGraphicFramePr>
        <p:xfrm>
          <a:off x="2281238" y="0"/>
          <a:ext cx="609600" cy="330200"/>
        </p:xfrm>
        <a:graphic>
          <a:graphicData uri="http://schemas.openxmlformats.org/presentationml/2006/ole">
            <p:oleObj spid="_x0000_s8682" name="CS ChemDraw Drawing" r:id="rId7" imgW="401320" imgH="218440" progId="ACD.ChemSketchCDX">
              <p:embed/>
            </p:oleObj>
          </a:graphicData>
        </a:graphic>
      </p:graphicFrame>
      <p:graphicFrame>
        <p:nvGraphicFramePr>
          <p:cNvPr id="8199" name="Object 18"/>
          <p:cNvGraphicFramePr>
            <a:graphicFrameLocks noChangeAspect="1"/>
          </p:cNvGraphicFramePr>
          <p:nvPr/>
        </p:nvGraphicFramePr>
        <p:xfrm>
          <a:off x="2338388" y="2068513"/>
          <a:ext cx="358775" cy="252412"/>
        </p:xfrm>
        <a:graphic>
          <a:graphicData uri="http://schemas.openxmlformats.org/presentationml/2006/ole">
            <p:oleObj spid="_x0000_s8683" name="CS ChemDraw Drawing" r:id="rId8" imgW="236220" imgH="167640" progId="ACD.ChemSketchCDX">
              <p:embed/>
            </p:oleObj>
          </a:graphicData>
        </a:graphic>
      </p:graphicFrame>
      <p:graphicFrame>
        <p:nvGraphicFramePr>
          <p:cNvPr id="8200" name="Object 19"/>
          <p:cNvGraphicFramePr>
            <a:graphicFrameLocks noChangeAspect="1"/>
          </p:cNvGraphicFramePr>
          <p:nvPr/>
        </p:nvGraphicFramePr>
        <p:xfrm>
          <a:off x="2090738" y="901700"/>
          <a:ext cx="609600" cy="330200"/>
        </p:xfrm>
        <a:graphic>
          <a:graphicData uri="http://schemas.openxmlformats.org/presentationml/2006/ole">
            <p:oleObj spid="_x0000_s8684" name="CS ChemDraw Drawing" r:id="rId9" imgW="401320" imgH="218440" progId="ACD.ChemSketchCDX">
              <p:embed/>
            </p:oleObj>
          </a:graphicData>
        </a:graphic>
      </p:graphicFrame>
      <p:graphicFrame>
        <p:nvGraphicFramePr>
          <p:cNvPr id="8201" name="Object 20"/>
          <p:cNvGraphicFramePr>
            <a:graphicFrameLocks noChangeAspect="1"/>
          </p:cNvGraphicFramePr>
          <p:nvPr/>
        </p:nvGraphicFramePr>
        <p:xfrm>
          <a:off x="1716088" y="976313"/>
          <a:ext cx="358775" cy="252412"/>
        </p:xfrm>
        <a:graphic>
          <a:graphicData uri="http://schemas.openxmlformats.org/presentationml/2006/ole">
            <p:oleObj spid="_x0000_s8685" name="CS ChemDraw Drawing" r:id="rId10" imgW="236220" imgH="167640" progId="ACD.ChemSketchCDX">
              <p:embed/>
            </p:oleObj>
          </a:graphicData>
        </a:graphic>
      </p:graphicFrame>
      <p:graphicFrame>
        <p:nvGraphicFramePr>
          <p:cNvPr id="8202" name="Object 21"/>
          <p:cNvGraphicFramePr>
            <a:graphicFrameLocks noChangeAspect="1"/>
          </p:cNvGraphicFramePr>
          <p:nvPr/>
        </p:nvGraphicFramePr>
        <p:xfrm>
          <a:off x="1500188" y="354013"/>
          <a:ext cx="358775" cy="252412"/>
        </p:xfrm>
        <a:graphic>
          <a:graphicData uri="http://schemas.openxmlformats.org/presentationml/2006/ole">
            <p:oleObj spid="_x0000_s8686" name="CS ChemDraw Drawing" r:id="rId11" imgW="236220" imgH="167640" progId="ACD.ChemSketchCDX">
              <p:embed/>
            </p:oleObj>
          </a:graphicData>
        </a:graphic>
      </p:graphicFrame>
      <p:graphicFrame>
        <p:nvGraphicFramePr>
          <p:cNvPr id="8203" name="Object 22"/>
          <p:cNvGraphicFramePr>
            <a:graphicFrameLocks noChangeAspect="1"/>
          </p:cNvGraphicFramePr>
          <p:nvPr/>
        </p:nvGraphicFramePr>
        <p:xfrm>
          <a:off x="1277938" y="25400"/>
          <a:ext cx="609600" cy="330200"/>
        </p:xfrm>
        <a:graphic>
          <a:graphicData uri="http://schemas.openxmlformats.org/presentationml/2006/ole">
            <p:oleObj spid="_x0000_s8687" name="CS ChemDraw Drawing" r:id="rId12" imgW="401320" imgH="218440" progId="ACD.ChemSketchCDX">
              <p:embed/>
            </p:oleObj>
          </a:graphicData>
        </a:graphic>
      </p:graphicFrame>
      <p:sp>
        <p:nvSpPr>
          <p:cNvPr id="8247" name="Rectangle 23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8248" name="Freeform 24"/>
          <p:cNvSpPr>
            <a:spLocks/>
          </p:cNvSpPr>
          <p:nvPr/>
        </p:nvSpPr>
        <p:spPr bwMode="auto">
          <a:xfrm>
            <a:off x="762000" y="5321300"/>
            <a:ext cx="3441700" cy="158750"/>
          </a:xfrm>
          <a:custGeom>
            <a:avLst/>
            <a:gdLst>
              <a:gd name="T0" fmla="*/ 0 w 2168"/>
              <a:gd name="T1" fmla="*/ 0 h 100"/>
              <a:gd name="T2" fmla="*/ 264 w 2168"/>
              <a:gd name="T3" fmla="*/ 56 h 100"/>
              <a:gd name="T4" fmla="*/ 768 w 2168"/>
              <a:gd name="T5" fmla="*/ 88 h 100"/>
              <a:gd name="T6" fmla="*/ 1320 w 2168"/>
              <a:gd name="T7" fmla="*/ 96 h 100"/>
              <a:gd name="T8" fmla="*/ 1728 w 2168"/>
              <a:gd name="T9" fmla="*/ 64 h 100"/>
              <a:gd name="T10" fmla="*/ 2168 w 2168"/>
              <a:gd name="T11" fmla="*/ 8 h 1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168"/>
              <a:gd name="T19" fmla="*/ 0 h 100"/>
              <a:gd name="T20" fmla="*/ 2168 w 2168"/>
              <a:gd name="T21" fmla="*/ 100 h 1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8" h="100">
                <a:moveTo>
                  <a:pt x="0" y="0"/>
                </a:moveTo>
                <a:cubicBezTo>
                  <a:pt x="68" y="20"/>
                  <a:pt x="136" y="41"/>
                  <a:pt x="264" y="56"/>
                </a:cubicBezTo>
                <a:cubicBezTo>
                  <a:pt x="392" y="71"/>
                  <a:pt x="592" y="81"/>
                  <a:pt x="768" y="88"/>
                </a:cubicBezTo>
                <a:cubicBezTo>
                  <a:pt x="944" y="95"/>
                  <a:pt x="1160" y="100"/>
                  <a:pt x="1320" y="96"/>
                </a:cubicBezTo>
                <a:cubicBezTo>
                  <a:pt x="1480" y="92"/>
                  <a:pt x="1587" y="79"/>
                  <a:pt x="1728" y="64"/>
                </a:cubicBezTo>
                <a:cubicBezTo>
                  <a:pt x="1869" y="49"/>
                  <a:pt x="2018" y="28"/>
                  <a:pt x="2168" y="8"/>
                </a:cubicBezTo>
              </a:path>
            </a:pathLst>
          </a:custGeom>
          <a:noFill/>
          <a:ln w="12700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aphicFrame>
        <p:nvGraphicFramePr>
          <p:cNvPr id="8204" name="Object 25"/>
          <p:cNvGraphicFramePr>
            <a:graphicFrameLocks noChangeAspect="1"/>
          </p:cNvGraphicFramePr>
          <p:nvPr/>
        </p:nvGraphicFramePr>
        <p:xfrm>
          <a:off x="798513" y="6000750"/>
          <a:ext cx="463550" cy="268288"/>
        </p:xfrm>
        <a:graphic>
          <a:graphicData uri="http://schemas.openxmlformats.org/presentationml/2006/ole">
            <p:oleObj spid="_x0000_s8688" name="CS ChemDraw Drawing" r:id="rId13" imgW="304800" imgH="177800" progId="ACD.ChemSketchCDX">
              <p:embed/>
            </p:oleObj>
          </a:graphicData>
        </a:graphic>
      </p:graphicFrame>
      <p:graphicFrame>
        <p:nvGraphicFramePr>
          <p:cNvPr id="8205" name="Object 27"/>
          <p:cNvGraphicFramePr>
            <a:graphicFrameLocks noChangeAspect="1"/>
          </p:cNvGraphicFramePr>
          <p:nvPr/>
        </p:nvGraphicFramePr>
        <p:xfrm>
          <a:off x="2581275" y="6386513"/>
          <a:ext cx="501650" cy="252412"/>
        </p:xfrm>
        <a:graphic>
          <a:graphicData uri="http://schemas.openxmlformats.org/presentationml/2006/ole">
            <p:oleObj spid="_x0000_s8689" name="CS ChemDraw Drawing" r:id="rId14" imgW="330200" imgH="167640" progId="ACD.ChemSketchCDX">
              <p:embed/>
            </p:oleObj>
          </a:graphicData>
        </a:graphic>
      </p:graphicFrame>
      <p:graphicFrame>
        <p:nvGraphicFramePr>
          <p:cNvPr id="8206" name="Object 28"/>
          <p:cNvGraphicFramePr>
            <a:graphicFrameLocks noChangeAspect="1"/>
          </p:cNvGraphicFramePr>
          <p:nvPr/>
        </p:nvGraphicFramePr>
        <p:xfrm>
          <a:off x="3584575" y="5637213"/>
          <a:ext cx="501650" cy="252412"/>
        </p:xfrm>
        <a:graphic>
          <a:graphicData uri="http://schemas.openxmlformats.org/presentationml/2006/ole">
            <p:oleObj spid="_x0000_s8690" name="CS ChemDraw Drawing" r:id="rId15" imgW="330200" imgH="167640" progId="ACD.ChemSketchCDX">
              <p:embed/>
            </p:oleObj>
          </a:graphicData>
        </a:graphic>
      </p:graphicFrame>
      <p:graphicFrame>
        <p:nvGraphicFramePr>
          <p:cNvPr id="8207" name="Object 29"/>
          <p:cNvGraphicFramePr>
            <a:graphicFrameLocks noChangeAspect="1"/>
          </p:cNvGraphicFramePr>
          <p:nvPr/>
        </p:nvGraphicFramePr>
        <p:xfrm>
          <a:off x="803275" y="6424613"/>
          <a:ext cx="501650" cy="252412"/>
        </p:xfrm>
        <a:graphic>
          <a:graphicData uri="http://schemas.openxmlformats.org/presentationml/2006/ole">
            <p:oleObj spid="_x0000_s8691" name="CS ChemDraw Drawing" r:id="rId16" imgW="330200" imgH="167640" progId="ACD.ChemSketchCDX">
              <p:embed/>
            </p:oleObj>
          </a:graphicData>
        </a:graphic>
      </p:graphicFrame>
      <p:graphicFrame>
        <p:nvGraphicFramePr>
          <p:cNvPr id="8208" name="Object 30"/>
          <p:cNvGraphicFramePr>
            <a:graphicFrameLocks noChangeAspect="1"/>
          </p:cNvGraphicFramePr>
          <p:nvPr/>
        </p:nvGraphicFramePr>
        <p:xfrm>
          <a:off x="1636713" y="6407150"/>
          <a:ext cx="463550" cy="268288"/>
        </p:xfrm>
        <a:graphic>
          <a:graphicData uri="http://schemas.openxmlformats.org/presentationml/2006/ole">
            <p:oleObj spid="_x0000_s8692" name="CS ChemDraw Drawing" r:id="rId17" imgW="304800" imgH="177800" progId="ACD.ChemSketchCDX">
              <p:embed/>
            </p:oleObj>
          </a:graphicData>
        </a:graphic>
      </p:graphicFrame>
      <p:graphicFrame>
        <p:nvGraphicFramePr>
          <p:cNvPr id="8209" name="Object 31"/>
          <p:cNvGraphicFramePr>
            <a:graphicFrameLocks noChangeAspect="1"/>
          </p:cNvGraphicFramePr>
          <p:nvPr/>
        </p:nvGraphicFramePr>
        <p:xfrm>
          <a:off x="2640013" y="5822950"/>
          <a:ext cx="463550" cy="268288"/>
        </p:xfrm>
        <a:graphic>
          <a:graphicData uri="http://schemas.openxmlformats.org/presentationml/2006/ole">
            <p:oleObj spid="_x0000_s8693" name="CS ChemDraw Drawing" r:id="rId18" imgW="304800" imgH="177800" progId="ACD.ChemSketchCDX">
              <p:embed/>
            </p:oleObj>
          </a:graphicData>
        </a:graphic>
      </p:graphicFrame>
      <p:graphicFrame>
        <p:nvGraphicFramePr>
          <p:cNvPr id="8210" name="Object 32"/>
          <p:cNvGraphicFramePr>
            <a:graphicFrameLocks noChangeAspect="1"/>
          </p:cNvGraphicFramePr>
          <p:nvPr/>
        </p:nvGraphicFramePr>
        <p:xfrm>
          <a:off x="3643313" y="6140450"/>
          <a:ext cx="463550" cy="268288"/>
        </p:xfrm>
        <a:graphic>
          <a:graphicData uri="http://schemas.openxmlformats.org/presentationml/2006/ole">
            <p:oleObj spid="_x0000_s8694" name="CS ChemDraw Drawing" r:id="rId19" imgW="304800" imgH="177800" progId="ACD.ChemSketchCDX">
              <p:embed/>
            </p:oleObj>
          </a:graphicData>
        </a:graphic>
      </p:graphicFrame>
      <p:graphicFrame>
        <p:nvGraphicFramePr>
          <p:cNvPr id="8211" name="Object 33"/>
          <p:cNvGraphicFramePr>
            <a:graphicFrameLocks noChangeAspect="1"/>
          </p:cNvGraphicFramePr>
          <p:nvPr/>
        </p:nvGraphicFramePr>
        <p:xfrm>
          <a:off x="1722438" y="2159000"/>
          <a:ext cx="609600" cy="330200"/>
        </p:xfrm>
        <a:graphic>
          <a:graphicData uri="http://schemas.openxmlformats.org/presentationml/2006/ole">
            <p:oleObj spid="_x0000_s8695" name="CS ChemDraw Drawing" r:id="rId20" imgW="401320" imgH="218440" progId="ACD.ChemSketchCDX">
              <p:embed/>
            </p:oleObj>
          </a:graphicData>
        </a:graphic>
      </p:graphicFrame>
      <p:graphicFrame>
        <p:nvGraphicFramePr>
          <p:cNvPr id="8212" name="Object 34"/>
          <p:cNvGraphicFramePr>
            <a:graphicFrameLocks noChangeAspect="1"/>
          </p:cNvGraphicFramePr>
          <p:nvPr/>
        </p:nvGraphicFramePr>
        <p:xfrm>
          <a:off x="2554288" y="468313"/>
          <a:ext cx="358775" cy="252412"/>
        </p:xfrm>
        <a:graphic>
          <a:graphicData uri="http://schemas.openxmlformats.org/presentationml/2006/ole">
            <p:oleObj spid="_x0000_s8696" name="CS ChemDraw Drawing" r:id="rId21" imgW="236220" imgH="167640" progId="ACD.ChemSketchCDX">
              <p:embed/>
            </p:oleObj>
          </a:graphicData>
        </a:graphic>
      </p:graphicFrame>
      <p:graphicFrame>
        <p:nvGraphicFramePr>
          <p:cNvPr id="8213" name="Object 35"/>
          <p:cNvGraphicFramePr>
            <a:graphicFrameLocks noChangeAspect="1"/>
          </p:cNvGraphicFramePr>
          <p:nvPr/>
        </p:nvGraphicFramePr>
        <p:xfrm>
          <a:off x="1697038" y="1257300"/>
          <a:ext cx="609600" cy="330200"/>
        </p:xfrm>
        <a:graphic>
          <a:graphicData uri="http://schemas.openxmlformats.org/presentationml/2006/ole">
            <p:oleObj spid="_x0000_s8697" name="CS ChemDraw Drawing" r:id="rId22" imgW="401320" imgH="218440" progId="ACD.ChemSketchCDX">
              <p:embed/>
            </p:oleObj>
          </a:graphicData>
        </a:graphic>
      </p:graphicFrame>
      <p:graphicFrame>
        <p:nvGraphicFramePr>
          <p:cNvPr id="8214" name="Object 36"/>
          <p:cNvGraphicFramePr>
            <a:graphicFrameLocks noChangeAspect="1"/>
          </p:cNvGraphicFramePr>
          <p:nvPr/>
        </p:nvGraphicFramePr>
        <p:xfrm>
          <a:off x="1366838" y="736600"/>
          <a:ext cx="609600" cy="330200"/>
        </p:xfrm>
        <a:graphic>
          <a:graphicData uri="http://schemas.openxmlformats.org/presentationml/2006/ole">
            <p:oleObj spid="_x0000_s8698" name="CS ChemDraw Drawing" r:id="rId23" imgW="401320" imgH="218440" progId="ACD.ChemSketchCDX">
              <p:embed/>
            </p:oleObj>
          </a:graphicData>
        </a:graphic>
      </p:graphicFrame>
      <p:graphicFrame>
        <p:nvGraphicFramePr>
          <p:cNvPr id="8215" name="Object 37"/>
          <p:cNvGraphicFramePr>
            <a:graphicFrameLocks noChangeAspect="1"/>
          </p:cNvGraphicFramePr>
          <p:nvPr/>
        </p:nvGraphicFramePr>
        <p:xfrm>
          <a:off x="1881188" y="49213"/>
          <a:ext cx="358775" cy="252412"/>
        </p:xfrm>
        <a:graphic>
          <a:graphicData uri="http://schemas.openxmlformats.org/presentationml/2006/ole">
            <p:oleObj spid="_x0000_s8699" name="CS ChemDraw Drawing" r:id="rId24" imgW="236220" imgH="167640" progId="ACD.ChemSketchCDX">
              <p:embed/>
            </p:oleObj>
          </a:graphicData>
        </a:graphic>
      </p:graphicFrame>
      <p:graphicFrame>
        <p:nvGraphicFramePr>
          <p:cNvPr id="8216" name="Object 38"/>
          <p:cNvGraphicFramePr>
            <a:graphicFrameLocks noChangeAspect="1"/>
          </p:cNvGraphicFramePr>
          <p:nvPr/>
        </p:nvGraphicFramePr>
        <p:xfrm>
          <a:off x="2122488" y="620713"/>
          <a:ext cx="358775" cy="252412"/>
        </p:xfrm>
        <a:graphic>
          <a:graphicData uri="http://schemas.openxmlformats.org/presentationml/2006/ole">
            <p:oleObj spid="_x0000_s8700" name="CS ChemDraw Drawing" r:id="rId25" imgW="236220" imgH="167640" progId="ACD.ChemSketchCDX">
              <p:embed/>
            </p:oleObj>
          </a:graphicData>
        </a:graphic>
      </p:graphicFrame>
      <p:graphicFrame>
        <p:nvGraphicFramePr>
          <p:cNvPr id="8217" name="Object 39"/>
          <p:cNvGraphicFramePr>
            <a:graphicFrameLocks noChangeAspect="1"/>
          </p:cNvGraphicFramePr>
          <p:nvPr/>
        </p:nvGraphicFramePr>
        <p:xfrm>
          <a:off x="1900238" y="304800"/>
          <a:ext cx="609600" cy="330200"/>
        </p:xfrm>
        <a:graphic>
          <a:graphicData uri="http://schemas.openxmlformats.org/presentationml/2006/ole">
            <p:oleObj spid="_x0000_s8701" name="CS ChemDraw Drawing" r:id="rId26" imgW="401320" imgH="218440" progId="ACD.ChemSketchCDX">
              <p:embed/>
            </p:oleObj>
          </a:graphicData>
        </a:graphic>
      </p:graphicFrame>
      <p:graphicFrame>
        <p:nvGraphicFramePr>
          <p:cNvPr id="8218" name="Object 40"/>
          <p:cNvGraphicFramePr>
            <a:graphicFrameLocks noChangeAspect="1"/>
          </p:cNvGraphicFramePr>
          <p:nvPr/>
        </p:nvGraphicFramePr>
        <p:xfrm>
          <a:off x="1862138" y="3213100"/>
          <a:ext cx="609600" cy="330200"/>
        </p:xfrm>
        <a:graphic>
          <a:graphicData uri="http://schemas.openxmlformats.org/presentationml/2006/ole">
            <p:oleObj spid="_x0000_s8702" name="CS ChemDraw Drawing" r:id="rId27" imgW="401320" imgH="218440" progId="ACD.ChemSketchCDX">
              <p:embed/>
            </p:oleObj>
          </a:graphicData>
        </a:graphic>
      </p:graphicFrame>
      <p:graphicFrame>
        <p:nvGraphicFramePr>
          <p:cNvPr id="8219" name="Object 41"/>
          <p:cNvGraphicFramePr>
            <a:graphicFrameLocks noChangeAspect="1"/>
          </p:cNvGraphicFramePr>
          <p:nvPr/>
        </p:nvGraphicFramePr>
        <p:xfrm>
          <a:off x="2147888" y="2868613"/>
          <a:ext cx="358775" cy="252412"/>
        </p:xfrm>
        <a:graphic>
          <a:graphicData uri="http://schemas.openxmlformats.org/presentationml/2006/ole">
            <p:oleObj spid="_x0000_s8703" name="CS ChemDraw Drawing" r:id="rId28" imgW="236220" imgH="167640" progId="ACD.ChemSketchCDX">
              <p:embed/>
            </p:oleObj>
          </a:graphicData>
        </a:graphic>
      </p:graphicFrame>
      <p:graphicFrame>
        <p:nvGraphicFramePr>
          <p:cNvPr id="8220" name="Object 42"/>
          <p:cNvGraphicFramePr>
            <a:graphicFrameLocks noChangeAspect="1"/>
          </p:cNvGraphicFramePr>
          <p:nvPr/>
        </p:nvGraphicFramePr>
        <p:xfrm>
          <a:off x="2147888" y="3529013"/>
          <a:ext cx="358775" cy="252412"/>
        </p:xfrm>
        <a:graphic>
          <a:graphicData uri="http://schemas.openxmlformats.org/presentationml/2006/ole">
            <p:oleObj spid="_x0000_s8704" name="CS ChemDraw Drawing" r:id="rId29" imgW="236220" imgH="167640" progId="ACD.ChemSketchCDX">
              <p:embed/>
            </p:oleObj>
          </a:graphicData>
        </a:graphic>
      </p:graphicFrame>
      <p:graphicFrame>
        <p:nvGraphicFramePr>
          <p:cNvPr id="8221" name="Object 44"/>
          <p:cNvGraphicFramePr>
            <a:graphicFrameLocks noChangeAspect="1"/>
          </p:cNvGraphicFramePr>
          <p:nvPr/>
        </p:nvGraphicFramePr>
        <p:xfrm>
          <a:off x="1490663" y="5886450"/>
          <a:ext cx="512762" cy="311150"/>
        </p:xfrm>
        <a:graphic>
          <a:graphicData uri="http://schemas.openxmlformats.org/presentationml/2006/ole">
            <p:oleObj spid="_x0000_s8705" name="CS ChemDraw Drawing" r:id="rId30" imgW="337820" imgH="205740" progId="ACD.ChemSketchCDX">
              <p:embed/>
            </p:oleObj>
          </a:graphicData>
        </a:graphic>
      </p:graphicFrame>
      <p:graphicFrame>
        <p:nvGraphicFramePr>
          <p:cNvPr id="8222" name="Object 45"/>
          <p:cNvGraphicFramePr>
            <a:graphicFrameLocks noChangeAspect="1"/>
          </p:cNvGraphicFramePr>
          <p:nvPr/>
        </p:nvGraphicFramePr>
        <p:xfrm>
          <a:off x="1643063" y="5454650"/>
          <a:ext cx="512762" cy="311150"/>
        </p:xfrm>
        <a:graphic>
          <a:graphicData uri="http://schemas.openxmlformats.org/presentationml/2006/ole">
            <p:oleObj spid="_x0000_s8706" name="CS ChemDraw Drawing" r:id="rId31" imgW="337820" imgH="205740" progId="ACD.ChemSketchCDX">
              <p:embed/>
            </p:oleObj>
          </a:graphicData>
        </a:graphic>
      </p:graphicFrame>
      <p:graphicFrame>
        <p:nvGraphicFramePr>
          <p:cNvPr id="8223" name="Object 64"/>
          <p:cNvGraphicFramePr>
            <a:graphicFrameLocks noChangeAspect="1"/>
          </p:cNvGraphicFramePr>
          <p:nvPr/>
        </p:nvGraphicFramePr>
        <p:xfrm>
          <a:off x="2198688" y="5751513"/>
          <a:ext cx="358775" cy="252412"/>
        </p:xfrm>
        <a:graphic>
          <a:graphicData uri="http://schemas.openxmlformats.org/presentationml/2006/ole">
            <p:oleObj spid="_x0000_s8707" name="CS ChemDraw Drawing" r:id="rId32" imgW="236220" imgH="167640" progId="ACD.ChemSketchCDX">
              <p:embed/>
            </p:oleObj>
          </a:graphicData>
        </a:graphic>
      </p:graphicFrame>
      <p:sp>
        <p:nvSpPr>
          <p:cNvPr id="8249" name="Text Box 65"/>
          <p:cNvSpPr txBox="1">
            <a:spLocks noChangeArrowheads="1"/>
          </p:cNvSpPr>
          <p:nvPr/>
        </p:nvSpPr>
        <p:spPr bwMode="auto">
          <a:xfrm>
            <a:off x="6426200" y="1358900"/>
            <a:ext cx="2362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800">
                <a:solidFill>
                  <a:schemeClr val="accent2"/>
                </a:solidFill>
                <a:latin typeface="Comic Sans MS" pitchFamily="66" charset="0"/>
              </a:rPr>
              <a:t>Avant l’équivalence…</a:t>
            </a:r>
          </a:p>
        </p:txBody>
      </p:sp>
      <p:grpSp>
        <p:nvGrpSpPr>
          <p:cNvPr id="8250" name="Group 66"/>
          <p:cNvGrpSpPr>
            <a:grpSpLocks/>
          </p:cNvGrpSpPr>
          <p:nvPr/>
        </p:nvGrpSpPr>
        <p:grpSpPr bwMode="auto">
          <a:xfrm>
            <a:off x="6184900" y="1422400"/>
            <a:ext cx="241300" cy="241300"/>
            <a:chOff x="4232" y="2360"/>
            <a:chExt cx="416" cy="392"/>
          </a:xfrm>
        </p:grpSpPr>
        <p:sp>
          <p:nvSpPr>
            <p:cNvPr id="8260" name="Oval 67"/>
            <p:cNvSpPr>
              <a:spLocks noChangeArrowheads="1"/>
            </p:cNvSpPr>
            <p:nvPr/>
          </p:nvSpPr>
          <p:spPr bwMode="auto">
            <a:xfrm>
              <a:off x="4232" y="2360"/>
              <a:ext cx="416" cy="392"/>
            </a:xfrm>
            <a:prstGeom prst="ellipse">
              <a:avLst/>
            </a:pr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90180" name="Oval 68"/>
            <p:cNvSpPr>
              <a:spLocks noChangeArrowheads="1"/>
            </p:cNvSpPr>
            <p:nvPr/>
          </p:nvSpPr>
          <p:spPr bwMode="auto">
            <a:xfrm>
              <a:off x="4232" y="2360"/>
              <a:ext cx="375" cy="369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gamma/>
                    <a:tint val="0"/>
                    <a:invGamma/>
                  </a:schemeClr>
                </a:gs>
                <a:gs pos="100000">
                  <a:schemeClr val="accent2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FR"/>
            </a:p>
          </p:txBody>
        </p:sp>
      </p:grpSp>
      <p:graphicFrame>
        <p:nvGraphicFramePr>
          <p:cNvPr id="8224" name="Object 69"/>
          <p:cNvGraphicFramePr>
            <a:graphicFrameLocks noChangeAspect="1"/>
          </p:cNvGraphicFramePr>
          <p:nvPr/>
        </p:nvGraphicFramePr>
        <p:xfrm>
          <a:off x="6475413" y="1809750"/>
          <a:ext cx="463550" cy="268288"/>
        </p:xfrm>
        <a:graphic>
          <a:graphicData uri="http://schemas.openxmlformats.org/presentationml/2006/ole">
            <p:oleObj spid="_x0000_s8708" name="CS ChemDraw Drawing" r:id="rId33" imgW="304800" imgH="177800" progId="ACD.ChemSketchCDX">
              <p:embed/>
            </p:oleObj>
          </a:graphicData>
        </a:graphic>
      </p:graphicFrame>
      <p:graphicFrame>
        <p:nvGraphicFramePr>
          <p:cNvPr id="8225" name="Object 70"/>
          <p:cNvGraphicFramePr>
            <a:graphicFrameLocks noChangeAspect="1"/>
          </p:cNvGraphicFramePr>
          <p:nvPr/>
        </p:nvGraphicFramePr>
        <p:xfrm>
          <a:off x="7153275" y="1827213"/>
          <a:ext cx="501650" cy="252412"/>
        </p:xfrm>
        <a:graphic>
          <a:graphicData uri="http://schemas.openxmlformats.org/presentationml/2006/ole">
            <p:oleObj spid="_x0000_s8709" name="CS ChemDraw Drawing" r:id="rId34" imgW="330200" imgH="167640" progId="ACD.ChemSketchCDX">
              <p:embed/>
            </p:oleObj>
          </a:graphicData>
        </a:graphic>
      </p:graphicFrame>
      <p:grpSp>
        <p:nvGrpSpPr>
          <p:cNvPr id="8251" name="Group 71"/>
          <p:cNvGrpSpPr>
            <a:grpSpLocks/>
          </p:cNvGrpSpPr>
          <p:nvPr/>
        </p:nvGrpSpPr>
        <p:grpSpPr bwMode="auto">
          <a:xfrm>
            <a:off x="7812088" y="1797050"/>
            <a:ext cx="633412" cy="492125"/>
            <a:chOff x="3977" y="1748"/>
            <a:chExt cx="399" cy="310"/>
          </a:xfrm>
        </p:grpSpPr>
        <p:graphicFrame>
          <p:nvGraphicFramePr>
            <p:cNvPr id="8236" name="Object 72"/>
            <p:cNvGraphicFramePr>
              <a:graphicFrameLocks noChangeAspect="1"/>
            </p:cNvGraphicFramePr>
            <p:nvPr/>
          </p:nvGraphicFramePr>
          <p:xfrm>
            <a:off x="4011" y="1748"/>
            <a:ext cx="323" cy="196"/>
          </p:xfrm>
          <a:graphic>
            <a:graphicData uri="http://schemas.openxmlformats.org/presentationml/2006/ole">
              <p:oleObj spid="_x0000_s8710" name="CS ChemDraw Drawing" r:id="rId35" imgW="337820" imgH="205740" progId="ACD.ChemSketchCDX">
                <p:embed/>
              </p:oleObj>
            </a:graphicData>
          </a:graphic>
        </p:graphicFrame>
        <p:graphicFrame>
          <p:nvGraphicFramePr>
            <p:cNvPr id="8237" name="Object 73"/>
            <p:cNvGraphicFramePr>
              <a:graphicFrameLocks noChangeAspect="1"/>
            </p:cNvGraphicFramePr>
            <p:nvPr/>
          </p:nvGraphicFramePr>
          <p:xfrm>
            <a:off x="3977" y="1940"/>
            <a:ext cx="399" cy="118"/>
          </p:xfrm>
          <a:graphic>
            <a:graphicData uri="http://schemas.openxmlformats.org/presentationml/2006/ole">
              <p:oleObj spid="_x0000_s8711" name="CS ChemDraw Drawing" r:id="rId36" imgW="576580" imgH="170180" progId="ACD.ChemSketchCDX">
                <p:embed/>
              </p:oleObj>
            </a:graphicData>
          </a:graphic>
        </p:graphicFrame>
      </p:grpSp>
      <p:graphicFrame>
        <p:nvGraphicFramePr>
          <p:cNvPr id="8226" name="Object 74"/>
          <p:cNvGraphicFramePr>
            <a:graphicFrameLocks noChangeAspect="1"/>
          </p:cNvGraphicFramePr>
          <p:nvPr/>
        </p:nvGraphicFramePr>
        <p:xfrm>
          <a:off x="6529388" y="2360613"/>
          <a:ext cx="358775" cy="252412"/>
        </p:xfrm>
        <a:graphic>
          <a:graphicData uri="http://schemas.openxmlformats.org/presentationml/2006/ole">
            <p:oleObj spid="_x0000_s8712" name="CS ChemDraw Drawing" r:id="rId37" imgW="236220" imgH="167640" progId="ACD.ChemSketchCDX">
              <p:embed/>
            </p:oleObj>
          </a:graphicData>
        </a:graphic>
      </p:graphicFrame>
      <p:grpSp>
        <p:nvGrpSpPr>
          <p:cNvPr id="8252" name="Group 75"/>
          <p:cNvGrpSpPr>
            <a:grpSpLocks/>
          </p:cNvGrpSpPr>
          <p:nvPr/>
        </p:nvGrpSpPr>
        <p:grpSpPr bwMode="auto">
          <a:xfrm>
            <a:off x="7046913" y="2305050"/>
            <a:ext cx="614362" cy="492125"/>
            <a:chOff x="3439" y="1748"/>
            <a:chExt cx="387" cy="310"/>
          </a:xfrm>
        </p:grpSpPr>
        <p:graphicFrame>
          <p:nvGraphicFramePr>
            <p:cNvPr id="8234" name="Object 76"/>
            <p:cNvGraphicFramePr>
              <a:graphicFrameLocks noChangeAspect="1"/>
            </p:cNvGraphicFramePr>
            <p:nvPr/>
          </p:nvGraphicFramePr>
          <p:xfrm>
            <a:off x="3467" y="1748"/>
            <a:ext cx="323" cy="196"/>
          </p:xfrm>
          <a:graphic>
            <a:graphicData uri="http://schemas.openxmlformats.org/presentationml/2006/ole">
              <p:oleObj spid="_x0000_s8713" name="CS ChemDraw Drawing" r:id="rId38" imgW="337820" imgH="205740" progId="ACD.ChemSketchCDX">
                <p:embed/>
              </p:oleObj>
            </a:graphicData>
          </a:graphic>
        </p:graphicFrame>
        <p:graphicFrame>
          <p:nvGraphicFramePr>
            <p:cNvPr id="8235" name="Object 77"/>
            <p:cNvGraphicFramePr>
              <a:graphicFrameLocks noChangeAspect="1"/>
            </p:cNvGraphicFramePr>
            <p:nvPr/>
          </p:nvGraphicFramePr>
          <p:xfrm>
            <a:off x="3439" y="1940"/>
            <a:ext cx="387" cy="118"/>
          </p:xfrm>
          <a:graphic>
            <a:graphicData uri="http://schemas.openxmlformats.org/presentationml/2006/ole">
              <p:oleObj spid="_x0000_s8714" name="CS ChemDraw Drawing" r:id="rId39" imgW="558800" imgH="170180" progId="ACD.ChemSketchCDX">
                <p:embed/>
              </p:oleObj>
            </a:graphicData>
          </a:graphic>
        </p:graphicFrame>
      </p:grpSp>
      <p:grpSp>
        <p:nvGrpSpPr>
          <p:cNvPr id="8253" name="Group 78"/>
          <p:cNvGrpSpPr>
            <a:grpSpLocks/>
          </p:cNvGrpSpPr>
          <p:nvPr/>
        </p:nvGrpSpPr>
        <p:grpSpPr bwMode="auto">
          <a:xfrm>
            <a:off x="5384800" y="5842000"/>
            <a:ext cx="3676650" cy="939800"/>
            <a:chOff x="3392" y="3680"/>
            <a:chExt cx="2316" cy="592"/>
          </a:xfrm>
        </p:grpSpPr>
        <p:sp>
          <p:nvSpPr>
            <p:cNvPr id="8255" name="Text Box 79"/>
            <p:cNvSpPr txBox="1">
              <a:spLocks noChangeArrowheads="1"/>
            </p:cNvSpPr>
            <p:nvPr/>
          </p:nvSpPr>
          <p:spPr bwMode="auto">
            <a:xfrm>
              <a:off x="3392" y="3680"/>
              <a:ext cx="192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>
                  <a:solidFill>
                    <a:srgbClr val="FF0000"/>
                  </a:solidFill>
                  <a:latin typeface="Comic Sans MS" pitchFamily="66" charset="0"/>
                </a:rPr>
                <a:t>Réaction support de titrage:</a:t>
              </a:r>
            </a:p>
          </p:txBody>
        </p:sp>
        <p:sp>
          <p:nvSpPr>
            <p:cNvPr id="8256" name="AutoShape 80"/>
            <p:cNvSpPr>
              <a:spLocks noChangeArrowheads="1"/>
            </p:cNvSpPr>
            <p:nvPr/>
          </p:nvSpPr>
          <p:spPr bwMode="auto">
            <a:xfrm>
              <a:off x="3453" y="3921"/>
              <a:ext cx="2255" cy="351"/>
            </a:xfrm>
            <a:prstGeom prst="roundRect">
              <a:avLst>
                <a:gd name="adj" fmla="val 16667"/>
              </a:avLst>
            </a:prstGeom>
            <a:solidFill>
              <a:schemeClr val="folHlink"/>
            </a:soli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90193" name="AutoShape 81"/>
            <p:cNvSpPr>
              <a:spLocks noChangeArrowheads="1"/>
            </p:cNvSpPr>
            <p:nvPr/>
          </p:nvSpPr>
          <p:spPr bwMode="auto">
            <a:xfrm>
              <a:off x="3405" y="3857"/>
              <a:ext cx="2255" cy="367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1">
                    <a:gamma/>
                    <a:shade val="7607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76078"/>
                    <a:invGamma/>
                  </a:schemeClr>
                </a:gs>
              </a:gsLst>
              <a:lin ang="2700000" scaled="1"/>
            </a:gradFill>
            <a:ln w="381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FR"/>
            </a:p>
          </p:txBody>
        </p:sp>
        <p:graphicFrame>
          <p:nvGraphicFramePr>
            <p:cNvPr id="8227" name="Object 82"/>
            <p:cNvGraphicFramePr>
              <a:graphicFrameLocks noChangeAspect="1"/>
            </p:cNvGraphicFramePr>
            <p:nvPr/>
          </p:nvGraphicFramePr>
          <p:xfrm>
            <a:off x="3537" y="3931"/>
            <a:ext cx="384" cy="208"/>
          </p:xfrm>
          <a:graphic>
            <a:graphicData uri="http://schemas.openxmlformats.org/presentationml/2006/ole">
              <p:oleObj spid="_x0000_s8715" name="CS ChemDraw Drawing" r:id="rId40" imgW="401320" imgH="218440" progId="ACD.ChemSketchCDX">
                <p:embed/>
              </p:oleObj>
            </a:graphicData>
          </a:graphic>
        </p:graphicFrame>
        <p:graphicFrame>
          <p:nvGraphicFramePr>
            <p:cNvPr id="8228" name="Object 83"/>
            <p:cNvGraphicFramePr>
              <a:graphicFrameLocks noChangeAspect="1"/>
            </p:cNvGraphicFramePr>
            <p:nvPr/>
          </p:nvGraphicFramePr>
          <p:xfrm>
            <a:off x="4271" y="3951"/>
            <a:ext cx="316" cy="159"/>
          </p:xfrm>
          <a:graphic>
            <a:graphicData uri="http://schemas.openxmlformats.org/presentationml/2006/ole">
              <p:oleObj spid="_x0000_s8716" name="CS ChemDraw Drawing" r:id="rId41" imgW="330200" imgH="167640" progId="ACD.ChemSketchCDX">
                <p:embed/>
              </p:oleObj>
            </a:graphicData>
          </a:graphic>
        </p:graphicFrame>
        <p:graphicFrame>
          <p:nvGraphicFramePr>
            <p:cNvPr id="8229" name="Object 84"/>
            <p:cNvGraphicFramePr>
              <a:graphicFrameLocks noChangeAspect="1"/>
            </p:cNvGraphicFramePr>
            <p:nvPr/>
          </p:nvGraphicFramePr>
          <p:xfrm>
            <a:off x="4952" y="3952"/>
            <a:ext cx="169" cy="196"/>
          </p:xfrm>
          <a:graphic>
            <a:graphicData uri="http://schemas.openxmlformats.org/presentationml/2006/ole">
              <p:oleObj spid="_x0000_s8717" name="CS ChemDraw Drawing" r:id="rId42" imgW="561340" imgH="205740" progId="ACD.ChemSketchCDX">
                <p:embed/>
              </p:oleObj>
            </a:graphicData>
          </a:graphic>
        </p:graphicFrame>
        <p:sp>
          <p:nvSpPr>
            <p:cNvPr id="8258" name="Text Box 85"/>
            <p:cNvSpPr txBox="1">
              <a:spLocks noChangeArrowheads="1"/>
            </p:cNvSpPr>
            <p:nvPr/>
          </p:nvSpPr>
          <p:spPr bwMode="auto">
            <a:xfrm>
              <a:off x="3971" y="3908"/>
              <a:ext cx="88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/>
                <a:t>+</a:t>
              </a:r>
            </a:p>
          </p:txBody>
        </p:sp>
        <p:sp>
          <p:nvSpPr>
            <p:cNvPr id="8259" name="Text Box 86"/>
            <p:cNvSpPr txBox="1">
              <a:spLocks noChangeArrowheads="1"/>
            </p:cNvSpPr>
            <p:nvPr/>
          </p:nvSpPr>
          <p:spPr bwMode="auto">
            <a:xfrm>
              <a:off x="4634" y="3890"/>
              <a:ext cx="8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800" b="1">
                  <a:sym typeface="Wingdings" pitchFamily="2" charset="2"/>
                </a:rPr>
                <a:t></a:t>
              </a:r>
            </a:p>
          </p:txBody>
        </p:sp>
        <p:graphicFrame>
          <p:nvGraphicFramePr>
            <p:cNvPr id="8230" name="Object 87"/>
            <p:cNvGraphicFramePr>
              <a:graphicFrameLocks noChangeAspect="1"/>
            </p:cNvGraphicFramePr>
            <p:nvPr/>
          </p:nvGraphicFramePr>
          <p:xfrm>
            <a:off x="3835" y="4053"/>
            <a:ext cx="204" cy="133"/>
          </p:xfrm>
          <a:graphic>
            <a:graphicData uri="http://schemas.openxmlformats.org/presentationml/2006/ole">
              <p:oleObj spid="_x0000_s8718" name="CS ChemDraw Drawing" r:id="rId43" imgW="314960" imgH="205740" progId="ACD.ChemSketchCDX">
                <p:embed/>
              </p:oleObj>
            </a:graphicData>
          </a:graphic>
        </p:graphicFrame>
        <p:graphicFrame>
          <p:nvGraphicFramePr>
            <p:cNvPr id="8231" name="Object 88"/>
            <p:cNvGraphicFramePr>
              <a:graphicFrameLocks noChangeAspect="1"/>
            </p:cNvGraphicFramePr>
            <p:nvPr/>
          </p:nvGraphicFramePr>
          <p:xfrm>
            <a:off x="4499" y="4045"/>
            <a:ext cx="204" cy="133"/>
          </p:xfrm>
          <a:graphic>
            <a:graphicData uri="http://schemas.openxmlformats.org/presentationml/2006/ole">
              <p:oleObj spid="_x0000_s8719" name="CS ChemDraw Drawing" r:id="rId44" imgW="314960" imgH="205740" progId="ACD.ChemSketchCDX">
                <p:embed/>
              </p:oleObj>
            </a:graphicData>
          </a:graphic>
        </p:graphicFrame>
        <p:graphicFrame>
          <p:nvGraphicFramePr>
            <p:cNvPr id="8232" name="Object 89"/>
            <p:cNvGraphicFramePr>
              <a:graphicFrameLocks noChangeAspect="1"/>
            </p:cNvGraphicFramePr>
            <p:nvPr/>
          </p:nvGraphicFramePr>
          <p:xfrm>
            <a:off x="5436" y="4032"/>
            <a:ext cx="162" cy="152"/>
          </p:xfrm>
          <a:graphic>
            <a:graphicData uri="http://schemas.openxmlformats.org/presentationml/2006/ole">
              <p:oleObj spid="_x0000_s8720" name="Equation" r:id="rId45" imgW="371160" imgH="239040" progId="">
                <p:embed/>
              </p:oleObj>
            </a:graphicData>
          </a:graphic>
        </p:graphicFrame>
        <p:graphicFrame>
          <p:nvGraphicFramePr>
            <p:cNvPr id="8233" name="Object 90"/>
            <p:cNvGraphicFramePr>
              <a:graphicFrameLocks noChangeAspect="1"/>
            </p:cNvGraphicFramePr>
            <p:nvPr/>
          </p:nvGraphicFramePr>
          <p:xfrm>
            <a:off x="5131" y="3956"/>
            <a:ext cx="323" cy="196"/>
          </p:xfrm>
          <a:graphic>
            <a:graphicData uri="http://schemas.openxmlformats.org/presentationml/2006/ole">
              <p:oleObj spid="_x0000_s8721" name="CS ChemDraw Drawing" r:id="rId46" imgW="337820" imgH="205740" progId="ACD.ChemSketchCDX">
                <p:embed/>
              </p:oleObj>
            </a:graphicData>
          </a:graphic>
        </p:graphicFrame>
      </p:grpSp>
      <p:sp>
        <p:nvSpPr>
          <p:cNvPr id="8254" name="AutoShape 91"/>
          <p:cNvSpPr>
            <a:spLocks noChangeArrowheads="1"/>
          </p:cNvSpPr>
          <p:nvPr/>
        </p:nvSpPr>
        <p:spPr bwMode="auto">
          <a:xfrm>
            <a:off x="7239000" y="1104900"/>
            <a:ext cx="152400" cy="266700"/>
          </a:xfrm>
          <a:prstGeom prst="downArrow">
            <a:avLst>
              <a:gd name="adj1" fmla="val 50000"/>
              <a:gd name="adj2" fmla="val 4375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AutoShape 2"/>
          <p:cNvSpPr>
            <a:spLocks noChangeArrowheads="1"/>
          </p:cNvSpPr>
          <p:nvPr/>
        </p:nvSpPr>
        <p:spPr bwMode="auto">
          <a:xfrm>
            <a:off x="5892800" y="241300"/>
            <a:ext cx="2959100" cy="81280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chemeClr val="bg1">
                  <a:gamma/>
                  <a:shade val="84314"/>
                  <a:invGamma/>
                </a:schemeClr>
              </a:gs>
              <a:gs pos="50000">
                <a:schemeClr val="bg1"/>
              </a:gs>
              <a:gs pos="100000">
                <a:schemeClr val="bg1">
                  <a:gamma/>
                  <a:shade val="84314"/>
                  <a:invGamma/>
                </a:schemeClr>
              </a:gs>
            </a:gsLst>
            <a:lin ang="2700000" scaled="1"/>
          </a:gradFill>
          <a:ln w="2857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graphicFrame>
        <p:nvGraphicFramePr>
          <p:cNvPr id="9218" name="Object 3"/>
          <p:cNvGraphicFramePr>
            <a:graphicFrameLocks noChangeAspect="1"/>
          </p:cNvGraphicFramePr>
          <p:nvPr/>
        </p:nvGraphicFramePr>
        <p:xfrm>
          <a:off x="455613" y="0"/>
          <a:ext cx="4191000" cy="3890963"/>
        </p:xfrm>
        <a:graphic>
          <a:graphicData uri="http://schemas.openxmlformats.org/presentationml/2006/ole">
            <p:oleObj spid="_x0000_s9702" name="Image bitmap" r:id="rId3" imgW="3591426" imgH="3333333" progId="PBrush">
              <p:embed/>
            </p:oleObj>
          </a:graphicData>
        </a:graphic>
      </p:graphicFrame>
      <p:sp>
        <p:nvSpPr>
          <p:cNvPr id="62468" name="Oval 4"/>
          <p:cNvSpPr>
            <a:spLocks noChangeArrowheads="1"/>
          </p:cNvSpPr>
          <p:nvPr/>
        </p:nvSpPr>
        <p:spPr bwMode="auto">
          <a:xfrm>
            <a:off x="4064000" y="1282700"/>
            <a:ext cx="393700" cy="1079500"/>
          </a:xfrm>
          <a:prstGeom prst="ellipse">
            <a:avLst/>
          </a:prstGeom>
          <a:gradFill rotWithShape="0">
            <a:gsLst>
              <a:gs pos="0">
                <a:schemeClr val="bg1">
                  <a:gamma/>
                  <a:shade val="46275"/>
                  <a:invGamma/>
                </a:schemeClr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62469" name="Freeform 5"/>
          <p:cNvSpPr>
            <a:spLocks/>
          </p:cNvSpPr>
          <p:nvPr/>
        </p:nvSpPr>
        <p:spPr bwMode="auto">
          <a:xfrm>
            <a:off x="1127125" y="1651000"/>
            <a:ext cx="1009650" cy="336550"/>
          </a:xfrm>
          <a:custGeom>
            <a:avLst/>
            <a:gdLst/>
            <a:ahLst/>
            <a:cxnLst>
              <a:cxn ang="0">
                <a:pos x="610" y="0"/>
              </a:cxn>
              <a:cxn ang="0">
                <a:pos x="622" y="34"/>
              </a:cxn>
              <a:cxn ang="0">
                <a:pos x="630" y="92"/>
              </a:cxn>
              <a:cxn ang="0">
                <a:pos x="632" y="120"/>
              </a:cxn>
              <a:cxn ang="0">
                <a:pos x="636" y="212"/>
              </a:cxn>
              <a:cxn ang="0">
                <a:pos x="232" y="206"/>
              </a:cxn>
              <a:cxn ang="0">
                <a:pos x="146" y="208"/>
              </a:cxn>
              <a:cxn ang="0">
                <a:pos x="78" y="178"/>
              </a:cxn>
              <a:cxn ang="0">
                <a:pos x="40" y="156"/>
              </a:cxn>
              <a:cxn ang="0">
                <a:pos x="4" y="136"/>
              </a:cxn>
              <a:cxn ang="0">
                <a:pos x="0" y="112"/>
              </a:cxn>
              <a:cxn ang="0">
                <a:pos x="2" y="76"/>
              </a:cxn>
              <a:cxn ang="0">
                <a:pos x="24" y="48"/>
              </a:cxn>
              <a:cxn ang="0">
                <a:pos x="64" y="26"/>
              </a:cxn>
              <a:cxn ang="0">
                <a:pos x="94" y="12"/>
              </a:cxn>
              <a:cxn ang="0">
                <a:pos x="130" y="8"/>
              </a:cxn>
              <a:cxn ang="0">
                <a:pos x="610" y="0"/>
              </a:cxn>
            </a:cxnLst>
            <a:rect l="0" t="0" r="r" b="b"/>
            <a:pathLst>
              <a:path w="636" h="212">
                <a:moveTo>
                  <a:pt x="610" y="0"/>
                </a:moveTo>
                <a:lnTo>
                  <a:pt x="622" y="34"/>
                </a:lnTo>
                <a:lnTo>
                  <a:pt x="630" y="92"/>
                </a:lnTo>
                <a:lnTo>
                  <a:pt x="632" y="120"/>
                </a:lnTo>
                <a:lnTo>
                  <a:pt x="636" y="212"/>
                </a:lnTo>
                <a:lnTo>
                  <a:pt x="232" y="206"/>
                </a:lnTo>
                <a:lnTo>
                  <a:pt x="146" y="208"/>
                </a:lnTo>
                <a:lnTo>
                  <a:pt x="78" y="178"/>
                </a:lnTo>
                <a:lnTo>
                  <a:pt x="40" y="156"/>
                </a:lnTo>
                <a:lnTo>
                  <a:pt x="4" y="136"/>
                </a:lnTo>
                <a:lnTo>
                  <a:pt x="0" y="112"/>
                </a:lnTo>
                <a:lnTo>
                  <a:pt x="2" y="76"/>
                </a:lnTo>
                <a:lnTo>
                  <a:pt x="24" y="48"/>
                </a:lnTo>
                <a:lnTo>
                  <a:pt x="64" y="26"/>
                </a:lnTo>
                <a:lnTo>
                  <a:pt x="94" y="12"/>
                </a:lnTo>
                <a:lnTo>
                  <a:pt x="130" y="8"/>
                </a:lnTo>
                <a:lnTo>
                  <a:pt x="610" y="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bg1">
                  <a:gamma/>
                  <a:shade val="56078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2470" name="Freeform 6"/>
          <p:cNvSpPr>
            <a:spLocks/>
          </p:cNvSpPr>
          <p:nvPr/>
        </p:nvSpPr>
        <p:spPr bwMode="auto">
          <a:xfrm>
            <a:off x="2349500" y="1625600"/>
            <a:ext cx="635000" cy="387350"/>
          </a:xfrm>
          <a:custGeom>
            <a:avLst/>
            <a:gdLst/>
            <a:ahLst/>
            <a:cxnLst>
              <a:cxn ang="0">
                <a:pos x="32" y="0"/>
              </a:cxn>
              <a:cxn ang="0">
                <a:pos x="18" y="40"/>
              </a:cxn>
              <a:cxn ang="0">
                <a:pos x="8" y="110"/>
              </a:cxn>
              <a:cxn ang="0">
                <a:pos x="4" y="170"/>
              </a:cxn>
              <a:cxn ang="0">
                <a:pos x="0" y="236"/>
              </a:cxn>
              <a:cxn ang="0">
                <a:pos x="398" y="244"/>
              </a:cxn>
              <a:cxn ang="0">
                <a:pos x="370" y="228"/>
              </a:cxn>
              <a:cxn ang="0">
                <a:pos x="352" y="178"/>
              </a:cxn>
              <a:cxn ang="0">
                <a:pos x="336" y="150"/>
              </a:cxn>
              <a:cxn ang="0">
                <a:pos x="338" y="112"/>
              </a:cxn>
              <a:cxn ang="0">
                <a:pos x="348" y="66"/>
              </a:cxn>
              <a:cxn ang="0">
                <a:pos x="366" y="26"/>
              </a:cxn>
              <a:cxn ang="0">
                <a:pos x="400" y="2"/>
              </a:cxn>
              <a:cxn ang="0">
                <a:pos x="32" y="0"/>
              </a:cxn>
            </a:cxnLst>
            <a:rect l="0" t="0" r="r" b="b"/>
            <a:pathLst>
              <a:path w="400" h="244">
                <a:moveTo>
                  <a:pt x="32" y="0"/>
                </a:moveTo>
                <a:lnTo>
                  <a:pt x="18" y="40"/>
                </a:lnTo>
                <a:lnTo>
                  <a:pt x="8" y="110"/>
                </a:lnTo>
                <a:lnTo>
                  <a:pt x="4" y="170"/>
                </a:lnTo>
                <a:lnTo>
                  <a:pt x="0" y="236"/>
                </a:lnTo>
                <a:lnTo>
                  <a:pt x="398" y="244"/>
                </a:lnTo>
                <a:lnTo>
                  <a:pt x="370" y="228"/>
                </a:lnTo>
                <a:lnTo>
                  <a:pt x="352" y="178"/>
                </a:lnTo>
                <a:lnTo>
                  <a:pt x="336" y="150"/>
                </a:lnTo>
                <a:lnTo>
                  <a:pt x="338" y="112"/>
                </a:lnTo>
                <a:lnTo>
                  <a:pt x="348" y="66"/>
                </a:lnTo>
                <a:lnTo>
                  <a:pt x="366" y="26"/>
                </a:lnTo>
                <a:lnTo>
                  <a:pt x="400" y="2"/>
                </a:lnTo>
                <a:lnTo>
                  <a:pt x="32" y="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bg1">
                  <a:gamma/>
                  <a:shade val="46275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9266" name="Freeform 7"/>
          <p:cNvSpPr>
            <a:spLocks/>
          </p:cNvSpPr>
          <p:nvPr/>
        </p:nvSpPr>
        <p:spPr bwMode="auto">
          <a:xfrm>
            <a:off x="3994150" y="1371600"/>
            <a:ext cx="171450" cy="869950"/>
          </a:xfrm>
          <a:custGeom>
            <a:avLst/>
            <a:gdLst>
              <a:gd name="T0" fmla="*/ 84 w 108"/>
              <a:gd name="T1" fmla="*/ 0 h 548"/>
              <a:gd name="T2" fmla="*/ 4 w 108"/>
              <a:gd name="T3" fmla="*/ 248 h 548"/>
              <a:gd name="T4" fmla="*/ 108 w 108"/>
              <a:gd name="T5" fmla="*/ 548 h 548"/>
              <a:gd name="T6" fmla="*/ 0 60000 65536"/>
              <a:gd name="T7" fmla="*/ 0 60000 65536"/>
              <a:gd name="T8" fmla="*/ 0 60000 65536"/>
              <a:gd name="T9" fmla="*/ 0 w 108"/>
              <a:gd name="T10" fmla="*/ 0 h 548"/>
              <a:gd name="T11" fmla="*/ 108 w 108"/>
              <a:gd name="T12" fmla="*/ 548 h 5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8" h="548">
                <a:moveTo>
                  <a:pt x="84" y="0"/>
                </a:moveTo>
                <a:cubicBezTo>
                  <a:pt x="42" y="78"/>
                  <a:pt x="0" y="157"/>
                  <a:pt x="4" y="248"/>
                </a:cubicBezTo>
                <a:cubicBezTo>
                  <a:pt x="8" y="339"/>
                  <a:pt x="58" y="443"/>
                  <a:pt x="108" y="54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aphicFrame>
        <p:nvGraphicFramePr>
          <p:cNvPr id="9219" name="Object 8"/>
          <p:cNvGraphicFramePr>
            <a:graphicFrameLocks noChangeAspect="1"/>
          </p:cNvGraphicFramePr>
          <p:nvPr/>
        </p:nvGraphicFramePr>
        <p:xfrm>
          <a:off x="25400" y="4406900"/>
          <a:ext cx="4619625" cy="1384300"/>
        </p:xfrm>
        <a:graphic>
          <a:graphicData uri="http://schemas.openxmlformats.org/presentationml/2006/ole">
            <p:oleObj spid="_x0000_s9703" name="Image bitmap" r:id="rId4" imgW="1457143" imgH="609524" progId="PBrush">
              <p:embed/>
            </p:oleObj>
          </a:graphicData>
        </a:graphic>
      </p:graphicFrame>
      <p:sp>
        <p:nvSpPr>
          <p:cNvPr id="9267" name="Line 9"/>
          <p:cNvSpPr>
            <a:spLocks noChangeShapeType="1"/>
          </p:cNvSpPr>
          <p:nvPr/>
        </p:nvSpPr>
        <p:spPr bwMode="auto">
          <a:xfrm>
            <a:off x="596900" y="5651500"/>
            <a:ext cx="0" cy="120650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9268" name="Line 10"/>
          <p:cNvSpPr>
            <a:spLocks noChangeShapeType="1"/>
          </p:cNvSpPr>
          <p:nvPr/>
        </p:nvSpPr>
        <p:spPr bwMode="auto">
          <a:xfrm>
            <a:off x="4381500" y="5651500"/>
            <a:ext cx="0" cy="120650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pSp>
        <p:nvGrpSpPr>
          <p:cNvPr id="9269" name="Group 11"/>
          <p:cNvGrpSpPr>
            <a:grpSpLocks/>
          </p:cNvGrpSpPr>
          <p:nvPr/>
        </p:nvGrpSpPr>
        <p:grpSpPr bwMode="auto">
          <a:xfrm>
            <a:off x="5373688" y="368300"/>
            <a:ext cx="436562" cy="5257800"/>
            <a:chOff x="3537" y="224"/>
            <a:chExt cx="275" cy="3768"/>
          </a:xfrm>
        </p:grpSpPr>
        <p:sp>
          <p:nvSpPr>
            <p:cNvPr id="9286" name="Freeform 12"/>
            <p:cNvSpPr>
              <a:spLocks/>
            </p:cNvSpPr>
            <p:nvPr/>
          </p:nvSpPr>
          <p:spPr bwMode="auto">
            <a:xfrm>
              <a:off x="3569" y="248"/>
              <a:ext cx="243" cy="3744"/>
            </a:xfrm>
            <a:custGeom>
              <a:avLst/>
              <a:gdLst>
                <a:gd name="T0" fmla="*/ 255 w 451"/>
                <a:gd name="T1" fmla="*/ 0 h 3536"/>
                <a:gd name="T2" fmla="*/ 31 w 451"/>
                <a:gd name="T3" fmla="*/ 456 h 3536"/>
                <a:gd name="T4" fmla="*/ 439 w 451"/>
                <a:gd name="T5" fmla="*/ 1312 h 3536"/>
                <a:gd name="T6" fmla="*/ 103 w 451"/>
                <a:gd name="T7" fmla="*/ 2680 h 3536"/>
                <a:gd name="T8" fmla="*/ 391 w 451"/>
                <a:gd name="T9" fmla="*/ 3536 h 35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1"/>
                <a:gd name="T16" fmla="*/ 0 h 3536"/>
                <a:gd name="T17" fmla="*/ 451 w 451"/>
                <a:gd name="T18" fmla="*/ 3536 h 3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1" h="3536">
                  <a:moveTo>
                    <a:pt x="255" y="0"/>
                  </a:moveTo>
                  <a:cubicBezTo>
                    <a:pt x="127" y="118"/>
                    <a:pt x="0" y="237"/>
                    <a:pt x="31" y="456"/>
                  </a:cubicBezTo>
                  <a:cubicBezTo>
                    <a:pt x="62" y="675"/>
                    <a:pt x="427" y="941"/>
                    <a:pt x="439" y="1312"/>
                  </a:cubicBezTo>
                  <a:cubicBezTo>
                    <a:pt x="451" y="1683"/>
                    <a:pt x="111" y="2309"/>
                    <a:pt x="103" y="2680"/>
                  </a:cubicBezTo>
                  <a:cubicBezTo>
                    <a:pt x="95" y="3051"/>
                    <a:pt x="243" y="3293"/>
                    <a:pt x="391" y="3536"/>
                  </a:cubicBezTo>
                </a:path>
              </a:pathLst>
            </a:custGeom>
            <a:noFill/>
            <a:ln w="76200" cmpd="sng">
              <a:solidFill>
                <a:schemeClr val="fol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87" name="Freeform 13"/>
            <p:cNvSpPr>
              <a:spLocks/>
            </p:cNvSpPr>
            <p:nvPr/>
          </p:nvSpPr>
          <p:spPr bwMode="auto">
            <a:xfrm>
              <a:off x="3537" y="224"/>
              <a:ext cx="243" cy="3744"/>
            </a:xfrm>
            <a:custGeom>
              <a:avLst/>
              <a:gdLst>
                <a:gd name="T0" fmla="*/ 255 w 451"/>
                <a:gd name="T1" fmla="*/ 0 h 3536"/>
                <a:gd name="T2" fmla="*/ 31 w 451"/>
                <a:gd name="T3" fmla="*/ 456 h 3536"/>
                <a:gd name="T4" fmla="*/ 439 w 451"/>
                <a:gd name="T5" fmla="*/ 1312 h 3536"/>
                <a:gd name="T6" fmla="*/ 103 w 451"/>
                <a:gd name="T7" fmla="*/ 2680 h 3536"/>
                <a:gd name="T8" fmla="*/ 391 w 451"/>
                <a:gd name="T9" fmla="*/ 3536 h 35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1"/>
                <a:gd name="T16" fmla="*/ 0 h 3536"/>
                <a:gd name="T17" fmla="*/ 451 w 451"/>
                <a:gd name="T18" fmla="*/ 3536 h 3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1" h="3536">
                  <a:moveTo>
                    <a:pt x="255" y="0"/>
                  </a:moveTo>
                  <a:cubicBezTo>
                    <a:pt x="127" y="118"/>
                    <a:pt x="0" y="237"/>
                    <a:pt x="31" y="456"/>
                  </a:cubicBezTo>
                  <a:cubicBezTo>
                    <a:pt x="62" y="675"/>
                    <a:pt x="427" y="941"/>
                    <a:pt x="439" y="1312"/>
                  </a:cubicBezTo>
                  <a:cubicBezTo>
                    <a:pt x="451" y="1683"/>
                    <a:pt x="111" y="2309"/>
                    <a:pt x="103" y="2680"/>
                  </a:cubicBezTo>
                  <a:cubicBezTo>
                    <a:pt x="95" y="3051"/>
                    <a:pt x="243" y="3293"/>
                    <a:pt x="391" y="3536"/>
                  </a:cubicBezTo>
                </a:path>
              </a:pathLst>
            </a:custGeom>
            <a:noFill/>
            <a:ln w="76200" cmpd="sng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62478" name="Text Box 14"/>
          <p:cNvSpPr txBox="1">
            <a:spLocks noChangeArrowheads="1"/>
          </p:cNvSpPr>
          <p:nvPr/>
        </p:nvSpPr>
        <p:spPr bwMode="auto">
          <a:xfrm>
            <a:off x="5930900" y="279400"/>
            <a:ext cx="3022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fr-FR" sz="200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Espèces chimiques   dans le bécher:</a:t>
            </a:r>
          </a:p>
        </p:txBody>
      </p:sp>
      <p:graphicFrame>
        <p:nvGraphicFramePr>
          <p:cNvPr id="9220" name="Object 15"/>
          <p:cNvGraphicFramePr>
            <a:graphicFrameLocks noChangeAspect="1"/>
          </p:cNvGraphicFramePr>
          <p:nvPr/>
        </p:nvGraphicFramePr>
        <p:xfrm>
          <a:off x="1849438" y="3060700"/>
          <a:ext cx="609600" cy="330200"/>
        </p:xfrm>
        <a:graphic>
          <a:graphicData uri="http://schemas.openxmlformats.org/presentationml/2006/ole">
            <p:oleObj spid="_x0000_s9704" name="CS ChemDraw Drawing" r:id="rId5" imgW="401320" imgH="218440" progId="ACD.ChemSketchCDX">
              <p:embed/>
            </p:oleObj>
          </a:graphicData>
        </a:graphic>
      </p:graphicFrame>
      <p:graphicFrame>
        <p:nvGraphicFramePr>
          <p:cNvPr id="9221" name="Object 16"/>
          <p:cNvGraphicFramePr>
            <a:graphicFrameLocks noChangeAspect="1"/>
          </p:cNvGraphicFramePr>
          <p:nvPr/>
        </p:nvGraphicFramePr>
        <p:xfrm>
          <a:off x="2236788" y="2030413"/>
          <a:ext cx="358775" cy="252412"/>
        </p:xfrm>
        <a:graphic>
          <a:graphicData uri="http://schemas.openxmlformats.org/presentationml/2006/ole">
            <p:oleObj spid="_x0000_s9705" name="CS ChemDraw Drawing" r:id="rId6" imgW="236220" imgH="167640" progId="ACD.ChemSketchCDX">
              <p:embed/>
            </p:oleObj>
          </a:graphicData>
        </a:graphic>
      </p:graphicFrame>
      <p:graphicFrame>
        <p:nvGraphicFramePr>
          <p:cNvPr id="9222" name="Object 17"/>
          <p:cNvGraphicFramePr>
            <a:graphicFrameLocks noChangeAspect="1"/>
          </p:cNvGraphicFramePr>
          <p:nvPr/>
        </p:nvGraphicFramePr>
        <p:xfrm>
          <a:off x="2319338" y="228600"/>
          <a:ext cx="609600" cy="330200"/>
        </p:xfrm>
        <a:graphic>
          <a:graphicData uri="http://schemas.openxmlformats.org/presentationml/2006/ole">
            <p:oleObj spid="_x0000_s9706" name="CS ChemDraw Drawing" r:id="rId7" imgW="401320" imgH="218440" progId="ACD.ChemSketchCDX">
              <p:embed/>
            </p:oleObj>
          </a:graphicData>
        </a:graphic>
      </p:graphicFrame>
      <p:graphicFrame>
        <p:nvGraphicFramePr>
          <p:cNvPr id="9223" name="Object 18"/>
          <p:cNvGraphicFramePr>
            <a:graphicFrameLocks noChangeAspect="1"/>
          </p:cNvGraphicFramePr>
          <p:nvPr/>
        </p:nvGraphicFramePr>
        <p:xfrm>
          <a:off x="2262188" y="2347913"/>
          <a:ext cx="358775" cy="252412"/>
        </p:xfrm>
        <a:graphic>
          <a:graphicData uri="http://schemas.openxmlformats.org/presentationml/2006/ole">
            <p:oleObj spid="_x0000_s9707" name="CS ChemDraw Drawing" r:id="rId8" imgW="236220" imgH="167640" progId="ACD.ChemSketchCDX">
              <p:embed/>
            </p:oleObj>
          </a:graphicData>
        </a:graphic>
      </p:graphicFrame>
      <p:graphicFrame>
        <p:nvGraphicFramePr>
          <p:cNvPr id="9224" name="Object 19"/>
          <p:cNvGraphicFramePr>
            <a:graphicFrameLocks noChangeAspect="1"/>
          </p:cNvGraphicFramePr>
          <p:nvPr/>
        </p:nvGraphicFramePr>
        <p:xfrm>
          <a:off x="2103438" y="1231900"/>
          <a:ext cx="609600" cy="330200"/>
        </p:xfrm>
        <a:graphic>
          <a:graphicData uri="http://schemas.openxmlformats.org/presentationml/2006/ole">
            <p:oleObj spid="_x0000_s9708" name="CS ChemDraw Drawing" r:id="rId9" imgW="401320" imgH="218440" progId="ACD.ChemSketchCDX">
              <p:embed/>
            </p:oleObj>
          </a:graphicData>
        </a:graphic>
      </p:graphicFrame>
      <p:graphicFrame>
        <p:nvGraphicFramePr>
          <p:cNvPr id="9225" name="Object 20"/>
          <p:cNvGraphicFramePr>
            <a:graphicFrameLocks noChangeAspect="1"/>
          </p:cNvGraphicFramePr>
          <p:nvPr/>
        </p:nvGraphicFramePr>
        <p:xfrm>
          <a:off x="1703388" y="1293813"/>
          <a:ext cx="358775" cy="252412"/>
        </p:xfrm>
        <a:graphic>
          <a:graphicData uri="http://schemas.openxmlformats.org/presentationml/2006/ole">
            <p:oleObj spid="_x0000_s9709" name="CS ChemDraw Drawing" r:id="rId10" imgW="236220" imgH="167640" progId="ACD.ChemSketchCDX">
              <p:embed/>
            </p:oleObj>
          </a:graphicData>
        </a:graphic>
      </p:graphicFrame>
      <p:graphicFrame>
        <p:nvGraphicFramePr>
          <p:cNvPr id="9226" name="Object 21"/>
          <p:cNvGraphicFramePr>
            <a:graphicFrameLocks noChangeAspect="1"/>
          </p:cNvGraphicFramePr>
          <p:nvPr/>
        </p:nvGraphicFramePr>
        <p:xfrm>
          <a:off x="1487488" y="519113"/>
          <a:ext cx="358775" cy="252412"/>
        </p:xfrm>
        <a:graphic>
          <a:graphicData uri="http://schemas.openxmlformats.org/presentationml/2006/ole">
            <p:oleObj spid="_x0000_s9710" name="CS ChemDraw Drawing" r:id="rId11" imgW="236220" imgH="167640" progId="ACD.ChemSketchCDX">
              <p:embed/>
            </p:oleObj>
          </a:graphicData>
        </a:graphic>
      </p:graphicFrame>
      <p:graphicFrame>
        <p:nvGraphicFramePr>
          <p:cNvPr id="9227" name="Object 22"/>
          <p:cNvGraphicFramePr>
            <a:graphicFrameLocks noChangeAspect="1"/>
          </p:cNvGraphicFramePr>
          <p:nvPr/>
        </p:nvGraphicFramePr>
        <p:xfrm>
          <a:off x="1303338" y="165100"/>
          <a:ext cx="609600" cy="330200"/>
        </p:xfrm>
        <a:graphic>
          <a:graphicData uri="http://schemas.openxmlformats.org/presentationml/2006/ole">
            <p:oleObj spid="_x0000_s9711" name="CS ChemDraw Drawing" r:id="rId12" imgW="401320" imgH="218440" progId="ACD.ChemSketchCDX">
              <p:embed/>
            </p:oleObj>
          </a:graphicData>
        </a:graphic>
      </p:graphicFrame>
      <p:sp>
        <p:nvSpPr>
          <p:cNvPr id="9271" name="Rectangle 23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9272" name="Freeform 24"/>
          <p:cNvSpPr>
            <a:spLocks/>
          </p:cNvSpPr>
          <p:nvPr/>
        </p:nvSpPr>
        <p:spPr bwMode="auto">
          <a:xfrm>
            <a:off x="762000" y="5321300"/>
            <a:ext cx="3441700" cy="158750"/>
          </a:xfrm>
          <a:custGeom>
            <a:avLst/>
            <a:gdLst>
              <a:gd name="T0" fmla="*/ 0 w 2168"/>
              <a:gd name="T1" fmla="*/ 0 h 100"/>
              <a:gd name="T2" fmla="*/ 264 w 2168"/>
              <a:gd name="T3" fmla="*/ 56 h 100"/>
              <a:gd name="T4" fmla="*/ 768 w 2168"/>
              <a:gd name="T5" fmla="*/ 88 h 100"/>
              <a:gd name="T6" fmla="*/ 1320 w 2168"/>
              <a:gd name="T7" fmla="*/ 96 h 100"/>
              <a:gd name="T8" fmla="*/ 1728 w 2168"/>
              <a:gd name="T9" fmla="*/ 64 h 100"/>
              <a:gd name="T10" fmla="*/ 2168 w 2168"/>
              <a:gd name="T11" fmla="*/ 8 h 1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168"/>
              <a:gd name="T19" fmla="*/ 0 h 100"/>
              <a:gd name="T20" fmla="*/ 2168 w 2168"/>
              <a:gd name="T21" fmla="*/ 100 h 1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8" h="100">
                <a:moveTo>
                  <a:pt x="0" y="0"/>
                </a:moveTo>
                <a:cubicBezTo>
                  <a:pt x="68" y="20"/>
                  <a:pt x="136" y="41"/>
                  <a:pt x="264" y="56"/>
                </a:cubicBezTo>
                <a:cubicBezTo>
                  <a:pt x="392" y="71"/>
                  <a:pt x="592" y="81"/>
                  <a:pt x="768" y="88"/>
                </a:cubicBezTo>
                <a:cubicBezTo>
                  <a:pt x="944" y="95"/>
                  <a:pt x="1160" y="100"/>
                  <a:pt x="1320" y="96"/>
                </a:cubicBezTo>
                <a:cubicBezTo>
                  <a:pt x="1480" y="92"/>
                  <a:pt x="1587" y="79"/>
                  <a:pt x="1728" y="64"/>
                </a:cubicBezTo>
                <a:cubicBezTo>
                  <a:pt x="1869" y="49"/>
                  <a:pt x="2018" y="28"/>
                  <a:pt x="2168" y="8"/>
                </a:cubicBezTo>
              </a:path>
            </a:pathLst>
          </a:custGeom>
          <a:noFill/>
          <a:ln w="12700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aphicFrame>
        <p:nvGraphicFramePr>
          <p:cNvPr id="9228" name="Object 25"/>
          <p:cNvGraphicFramePr>
            <a:graphicFrameLocks noChangeAspect="1"/>
          </p:cNvGraphicFramePr>
          <p:nvPr/>
        </p:nvGraphicFramePr>
        <p:xfrm>
          <a:off x="798513" y="6000750"/>
          <a:ext cx="463550" cy="268288"/>
        </p:xfrm>
        <a:graphic>
          <a:graphicData uri="http://schemas.openxmlformats.org/presentationml/2006/ole">
            <p:oleObj spid="_x0000_s9712" name="CS ChemDraw Drawing" r:id="rId13" imgW="304800" imgH="177800" progId="ACD.ChemSketchCDX">
              <p:embed/>
            </p:oleObj>
          </a:graphicData>
        </a:graphic>
      </p:graphicFrame>
      <p:graphicFrame>
        <p:nvGraphicFramePr>
          <p:cNvPr id="9229" name="Object 27"/>
          <p:cNvGraphicFramePr>
            <a:graphicFrameLocks noChangeAspect="1"/>
          </p:cNvGraphicFramePr>
          <p:nvPr/>
        </p:nvGraphicFramePr>
        <p:xfrm>
          <a:off x="2581275" y="6386513"/>
          <a:ext cx="501650" cy="252412"/>
        </p:xfrm>
        <a:graphic>
          <a:graphicData uri="http://schemas.openxmlformats.org/presentationml/2006/ole">
            <p:oleObj spid="_x0000_s9713" name="CS ChemDraw Drawing" r:id="rId14" imgW="330200" imgH="167640" progId="ACD.ChemSketchCDX">
              <p:embed/>
            </p:oleObj>
          </a:graphicData>
        </a:graphic>
      </p:graphicFrame>
      <p:graphicFrame>
        <p:nvGraphicFramePr>
          <p:cNvPr id="9230" name="Object 28"/>
          <p:cNvGraphicFramePr>
            <a:graphicFrameLocks noChangeAspect="1"/>
          </p:cNvGraphicFramePr>
          <p:nvPr/>
        </p:nvGraphicFramePr>
        <p:xfrm>
          <a:off x="3584575" y="5637213"/>
          <a:ext cx="501650" cy="252412"/>
        </p:xfrm>
        <a:graphic>
          <a:graphicData uri="http://schemas.openxmlformats.org/presentationml/2006/ole">
            <p:oleObj spid="_x0000_s9714" name="CS ChemDraw Drawing" r:id="rId15" imgW="330200" imgH="167640" progId="ACD.ChemSketchCDX">
              <p:embed/>
            </p:oleObj>
          </a:graphicData>
        </a:graphic>
      </p:graphicFrame>
      <p:graphicFrame>
        <p:nvGraphicFramePr>
          <p:cNvPr id="9231" name="Object 29"/>
          <p:cNvGraphicFramePr>
            <a:graphicFrameLocks noChangeAspect="1"/>
          </p:cNvGraphicFramePr>
          <p:nvPr/>
        </p:nvGraphicFramePr>
        <p:xfrm>
          <a:off x="803275" y="6424613"/>
          <a:ext cx="501650" cy="252412"/>
        </p:xfrm>
        <a:graphic>
          <a:graphicData uri="http://schemas.openxmlformats.org/presentationml/2006/ole">
            <p:oleObj spid="_x0000_s9715" name="CS ChemDraw Drawing" r:id="rId16" imgW="330200" imgH="167640" progId="ACD.ChemSketchCDX">
              <p:embed/>
            </p:oleObj>
          </a:graphicData>
        </a:graphic>
      </p:graphicFrame>
      <p:graphicFrame>
        <p:nvGraphicFramePr>
          <p:cNvPr id="9232" name="Object 30"/>
          <p:cNvGraphicFramePr>
            <a:graphicFrameLocks noChangeAspect="1"/>
          </p:cNvGraphicFramePr>
          <p:nvPr/>
        </p:nvGraphicFramePr>
        <p:xfrm>
          <a:off x="1636713" y="6407150"/>
          <a:ext cx="463550" cy="268288"/>
        </p:xfrm>
        <a:graphic>
          <a:graphicData uri="http://schemas.openxmlformats.org/presentationml/2006/ole">
            <p:oleObj spid="_x0000_s9716" name="CS ChemDraw Drawing" r:id="rId17" imgW="304800" imgH="177800" progId="ACD.ChemSketchCDX">
              <p:embed/>
            </p:oleObj>
          </a:graphicData>
        </a:graphic>
      </p:graphicFrame>
      <p:graphicFrame>
        <p:nvGraphicFramePr>
          <p:cNvPr id="9233" name="Object 31"/>
          <p:cNvGraphicFramePr>
            <a:graphicFrameLocks noChangeAspect="1"/>
          </p:cNvGraphicFramePr>
          <p:nvPr/>
        </p:nvGraphicFramePr>
        <p:xfrm>
          <a:off x="2640013" y="5822950"/>
          <a:ext cx="463550" cy="268288"/>
        </p:xfrm>
        <a:graphic>
          <a:graphicData uri="http://schemas.openxmlformats.org/presentationml/2006/ole">
            <p:oleObj spid="_x0000_s9717" name="CS ChemDraw Drawing" r:id="rId18" imgW="304800" imgH="177800" progId="ACD.ChemSketchCDX">
              <p:embed/>
            </p:oleObj>
          </a:graphicData>
        </a:graphic>
      </p:graphicFrame>
      <p:graphicFrame>
        <p:nvGraphicFramePr>
          <p:cNvPr id="9234" name="Object 32"/>
          <p:cNvGraphicFramePr>
            <a:graphicFrameLocks noChangeAspect="1"/>
          </p:cNvGraphicFramePr>
          <p:nvPr/>
        </p:nvGraphicFramePr>
        <p:xfrm>
          <a:off x="3643313" y="6140450"/>
          <a:ext cx="463550" cy="268288"/>
        </p:xfrm>
        <a:graphic>
          <a:graphicData uri="http://schemas.openxmlformats.org/presentationml/2006/ole">
            <p:oleObj spid="_x0000_s9718" name="CS ChemDraw Drawing" r:id="rId19" imgW="304800" imgH="177800" progId="ACD.ChemSketchCDX">
              <p:embed/>
            </p:oleObj>
          </a:graphicData>
        </a:graphic>
      </p:graphicFrame>
      <p:graphicFrame>
        <p:nvGraphicFramePr>
          <p:cNvPr id="9235" name="Object 33"/>
          <p:cNvGraphicFramePr>
            <a:graphicFrameLocks noChangeAspect="1"/>
          </p:cNvGraphicFramePr>
          <p:nvPr/>
        </p:nvGraphicFramePr>
        <p:xfrm>
          <a:off x="1836738" y="2628900"/>
          <a:ext cx="609600" cy="330200"/>
        </p:xfrm>
        <a:graphic>
          <a:graphicData uri="http://schemas.openxmlformats.org/presentationml/2006/ole">
            <p:oleObj spid="_x0000_s9719" name="CS ChemDraw Drawing" r:id="rId20" imgW="401320" imgH="218440" progId="ACD.ChemSketchCDX">
              <p:embed/>
            </p:oleObj>
          </a:graphicData>
        </a:graphic>
      </p:graphicFrame>
      <p:graphicFrame>
        <p:nvGraphicFramePr>
          <p:cNvPr id="9236" name="Object 34"/>
          <p:cNvGraphicFramePr>
            <a:graphicFrameLocks noChangeAspect="1"/>
          </p:cNvGraphicFramePr>
          <p:nvPr/>
        </p:nvGraphicFramePr>
        <p:xfrm>
          <a:off x="2528888" y="709613"/>
          <a:ext cx="358775" cy="252412"/>
        </p:xfrm>
        <a:graphic>
          <a:graphicData uri="http://schemas.openxmlformats.org/presentationml/2006/ole">
            <p:oleObj spid="_x0000_s9720" name="CS ChemDraw Drawing" r:id="rId21" imgW="236220" imgH="167640" progId="ACD.ChemSketchCDX">
              <p:embed/>
            </p:oleObj>
          </a:graphicData>
        </a:graphic>
      </p:graphicFrame>
      <p:graphicFrame>
        <p:nvGraphicFramePr>
          <p:cNvPr id="9237" name="Object 35"/>
          <p:cNvGraphicFramePr>
            <a:graphicFrameLocks noChangeAspect="1"/>
          </p:cNvGraphicFramePr>
          <p:nvPr/>
        </p:nvGraphicFramePr>
        <p:xfrm>
          <a:off x="1658938" y="2006600"/>
          <a:ext cx="609600" cy="330200"/>
        </p:xfrm>
        <a:graphic>
          <a:graphicData uri="http://schemas.openxmlformats.org/presentationml/2006/ole">
            <p:oleObj spid="_x0000_s9721" name="CS ChemDraw Drawing" r:id="rId22" imgW="401320" imgH="218440" progId="ACD.ChemSketchCDX">
              <p:embed/>
            </p:oleObj>
          </a:graphicData>
        </a:graphic>
      </p:graphicFrame>
      <p:graphicFrame>
        <p:nvGraphicFramePr>
          <p:cNvPr id="9238" name="Object 37"/>
          <p:cNvGraphicFramePr>
            <a:graphicFrameLocks noChangeAspect="1"/>
          </p:cNvGraphicFramePr>
          <p:nvPr/>
        </p:nvGraphicFramePr>
        <p:xfrm>
          <a:off x="1366838" y="863600"/>
          <a:ext cx="609600" cy="330200"/>
        </p:xfrm>
        <a:graphic>
          <a:graphicData uri="http://schemas.openxmlformats.org/presentationml/2006/ole">
            <p:oleObj spid="_x0000_s9722" name="CS ChemDraw Drawing" r:id="rId23" imgW="401320" imgH="218440" progId="ACD.ChemSketchCDX">
              <p:embed/>
            </p:oleObj>
          </a:graphicData>
        </a:graphic>
      </p:graphicFrame>
      <p:graphicFrame>
        <p:nvGraphicFramePr>
          <p:cNvPr id="9239" name="Object 38"/>
          <p:cNvGraphicFramePr>
            <a:graphicFrameLocks noChangeAspect="1"/>
          </p:cNvGraphicFramePr>
          <p:nvPr/>
        </p:nvGraphicFramePr>
        <p:xfrm>
          <a:off x="1881188" y="214313"/>
          <a:ext cx="358775" cy="252412"/>
        </p:xfrm>
        <a:graphic>
          <a:graphicData uri="http://schemas.openxmlformats.org/presentationml/2006/ole">
            <p:oleObj spid="_x0000_s9723" name="CS ChemDraw Drawing" r:id="rId24" imgW="236220" imgH="167640" progId="ACD.ChemSketchCDX">
              <p:embed/>
            </p:oleObj>
          </a:graphicData>
        </a:graphic>
      </p:graphicFrame>
      <p:graphicFrame>
        <p:nvGraphicFramePr>
          <p:cNvPr id="9240" name="Object 39"/>
          <p:cNvGraphicFramePr>
            <a:graphicFrameLocks noChangeAspect="1"/>
          </p:cNvGraphicFramePr>
          <p:nvPr/>
        </p:nvGraphicFramePr>
        <p:xfrm>
          <a:off x="2122488" y="912813"/>
          <a:ext cx="358775" cy="252412"/>
        </p:xfrm>
        <a:graphic>
          <a:graphicData uri="http://schemas.openxmlformats.org/presentationml/2006/ole">
            <p:oleObj spid="_x0000_s9724" name="CS ChemDraw Drawing" r:id="rId25" imgW="236220" imgH="167640" progId="ACD.ChemSketchCDX">
              <p:embed/>
            </p:oleObj>
          </a:graphicData>
        </a:graphic>
      </p:graphicFrame>
      <p:graphicFrame>
        <p:nvGraphicFramePr>
          <p:cNvPr id="9241" name="Object 40"/>
          <p:cNvGraphicFramePr>
            <a:graphicFrameLocks noChangeAspect="1"/>
          </p:cNvGraphicFramePr>
          <p:nvPr/>
        </p:nvGraphicFramePr>
        <p:xfrm>
          <a:off x="1900238" y="508000"/>
          <a:ext cx="609600" cy="330200"/>
        </p:xfrm>
        <a:graphic>
          <a:graphicData uri="http://schemas.openxmlformats.org/presentationml/2006/ole">
            <p:oleObj spid="_x0000_s9725" name="CS ChemDraw Drawing" r:id="rId26" imgW="401320" imgH="218440" progId="ACD.ChemSketchCDX">
              <p:embed/>
            </p:oleObj>
          </a:graphicData>
        </a:graphic>
      </p:graphicFrame>
      <p:graphicFrame>
        <p:nvGraphicFramePr>
          <p:cNvPr id="9242" name="Object 41"/>
          <p:cNvGraphicFramePr>
            <a:graphicFrameLocks noChangeAspect="1"/>
          </p:cNvGraphicFramePr>
          <p:nvPr/>
        </p:nvGraphicFramePr>
        <p:xfrm>
          <a:off x="1785938" y="3822700"/>
          <a:ext cx="609600" cy="330200"/>
        </p:xfrm>
        <a:graphic>
          <a:graphicData uri="http://schemas.openxmlformats.org/presentationml/2006/ole">
            <p:oleObj spid="_x0000_s9726" name="CS ChemDraw Drawing" r:id="rId27" imgW="401320" imgH="218440" progId="ACD.ChemSketchCDX">
              <p:embed/>
            </p:oleObj>
          </a:graphicData>
        </a:graphic>
      </p:graphicFrame>
      <p:graphicFrame>
        <p:nvGraphicFramePr>
          <p:cNvPr id="9243" name="Object 42"/>
          <p:cNvGraphicFramePr>
            <a:graphicFrameLocks noChangeAspect="1"/>
          </p:cNvGraphicFramePr>
          <p:nvPr/>
        </p:nvGraphicFramePr>
        <p:xfrm>
          <a:off x="2135188" y="3389313"/>
          <a:ext cx="358775" cy="252412"/>
        </p:xfrm>
        <a:graphic>
          <a:graphicData uri="http://schemas.openxmlformats.org/presentationml/2006/ole">
            <p:oleObj spid="_x0000_s9727" name="CS ChemDraw Drawing" r:id="rId28" imgW="236220" imgH="167640" progId="ACD.ChemSketchCDX">
              <p:embed/>
            </p:oleObj>
          </a:graphicData>
        </a:graphic>
      </p:graphicFrame>
      <p:graphicFrame>
        <p:nvGraphicFramePr>
          <p:cNvPr id="9244" name="Object 43"/>
          <p:cNvGraphicFramePr>
            <a:graphicFrameLocks noChangeAspect="1"/>
          </p:cNvGraphicFramePr>
          <p:nvPr/>
        </p:nvGraphicFramePr>
        <p:xfrm>
          <a:off x="2224088" y="4265613"/>
          <a:ext cx="358775" cy="252412"/>
        </p:xfrm>
        <a:graphic>
          <a:graphicData uri="http://schemas.openxmlformats.org/presentationml/2006/ole">
            <p:oleObj spid="_x0000_s9728" name="CS ChemDraw Drawing" r:id="rId29" imgW="236220" imgH="167640" progId="ACD.ChemSketchCDX">
              <p:embed/>
            </p:oleObj>
          </a:graphicData>
        </a:graphic>
      </p:graphicFrame>
      <p:graphicFrame>
        <p:nvGraphicFramePr>
          <p:cNvPr id="9245" name="Object 45"/>
          <p:cNvGraphicFramePr>
            <a:graphicFrameLocks noChangeAspect="1"/>
          </p:cNvGraphicFramePr>
          <p:nvPr/>
        </p:nvGraphicFramePr>
        <p:xfrm>
          <a:off x="1490663" y="5886450"/>
          <a:ext cx="512762" cy="311150"/>
        </p:xfrm>
        <a:graphic>
          <a:graphicData uri="http://schemas.openxmlformats.org/presentationml/2006/ole">
            <p:oleObj spid="_x0000_s9729" name="CS ChemDraw Drawing" r:id="rId30" imgW="337820" imgH="205740" progId="ACD.ChemSketchCDX">
              <p:embed/>
            </p:oleObj>
          </a:graphicData>
        </a:graphic>
      </p:graphicFrame>
      <p:graphicFrame>
        <p:nvGraphicFramePr>
          <p:cNvPr id="9246" name="Object 46"/>
          <p:cNvGraphicFramePr>
            <a:graphicFrameLocks noChangeAspect="1"/>
          </p:cNvGraphicFramePr>
          <p:nvPr/>
        </p:nvGraphicFramePr>
        <p:xfrm>
          <a:off x="1643063" y="5454650"/>
          <a:ext cx="512762" cy="311150"/>
        </p:xfrm>
        <a:graphic>
          <a:graphicData uri="http://schemas.openxmlformats.org/presentationml/2006/ole">
            <p:oleObj spid="_x0000_s9730" name="CS ChemDraw Drawing" r:id="rId31" imgW="337820" imgH="205740" progId="ACD.ChemSketchCDX">
              <p:embed/>
            </p:oleObj>
          </a:graphicData>
        </a:graphic>
      </p:graphicFrame>
      <p:graphicFrame>
        <p:nvGraphicFramePr>
          <p:cNvPr id="9247" name="Object 65"/>
          <p:cNvGraphicFramePr>
            <a:graphicFrameLocks noChangeAspect="1"/>
          </p:cNvGraphicFramePr>
          <p:nvPr/>
        </p:nvGraphicFramePr>
        <p:xfrm>
          <a:off x="2198688" y="5751513"/>
          <a:ext cx="358775" cy="252412"/>
        </p:xfrm>
        <a:graphic>
          <a:graphicData uri="http://schemas.openxmlformats.org/presentationml/2006/ole">
            <p:oleObj spid="_x0000_s9731" name="CS ChemDraw Drawing" r:id="rId32" imgW="236220" imgH="167640" progId="ACD.ChemSketchCDX">
              <p:embed/>
            </p:oleObj>
          </a:graphicData>
        </a:graphic>
      </p:graphicFrame>
      <p:grpSp>
        <p:nvGrpSpPr>
          <p:cNvPr id="9273" name="Group 66"/>
          <p:cNvGrpSpPr>
            <a:grpSpLocks/>
          </p:cNvGrpSpPr>
          <p:nvPr/>
        </p:nvGrpSpPr>
        <p:grpSpPr bwMode="auto">
          <a:xfrm>
            <a:off x="5384800" y="5842000"/>
            <a:ext cx="3676650" cy="939800"/>
            <a:chOff x="3392" y="3680"/>
            <a:chExt cx="2316" cy="592"/>
          </a:xfrm>
        </p:grpSpPr>
        <p:sp>
          <p:nvSpPr>
            <p:cNvPr id="9281" name="Text Box 67"/>
            <p:cNvSpPr txBox="1">
              <a:spLocks noChangeArrowheads="1"/>
            </p:cNvSpPr>
            <p:nvPr/>
          </p:nvSpPr>
          <p:spPr bwMode="auto">
            <a:xfrm>
              <a:off x="3392" y="3680"/>
              <a:ext cx="192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>
                  <a:solidFill>
                    <a:srgbClr val="FF0000"/>
                  </a:solidFill>
                  <a:latin typeface="Comic Sans MS" pitchFamily="66" charset="0"/>
                </a:rPr>
                <a:t>Réaction support de titrage:</a:t>
              </a:r>
            </a:p>
          </p:txBody>
        </p:sp>
        <p:sp>
          <p:nvSpPr>
            <p:cNvPr id="9282" name="AutoShape 68"/>
            <p:cNvSpPr>
              <a:spLocks noChangeArrowheads="1"/>
            </p:cNvSpPr>
            <p:nvPr/>
          </p:nvSpPr>
          <p:spPr bwMode="auto">
            <a:xfrm>
              <a:off x="3453" y="3921"/>
              <a:ext cx="2255" cy="351"/>
            </a:xfrm>
            <a:prstGeom prst="roundRect">
              <a:avLst>
                <a:gd name="adj" fmla="val 16667"/>
              </a:avLst>
            </a:prstGeom>
            <a:solidFill>
              <a:schemeClr val="folHlink"/>
            </a:soli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62533" name="AutoShape 69"/>
            <p:cNvSpPr>
              <a:spLocks noChangeArrowheads="1"/>
            </p:cNvSpPr>
            <p:nvPr/>
          </p:nvSpPr>
          <p:spPr bwMode="auto">
            <a:xfrm>
              <a:off x="3405" y="3857"/>
              <a:ext cx="2255" cy="367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1">
                    <a:gamma/>
                    <a:shade val="7607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76078"/>
                    <a:invGamma/>
                  </a:schemeClr>
                </a:gs>
              </a:gsLst>
              <a:lin ang="2700000" scaled="1"/>
            </a:gradFill>
            <a:ln w="381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FR"/>
            </a:p>
          </p:txBody>
        </p:sp>
        <p:graphicFrame>
          <p:nvGraphicFramePr>
            <p:cNvPr id="9255" name="Object 70"/>
            <p:cNvGraphicFramePr>
              <a:graphicFrameLocks noChangeAspect="1"/>
            </p:cNvGraphicFramePr>
            <p:nvPr/>
          </p:nvGraphicFramePr>
          <p:xfrm>
            <a:off x="3537" y="3931"/>
            <a:ext cx="384" cy="208"/>
          </p:xfrm>
          <a:graphic>
            <a:graphicData uri="http://schemas.openxmlformats.org/presentationml/2006/ole">
              <p:oleObj spid="_x0000_s9732" name="CS ChemDraw Drawing" r:id="rId33" imgW="401320" imgH="218440" progId="ACD.ChemSketchCDX">
                <p:embed/>
              </p:oleObj>
            </a:graphicData>
          </a:graphic>
        </p:graphicFrame>
        <p:graphicFrame>
          <p:nvGraphicFramePr>
            <p:cNvPr id="9256" name="Object 71"/>
            <p:cNvGraphicFramePr>
              <a:graphicFrameLocks noChangeAspect="1"/>
            </p:cNvGraphicFramePr>
            <p:nvPr/>
          </p:nvGraphicFramePr>
          <p:xfrm>
            <a:off x="4271" y="3951"/>
            <a:ext cx="316" cy="159"/>
          </p:xfrm>
          <a:graphic>
            <a:graphicData uri="http://schemas.openxmlformats.org/presentationml/2006/ole">
              <p:oleObj spid="_x0000_s9733" name="CS ChemDraw Drawing" r:id="rId34" imgW="330200" imgH="167640" progId="ACD.ChemSketchCDX">
                <p:embed/>
              </p:oleObj>
            </a:graphicData>
          </a:graphic>
        </p:graphicFrame>
        <p:graphicFrame>
          <p:nvGraphicFramePr>
            <p:cNvPr id="9257" name="Object 72"/>
            <p:cNvGraphicFramePr>
              <a:graphicFrameLocks noChangeAspect="1"/>
            </p:cNvGraphicFramePr>
            <p:nvPr/>
          </p:nvGraphicFramePr>
          <p:xfrm>
            <a:off x="4952" y="3952"/>
            <a:ext cx="169" cy="196"/>
          </p:xfrm>
          <a:graphic>
            <a:graphicData uri="http://schemas.openxmlformats.org/presentationml/2006/ole">
              <p:oleObj spid="_x0000_s9734" name="CS ChemDraw Drawing" r:id="rId35" imgW="561340" imgH="205740" progId="ACD.ChemSketchCDX">
                <p:embed/>
              </p:oleObj>
            </a:graphicData>
          </a:graphic>
        </p:graphicFrame>
        <p:sp>
          <p:nvSpPr>
            <p:cNvPr id="9284" name="Text Box 73"/>
            <p:cNvSpPr txBox="1">
              <a:spLocks noChangeArrowheads="1"/>
            </p:cNvSpPr>
            <p:nvPr/>
          </p:nvSpPr>
          <p:spPr bwMode="auto">
            <a:xfrm>
              <a:off x="3971" y="3908"/>
              <a:ext cx="88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/>
                <a:t>+</a:t>
              </a:r>
            </a:p>
          </p:txBody>
        </p:sp>
        <p:sp>
          <p:nvSpPr>
            <p:cNvPr id="9285" name="Text Box 74"/>
            <p:cNvSpPr txBox="1">
              <a:spLocks noChangeArrowheads="1"/>
            </p:cNvSpPr>
            <p:nvPr/>
          </p:nvSpPr>
          <p:spPr bwMode="auto">
            <a:xfrm>
              <a:off x="4634" y="3890"/>
              <a:ext cx="8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800" b="1">
                  <a:sym typeface="Wingdings" pitchFamily="2" charset="2"/>
                </a:rPr>
                <a:t></a:t>
              </a:r>
            </a:p>
          </p:txBody>
        </p:sp>
        <p:graphicFrame>
          <p:nvGraphicFramePr>
            <p:cNvPr id="9258" name="Object 75"/>
            <p:cNvGraphicFramePr>
              <a:graphicFrameLocks noChangeAspect="1"/>
            </p:cNvGraphicFramePr>
            <p:nvPr/>
          </p:nvGraphicFramePr>
          <p:xfrm>
            <a:off x="3835" y="4053"/>
            <a:ext cx="204" cy="133"/>
          </p:xfrm>
          <a:graphic>
            <a:graphicData uri="http://schemas.openxmlformats.org/presentationml/2006/ole">
              <p:oleObj spid="_x0000_s9735" name="CS ChemDraw Drawing" r:id="rId36" imgW="314960" imgH="205740" progId="ACD.ChemSketchCDX">
                <p:embed/>
              </p:oleObj>
            </a:graphicData>
          </a:graphic>
        </p:graphicFrame>
        <p:graphicFrame>
          <p:nvGraphicFramePr>
            <p:cNvPr id="9259" name="Object 76"/>
            <p:cNvGraphicFramePr>
              <a:graphicFrameLocks noChangeAspect="1"/>
            </p:cNvGraphicFramePr>
            <p:nvPr/>
          </p:nvGraphicFramePr>
          <p:xfrm>
            <a:off x="4499" y="4045"/>
            <a:ext cx="204" cy="133"/>
          </p:xfrm>
          <a:graphic>
            <a:graphicData uri="http://schemas.openxmlformats.org/presentationml/2006/ole">
              <p:oleObj spid="_x0000_s9736" name="CS ChemDraw Drawing" r:id="rId37" imgW="314960" imgH="205740" progId="ACD.ChemSketchCDX">
                <p:embed/>
              </p:oleObj>
            </a:graphicData>
          </a:graphic>
        </p:graphicFrame>
        <p:graphicFrame>
          <p:nvGraphicFramePr>
            <p:cNvPr id="9260" name="Object 77"/>
            <p:cNvGraphicFramePr>
              <a:graphicFrameLocks noChangeAspect="1"/>
            </p:cNvGraphicFramePr>
            <p:nvPr/>
          </p:nvGraphicFramePr>
          <p:xfrm>
            <a:off x="5436" y="4032"/>
            <a:ext cx="162" cy="152"/>
          </p:xfrm>
          <a:graphic>
            <a:graphicData uri="http://schemas.openxmlformats.org/presentationml/2006/ole">
              <p:oleObj spid="_x0000_s9737" name="Equation" r:id="rId38" imgW="371160" imgH="239040" progId="">
                <p:embed/>
              </p:oleObj>
            </a:graphicData>
          </a:graphic>
        </p:graphicFrame>
        <p:graphicFrame>
          <p:nvGraphicFramePr>
            <p:cNvPr id="9261" name="Object 78"/>
            <p:cNvGraphicFramePr>
              <a:graphicFrameLocks noChangeAspect="1"/>
            </p:cNvGraphicFramePr>
            <p:nvPr/>
          </p:nvGraphicFramePr>
          <p:xfrm>
            <a:off x="5131" y="3956"/>
            <a:ext cx="323" cy="196"/>
          </p:xfrm>
          <a:graphic>
            <a:graphicData uri="http://schemas.openxmlformats.org/presentationml/2006/ole">
              <p:oleObj spid="_x0000_s9738" name="CS ChemDraw Drawing" r:id="rId39" imgW="337820" imgH="205740" progId="ACD.ChemSketchCDX">
                <p:embed/>
              </p:oleObj>
            </a:graphicData>
          </a:graphic>
        </p:graphicFrame>
      </p:grpSp>
      <p:sp>
        <p:nvSpPr>
          <p:cNvPr id="9274" name="Text Box 79"/>
          <p:cNvSpPr txBox="1">
            <a:spLocks noChangeArrowheads="1"/>
          </p:cNvSpPr>
          <p:nvPr/>
        </p:nvSpPr>
        <p:spPr bwMode="auto">
          <a:xfrm>
            <a:off x="6426200" y="1358900"/>
            <a:ext cx="2362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800">
                <a:solidFill>
                  <a:schemeClr val="accent2"/>
                </a:solidFill>
                <a:latin typeface="Comic Sans MS" pitchFamily="66" charset="0"/>
              </a:rPr>
              <a:t>Avant l’équivalence…</a:t>
            </a:r>
          </a:p>
        </p:txBody>
      </p:sp>
      <p:grpSp>
        <p:nvGrpSpPr>
          <p:cNvPr id="9275" name="Group 80"/>
          <p:cNvGrpSpPr>
            <a:grpSpLocks/>
          </p:cNvGrpSpPr>
          <p:nvPr/>
        </p:nvGrpSpPr>
        <p:grpSpPr bwMode="auto">
          <a:xfrm>
            <a:off x="6184900" y="1422400"/>
            <a:ext cx="241300" cy="241300"/>
            <a:chOff x="4232" y="2360"/>
            <a:chExt cx="416" cy="392"/>
          </a:xfrm>
        </p:grpSpPr>
        <p:sp>
          <p:nvSpPr>
            <p:cNvPr id="9279" name="Oval 81"/>
            <p:cNvSpPr>
              <a:spLocks noChangeArrowheads="1"/>
            </p:cNvSpPr>
            <p:nvPr/>
          </p:nvSpPr>
          <p:spPr bwMode="auto">
            <a:xfrm>
              <a:off x="4232" y="2360"/>
              <a:ext cx="416" cy="392"/>
            </a:xfrm>
            <a:prstGeom prst="ellipse">
              <a:avLst/>
            </a:pr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62546" name="Oval 82"/>
            <p:cNvSpPr>
              <a:spLocks noChangeArrowheads="1"/>
            </p:cNvSpPr>
            <p:nvPr/>
          </p:nvSpPr>
          <p:spPr bwMode="auto">
            <a:xfrm>
              <a:off x="4232" y="2360"/>
              <a:ext cx="375" cy="369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gamma/>
                    <a:tint val="0"/>
                    <a:invGamma/>
                  </a:schemeClr>
                </a:gs>
                <a:gs pos="100000">
                  <a:schemeClr val="accent2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FR"/>
            </a:p>
          </p:txBody>
        </p:sp>
      </p:grpSp>
      <p:graphicFrame>
        <p:nvGraphicFramePr>
          <p:cNvPr id="9248" name="Object 83"/>
          <p:cNvGraphicFramePr>
            <a:graphicFrameLocks noChangeAspect="1"/>
          </p:cNvGraphicFramePr>
          <p:nvPr/>
        </p:nvGraphicFramePr>
        <p:xfrm>
          <a:off x="6475413" y="1809750"/>
          <a:ext cx="463550" cy="268288"/>
        </p:xfrm>
        <a:graphic>
          <a:graphicData uri="http://schemas.openxmlformats.org/presentationml/2006/ole">
            <p:oleObj spid="_x0000_s9739" name="CS ChemDraw Drawing" r:id="rId40" imgW="304800" imgH="177800" progId="ACD.ChemSketchCDX">
              <p:embed/>
            </p:oleObj>
          </a:graphicData>
        </a:graphic>
      </p:graphicFrame>
      <p:graphicFrame>
        <p:nvGraphicFramePr>
          <p:cNvPr id="9249" name="Object 84"/>
          <p:cNvGraphicFramePr>
            <a:graphicFrameLocks noChangeAspect="1"/>
          </p:cNvGraphicFramePr>
          <p:nvPr/>
        </p:nvGraphicFramePr>
        <p:xfrm>
          <a:off x="7153275" y="1827213"/>
          <a:ext cx="501650" cy="252412"/>
        </p:xfrm>
        <a:graphic>
          <a:graphicData uri="http://schemas.openxmlformats.org/presentationml/2006/ole">
            <p:oleObj spid="_x0000_s9740" name="CS ChemDraw Drawing" r:id="rId41" imgW="330200" imgH="167640" progId="ACD.ChemSketchCDX">
              <p:embed/>
            </p:oleObj>
          </a:graphicData>
        </a:graphic>
      </p:graphicFrame>
      <p:grpSp>
        <p:nvGrpSpPr>
          <p:cNvPr id="9276" name="Group 85"/>
          <p:cNvGrpSpPr>
            <a:grpSpLocks/>
          </p:cNvGrpSpPr>
          <p:nvPr/>
        </p:nvGrpSpPr>
        <p:grpSpPr bwMode="auto">
          <a:xfrm>
            <a:off x="7812088" y="1797050"/>
            <a:ext cx="633412" cy="492125"/>
            <a:chOff x="3977" y="1748"/>
            <a:chExt cx="399" cy="310"/>
          </a:xfrm>
        </p:grpSpPr>
        <p:graphicFrame>
          <p:nvGraphicFramePr>
            <p:cNvPr id="9253" name="Object 86"/>
            <p:cNvGraphicFramePr>
              <a:graphicFrameLocks noChangeAspect="1"/>
            </p:cNvGraphicFramePr>
            <p:nvPr/>
          </p:nvGraphicFramePr>
          <p:xfrm>
            <a:off x="4011" y="1748"/>
            <a:ext cx="323" cy="196"/>
          </p:xfrm>
          <a:graphic>
            <a:graphicData uri="http://schemas.openxmlformats.org/presentationml/2006/ole">
              <p:oleObj spid="_x0000_s9741" name="CS ChemDraw Drawing" r:id="rId42" imgW="337820" imgH="205740" progId="ACD.ChemSketchCDX">
                <p:embed/>
              </p:oleObj>
            </a:graphicData>
          </a:graphic>
        </p:graphicFrame>
        <p:graphicFrame>
          <p:nvGraphicFramePr>
            <p:cNvPr id="9254" name="Object 87"/>
            <p:cNvGraphicFramePr>
              <a:graphicFrameLocks noChangeAspect="1"/>
            </p:cNvGraphicFramePr>
            <p:nvPr/>
          </p:nvGraphicFramePr>
          <p:xfrm>
            <a:off x="3977" y="1940"/>
            <a:ext cx="399" cy="118"/>
          </p:xfrm>
          <a:graphic>
            <a:graphicData uri="http://schemas.openxmlformats.org/presentationml/2006/ole">
              <p:oleObj spid="_x0000_s9742" name="CS ChemDraw Drawing" r:id="rId43" imgW="576580" imgH="170180" progId="ACD.ChemSketchCDX">
                <p:embed/>
              </p:oleObj>
            </a:graphicData>
          </a:graphic>
        </p:graphicFrame>
      </p:grpSp>
      <p:graphicFrame>
        <p:nvGraphicFramePr>
          <p:cNvPr id="9250" name="Object 88"/>
          <p:cNvGraphicFramePr>
            <a:graphicFrameLocks noChangeAspect="1"/>
          </p:cNvGraphicFramePr>
          <p:nvPr/>
        </p:nvGraphicFramePr>
        <p:xfrm>
          <a:off x="6529388" y="2360613"/>
          <a:ext cx="358775" cy="252412"/>
        </p:xfrm>
        <a:graphic>
          <a:graphicData uri="http://schemas.openxmlformats.org/presentationml/2006/ole">
            <p:oleObj spid="_x0000_s9743" name="CS ChemDraw Drawing" r:id="rId44" imgW="236220" imgH="167640" progId="ACD.ChemSketchCDX">
              <p:embed/>
            </p:oleObj>
          </a:graphicData>
        </a:graphic>
      </p:graphicFrame>
      <p:grpSp>
        <p:nvGrpSpPr>
          <p:cNvPr id="9277" name="Group 89"/>
          <p:cNvGrpSpPr>
            <a:grpSpLocks/>
          </p:cNvGrpSpPr>
          <p:nvPr/>
        </p:nvGrpSpPr>
        <p:grpSpPr bwMode="auto">
          <a:xfrm>
            <a:off x="7046913" y="2305050"/>
            <a:ext cx="614362" cy="492125"/>
            <a:chOff x="3439" y="1748"/>
            <a:chExt cx="387" cy="310"/>
          </a:xfrm>
        </p:grpSpPr>
        <p:graphicFrame>
          <p:nvGraphicFramePr>
            <p:cNvPr id="9251" name="Object 90"/>
            <p:cNvGraphicFramePr>
              <a:graphicFrameLocks noChangeAspect="1"/>
            </p:cNvGraphicFramePr>
            <p:nvPr/>
          </p:nvGraphicFramePr>
          <p:xfrm>
            <a:off x="3467" y="1748"/>
            <a:ext cx="323" cy="196"/>
          </p:xfrm>
          <a:graphic>
            <a:graphicData uri="http://schemas.openxmlformats.org/presentationml/2006/ole">
              <p:oleObj spid="_x0000_s9744" name="CS ChemDraw Drawing" r:id="rId45" imgW="337820" imgH="205740" progId="ACD.ChemSketchCDX">
                <p:embed/>
              </p:oleObj>
            </a:graphicData>
          </a:graphic>
        </p:graphicFrame>
        <p:graphicFrame>
          <p:nvGraphicFramePr>
            <p:cNvPr id="9252" name="Object 91"/>
            <p:cNvGraphicFramePr>
              <a:graphicFrameLocks noChangeAspect="1"/>
            </p:cNvGraphicFramePr>
            <p:nvPr/>
          </p:nvGraphicFramePr>
          <p:xfrm>
            <a:off x="3439" y="1940"/>
            <a:ext cx="387" cy="118"/>
          </p:xfrm>
          <a:graphic>
            <a:graphicData uri="http://schemas.openxmlformats.org/presentationml/2006/ole">
              <p:oleObj spid="_x0000_s9745" name="CS ChemDraw Drawing" r:id="rId46" imgW="558800" imgH="170180" progId="ACD.ChemSketchCDX">
                <p:embed/>
              </p:oleObj>
            </a:graphicData>
          </a:graphic>
        </p:graphicFrame>
      </p:grpSp>
      <p:sp>
        <p:nvSpPr>
          <p:cNvPr id="9278" name="AutoShape 92"/>
          <p:cNvSpPr>
            <a:spLocks noChangeArrowheads="1"/>
          </p:cNvSpPr>
          <p:nvPr/>
        </p:nvSpPr>
        <p:spPr bwMode="auto">
          <a:xfrm>
            <a:off x="7239000" y="1104900"/>
            <a:ext cx="152400" cy="266700"/>
          </a:xfrm>
          <a:prstGeom prst="downArrow">
            <a:avLst>
              <a:gd name="adj1" fmla="val 50000"/>
              <a:gd name="adj2" fmla="val 4375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AutoShape 2"/>
          <p:cNvSpPr>
            <a:spLocks noChangeArrowheads="1"/>
          </p:cNvSpPr>
          <p:nvPr/>
        </p:nvSpPr>
        <p:spPr bwMode="auto">
          <a:xfrm>
            <a:off x="5892800" y="241300"/>
            <a:ext cx="2959100" cy="81280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chemeClr val="bg1">
                  <a:gamma/>
                  <a:shade val="84314"/>
                  <a:invGamma/>
                </a:schemeClr>
              </a:gs>
              <a:gs pos="50000">
                <a:schemeClr val="bg1"/>
              </a:gs>
              <a:gs pos="100000">
                <a:schemeClr val="bg1">
                  <a:gamma/>
                  <a:shade val="84314"/>
                  <a:invGamma/>
                </a:schemeClr>
              </a:gs>
            </a:gsLst>
            <a:lin ang="2700000" scaled="1"/>
          </a:gradFill>
          <a:ln w="2857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graphicFrame>
        <p:nvGraphicFramePr>
          <p:cNvPr id="10242" name="Object 3"/>
          <p:cNvGraphicFramePr>
            <a:graphicFrameLocks noChangeAspect="1"/>
          </p:cNvGraphicFramePr>
          <p:nvPr/>
        </p:nvGraphicFramePr>
        <p:xfrm>
          <a:off x="455613" y="0"/>
          <a:ext cx="4191000" cy="3890963"/>
        </p:xfrm>
        <a:graphic>
          <a:graphicData uri="http://schemas.openxmlformats.org/presentationml/2006/ole">
            <p:oleObj spid="_x0000_s10803" name="Image bitmap" r:id="rId3" imgW="3591426" imgH="3333333" progId="PBrush">
              <p:embed/>
            </p:oleObj>
          </a:graphicData>
        </a:graphic>
      </p:graphicFrame>
      <p:sp>
        <p:nvSpPr>
          <p:cNvPr id="63492" name="Oval 4"/>
          <p:cNvSpPr>
            <a:spLocks noChangeArrowheads="1"/>
          </p:cNvSpPr>
          <p:nvPr/>
        </p:nvSpPr>
        <p:spPr bwMode="auto">
          <a:xfrm>
            <a:off x="4064000" y="1282700"/>
            <a:ext cx="393700" cy="1079500"/>
          </a:xfrm>
          <a:prstGeom prst="ellipse">
            <a:avLst/>
          </a:prstGeom>
          <a:gradFill rotWithShape="0">
            <a:gsLst>
              <a:gs pos="0">
                <a:schemeClr val="bg1">
                  <a:gamma/>
                  <a:shade val="46275"/>
                  <a:invGamma/>
                </a:schemeClr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63493" name="Freeform 5"/>
          <p:cNvSpPr>
            <a:spLocks/>
          </p:cNvSpPr>
          <p:nvPr/>
        </p:nvSpPr>
        <p:spPr bwMode="auto">
          <a:xfrm>
            <a:off x="1127125" y="1651000"/>
            <a:ext cx="1009650" cy="336550"/>
          </a:xfrm>
          <a:custGeom>
            <a:avLst/>
            <a:gdLst/>
            <a:ahLst/>
            <a:cxnLst>
              <a:cxn ang="0">
                <a:pos x="610" y="0"/>
              </a:cxn>
              <a:cxn ang="0">
                <a:pos x="622" y="34"/>
              </a:cxn>
              <a:cxn ang="0">
                <a:pos x="630" y="92"/>
              </a:cxn>
              <a:cxn ang="0">
                <a:pos x="632" y="120"/>
              </a:cxn>
              <a:cxn ang="0">
                <a:pos x="636" y="212"/>
              </a:cxn>
              <a:cxn ang="0">
                <a:pos x="232" y="206"/>
              </a:cxn>
              <a:cxn ang="0">
                <a:pos x="146" y="208"/>
              </a:cxn>
              <a:cxn ang="0">
                <a:pos x="78" y="178"/>
              </a:cxn>
              <a:cxn ang="0">
                <a:pos x="40" y="156"/>
              </a:cxn>
              <a:cxn ang="0">
                <a:pos x="4" y="136"/>
              </a:cxn>
              <a:cxn ang="0">
                <a:pos x="0" y="112"/>
              </a:cxn>
              <a:cxn ang="0">
                <a:pos x="2" y="76"/>
              </a:cxn>
              <a:cxn ang="0">
                <a:pos x="24" y="48"/>
              </a:cxn>
              <a:cxn ang="0">
                <a:pos x="64" y="26"/>
              </a:cxn>
              <a:cxn ang="0">
                <a:pos x="94" y="12"/>
              </a:cxn>
              <a:cxn ang="0">
                <a:pos x="130" y="8"/>
              </a:cxn>
              <a:cxn ang="0">
                <a:pos x="610" y="0"/>
              </a:cxn>
            </a:cxnLst>
            <a:rect l="0" t="0" r="r" b="b"/>
            <a:pathLst>
              <a:path w="636" h="212">
                <a:moveTo>
                  <a:pt x="610" y="0"/>
                </a:moveTo>
                <a:lnTo>
                  <a:pt x="622" y="34"/>
                </a:lnTo>
                <a:lnTo>
                  <a:pt x="630" y="92"/>
                </a:lnTo>
                <a:lnTo>
                  <a:pt x="632" y="120"/>
                </a:lnTo>
                <a:lnTo>
                  <a:pt x="636" y="212"/>
                </a:lnTo>
                <a:lnTo>
                  <a:pt x="232" y="206"/>
                </a:lnTo>
                <a:lnTo>
                  <a:pt x="146" y="208"/>
                </a:lnTo>
                <a:lnTo>
                  <a:pt x="78" y="178"/>
                </a:lnTo>
                <a:lnTo>
                  <a:pt x="40" y="156"/>
                </a:lnTo>
                <a:lnTo>
                  <a:pt x="4" y="136"/>
                </a:lnTo>
                <a:lnTo>
                  <a:pt x="0" y="112"/>
                </a:lnTo>
                <a:lnTo>
                  <a:pt x="2" y="76"/>
                </a:lnTo>
                <a:lnTo>
                  <a:pt x="24" y="48"/>
                </a:lnTo>
                <a:lnTo>
                  <a:pt x="64" y="26"/>
                </a:lnTo>
                <a:lnTo>
                  <a:pt x="94" y="12"/>
                </a:lnTo>
                <a:lnTo>
                  <a:pt x="130" y="8"/>
                </a:lnTo>
                <a:lnTo>
                  <a:pt x="610" y="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bg1">
                  <a:gamma/>
                  <a:shade val="56078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3494" name="Freeform 6"/>
          <p:cNvSpPr>
            <a:spLocks/>
          </p:cNvSpPr>
          <p:nvPr/>
        </p:nvSpPr>
        <p:spPr bwMode="auto">
          <a:xfrm>
            <a:off x="2349500" y="1625600"/>
            <a:ext cx="635000" cy="387350"/>
          </a:xfrm>
          <a:custGeom>
            <a:avLst/>
            <a:gdLst/>
            <a:ahLst/>
            <a:cxnLst>
              <a:cxn ang="0">
                <a:pos x="32" y="0"/>
              </a:cxn>
              <a:cxn ang="0">
                <a:pos x="18" y="40"/>
              </a:cxn>
              <a:cxn ang="0">
                <a:pos x="8" y="110"/>
              </a:cxn>
              <a:cxn ang="0">
                <a:pos x="4" y="170"/>
              </a:cxn>
              <a:cxn ang="0">
                <a:pos x="0" y="236"/>
              </a:cxn>
              <a:cxn ang="0">
                <a:pos x="398" y="244"/>
              </a:cxn>
              <a:cxn ang="0">
                <a:pos x="370" y="228"/>
              </a:cxn>
              <a:cxn ang="0">
                <a:pos x="352" y="178"/>
              </a:cxn>
              <a:cxn ang="0">
                <a:pos x="336" y="150"/>
              </a:cxn>
              <a:cxn ang="0">
                <a:pos x="338" y="112"/>
              </a:cxn>
              <a:cxn ang="0">
                <a:pos x="348" y="66"/>
              </a:cxn>
              <a:cxn ang="0">
                <a:pos x="366" y="26"/>
              </a:cxn>
              <a:cxn ang="0">
                <a:pos x="400" y="2"/>
              </a:cxn>
              <a:cxn ang="0">
                <a:pos x="32" y="0"/>
              </a:cxn>
            </a:cxnLst>
            <a:rect l="0" t="0" r="r" b="b"/>
            <a:pathLst>
              <a:path w="400" h="244">
                <a:moveTo>
                  <a:pt x="32" y="0"/>
                </a:moveTo>
                <a:lnTo>
                  <a:pt x="18" y="40"/>
                </a:lnTo>
                <a:lnTo>
                  <a:pt x="8" y="110"/>
                </a:lnTo>
                <a:lnTo>
                  <a:pt x="4" y="170"/>
                </a:lnTo>
                <a:lnTo>
                  <a:pt x="0" y="236"/>
                </a:lnTo>
                <a:lnTo>
                  <a:pt x="398" y="244"/>
                </a:lnTo>
                <a:lnTo>
                  <a:pt x="370" y="228"/>
                </a:lnTo>
                <a:lnTo>
                  <a:pt x="352" y="178"/>
                </a:lnTo>
                <a:lnTo>
                  <a:pt x="336" y="150"/>
                </a:lnTo>
                <a:lnTo>
                  <a:pt x="338" y="112"/>
                </a:lnTo>
                <a:lnTo>
                  <a:pt x="348" y="66"/>
                </a:lnTo>
                <a:lnTo>
                  <a:pt x="366" y="26"/>
                </a:lnTo>
                <a:lnTo>
                  <a:pt x="400" y="2"/>
                </a:lnTo>
                <a:lnTo>
                  <a:pt x="32" y="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bg1">
                  <a:gamma/>
                  <a:shade val="46275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10297" name="Freeform 7"/>
          <p:cNvSpPr>
            <a:spLocks/>
          </p:cNvSpPr>
          <p:nvPr/>
        </p:nvSpPr>
        <p:spPr bwMode="auto">
          <a:xfrm>
            <a:off x="3994150" y="1371600"/>
            <a:ext cx="171450" cy="869950"/>
          </a:xfrm>
          <a:custGeom>
            <a:avLst/>
            <a:gdLst>
              <a:gd name="T0" fmla="*/ 84 w 108"/>
              <a:gd name="T1" fmla="*/ 0 h 548"/>
              <a:gd name="T2" fmla="*/ 4 w 108"/>
              <a:gd name="T3" fmla="*/ 248 h 548"/>
              <a:gd name="T4" fmla="*/ 108 w 108"/>
              <a:gd name="T5" fmla="*/ 548 h 548"/>
              <a:gd name="T6" fmla="*/ 0 60000 65536"/>
              <a:gd name="T7" fmla="*/ 0 60000 65536"/>
              <a:gd name="T8" fmla="*/ 0 60000 65536"/>
              <a:gd name="T9" fmla="*/ 0 w 108"/>
              <a:gd name="T10" fmla="*/ 0 h 548"/>
              <a:gd name="T11" fmla="*/ 108 w 108"/>
              <a:gd name="T12" fmla="*/ 548 h 5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8" h="548">
                <a:moveTo>
                  <a:pt x="84" y="0"/>
                </a:moveTo>
                <a:cubicBezTo>
                  <a:pt x="42" y="78"/>
                  <a:pt x="0" y="157"/>
                  <a:pt x="4" y="248"/>
                </a:cubicBezTo>
                <a:cubicBezTo>
                  <a:pt x="8" y="339"/>
                  <a:pt x="58" y="443"/>
                  <a:pt x="108" y="54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aphicFrame>
        <p:nvGraphicFramePr>
          <p:cNvPr id="10243" name="Object 8"/>
          <p:cNvGraphicFramePr>
            <a:graphicFrameLocks noChangeAspect="1"/>
          </p:cNvGraphicFramePr>
          <p:nvPr/>
        </p:nvGraphicFramePr>
        <p:xfrm>
          <a:off x="25400" y="4406900"/>
          <a:ext cx="4619625" cy="1384300"/>
        </p:xfrm>
        <a:graphic>
          <a:graphicData uri="http://schemas.openxmlformats.org/presentationml/2006/ole">
            <p:oleObj spid="_x0000_s10804" name="Image bitmap" r:id="rId4" imgW="1457143" imgH="609524" progId="PBrush">
              <p:embed/>
            </p:oleObj>
          </a:graphicData>
        </a:graphic>
      </p:graphicFrame>
      <p:sp>
        <p:nvSpPr>
          <p:cNvPr id="10298" name="Line 9"/>
          <p:cNvSpPr>
            <a:spLocks noChangeShapeType="1"/>
          </p:cNvSpPr>
          <p:nvPr/>
        </p:nvSpPr>
        <p:spPr bwMode="auto">
          <a:xfrm>
            <a:off x="596900" y="5651500"/>
            <a:ext cx="0" cy="120650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0299" name="Line 10"/>
          <p:cNvSpPr>
            <a:spLocks noChangeShapeType="1"/>
          </p:cNvSpPr>
          <p:nvPr/>
        </p:nvSpPr>
        <p:spPr bwMode="auto">
          <a:xfrm>
            <a:off x="4381500" y="5651500"/>
            <a:ext cx="0" cy="120650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pSp>
        <p:nvGrpSpPr>
          <p:cNvPr id="10300" name="Group 11"/>
          <p:cNvGrpSpPr>
            <a:grpSpLocks/>
          </p:cNvGrpSpPr>
          <p:nvPr/>
        </p:nvGrpSpPr>
        <p:grpSpPr bwMode="auto">
          <a:xfrm>
            <a:off x="5373688" y="368300"/>
            <a:ext cx="436562" cy="5257800"/>
            <a:chOff x="3537" y="224"/>
            <a:chExt cx="275" cy="3768"/>
          </a:xfrm>
        </p:grpSpPr>
        <p:sp>
          <p:nvSpPr>
            <p:cNvPr id="10327" name="Freeform 12"/>
            <p:cNvSpPr>
              <a:spLocks/>
            </p:cNvSpPr>
            <p:nvPr/>
          </p:nvSpPr>
          <p:spPr bwMode="auto">
            <a:xfrm>
              <a:off x="3569" y="248"/>
              <a:ext cx="243" cy="3744"/>
            </a:xfrm>
            <a:custGeom>
              <a:avLst/>
              <a:gdLst>
                <a:gd name="T0" fmla="*/ 255 w 451"/>
                <a:gd name="T1" fmla="*/ 0 h 3536"/>
                <a:gd name="T2" fmla="*/ 31 w 451"/>
                <a:gd name="T3" fmla="*/ 456 h 3536"/>
                <a:gd name="T4" fmla="*/ 439 w 451"/>
                <a:gd name="T5" fmla="*/ 1312 h 3536"/>
                <a:gd name="T6" fmla="*/ 103 w 451"/>
                <a:gd name="T7" fmla="*/ 2680 h 3536"/>
                <a:gd name="T8" fmla="*/ 391 w 451"/>
                <a:gd name="T9" fmla="*/ 3536 h 35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1"/>
                <a:gd name="T16" fmla="*/ 0 h 3536"/>
                <a:gd name="T17" fmla="*/ 451 w 451"/>
                <a:gd name="T18" fmla="*/ 3536 h 3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1" h="3536">
                  <a:moveTo>
                    <a:pt x="255" y="0"/>
                  </a:moveTo>
                  <a:cubicBezTo>
                    <a:pt x="127" y="118"/>
                    <a:pt x="0" y="237"/>
                    <a:pt x="31" y="456"/>
                  </a:cubicBezTo>
                  <a:cubicBezTo>
                    <a:pt x="62" y="675"/>
                    <a:pt x="427" y="941"/>
                    <a:pt x="439" y="1312"/>
                  </a:cubicBezTo>
                  <a:cubicBezTo>
                    <a:pt x="451" y="1683"/>
                    <a:pt x="111" y="2309"/>
                    <a:pt x="103" y="2680"/>
                  </a:cubicBezTo>
                  <a:cubicBezTo>
                    <a:pt x="95" y="3051"/>
                    <a:pt x="243" y="3293"/>
                    <a:pt x="391" y="3536"/>
                  </a:cubicBezTo>
                </a:path>
              </a:pathLst>
            </a:custGeom>
            <a:noFill/>
            <a:ln w="76200" cmpd="sng">
              <a:solidFill>
                <a:schemeClr val="fol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28" name="Freeform 13"/>
            <p:cNvSpPr>
              <a:spLocks/>
            </p:cNvSpPr>
            <p:nvPr/>
          </p:nvSpPr>
          <p:spPr bwMode="auto">
            <a:xfrm>
              <a:off x="3537" y="224"/>
              <a:ext cx="243" cy="3744"/>
            </a:xfrm>
            <a:custGeom>
              <a:avLst/>
              <a:gdLst>
                <a:gd name="T0" fmla="*/ 255 w 451"/>
                <a:gd name="T1" fmla="*/ 0 h 3536"/>
                <a:gd name="T2" fmla="*/ 31 w 451"/>
                <a:gd name="T3" fmla="*/ 456 h 3536"/>
                <a:gd name="T4" fmla="*/ 439 w 451"/>
                <a:gd name="T5" fmla="*/ 1312 h 3536"/>
                <a:gd name="T6" fmla="*/ 103 w 451"/>
                <a:gd name="T7" fmla="*/ 2680 h 3536"/>
                <a:gd name="T8" fmla="*/ 391 w 451"/>
                <a:gd name="T9" fmla="*/ 3536 h 35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1"/>
                <a:gd name="T16" fmla="*/ 0 h 3536"/>
                <a:gd name="T17" fmla="*/ 451 w 451"/>
                <a:gd name="T18" fmla="*/ 3536 h 3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1" h="3536">
                  <a:moveTo>
                    <a:pt x="255" y="0"/>
                  </a:moveTo>
                  <a:cubicBezTo>
                    <a:pt x="127" y="118"/>
                    <a:pt x="0" y="237"/>
                    <a:pt x="31" y="456"/>
                  </a:cubicBezTo>
                  <a:cubicBezTo>
                    <a:pt x="62" y="675"/>
                    <a:pt x="427" y="941"/>
                    <a:pt x="439" y="1312"/>
                  </a:cubicBezTo>
                  <a:cubicBezTo>
                    <a:pt x="451" y="1683"/>
                    <a:pt x="111" y="2309"/>
                    <a:pt x="103" y="2680"/>
                  </a:cubicBezTo>
                  <a:cubicBezTo>
                    <a:pt x="95" y="3051"/>
                    <a:pt x="243" y="3293"/>
                    <a:pt x="391" y="3536"/>
                  </a:cubicBezTo>
                </a:path>
              </a:pathLst>
            </a:custGeom>
            <a:noFill/>
            <a:ln w="76200" cmpd="sng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63502" name="Text Box 14"/>
          <p:cNvSpPr txBox="1">
            <a:spLocks noChangeArrowheads="1"/>
          </p:cNvSpPr>
          <p:nvPr/>
        </p:nvSpPr>
        <p:spPr bwMode="auto">
          <a:xfrm>
            <a:off x="5930900" y="279400"/>
            <a:ext cx="3022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fr-FR" sz="200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Espèces chimiques   dans le bécher:</a:t>
            </a:r>
          </a:p>
        </p:txBody>
      </p:sp>
      <p:graphicFrame>
        <p:nvGraphicFramePr>
          <p:cNvPr id="10244" name="Object 15"/>
          <p:cNvGraphicFramePr>
            <a:graphicFrameLocks noChangeAspect="1"/>
          </p:cNvGraphicFramePr>
          <p:nvPr/>
        </p:nvGraphicFramePr>
        <p:xfrm>
          <a:off x="1849438" y="3263900"/>
          <a:ext cx="609600" cy="330200"/>
        </p:xfrm>
        <a:graphic>
          <a:graphicData uri="http://schemas.openxmlformats.org/presentationml/2006/ole">
            <p:oleObj spid="_x0000_s10805" name="CS ChemDraw Drawing" r:id="rId5" imgW="401320" imgH="218440" progId="ACD.ChemSketchCDX">
              <p:embed/>
            </p:oleObj>
          </a:graphicData>
        </a:graphic>
      </p:graphicFrame>
      <p:graphicFrame>
        <p:nvGraphicFramePr>
          <p:cNvPr id="10245" name="Object 16"/>
          <p:cNvGraphicFramePr>
            <a:graphicFrameLocks noChangeAspect="1"/>
          </p:cNvGraphicFramePr>
          <p:nvPr/>
        </p:nvGraphicFramePr>
        <p:xfrm>
          <a:off x="2249488" y="2132013"/>
          <a:ext cx="358775" cy="252412"/>
        </p:xfrm>
        <a:graphic>
          <a:graphicData uri="http://schemas.openxmlformats.org/presentationml/2006/ole">
            <p:oleObj spid="_x0000_s10806" name="CS ChemDraw Drawing" r:id="rId6" imgW="236220" imgH="167640" progId="ACD.ChemSketchCDX">
              <p:embed/>
            </p:oleObj>
          </a:graphicData>
        </a:graphic>
      </p:graphicFrame>
      <p:graphicFrame>
        <p:nvGraphicFramePr>
          <p:cNvPr id="10246" name="Object 17"/>
          <p:cNvGraphicFramePr>
            <a:graphicFrameLocks noChangeAspect="1"/>
          </p:cNvGraphicFramePr>
          <p:nvPr/>
        </p:nvGraphicFramePr>
        <p:xfrm>
          <a:off x="2319338" y="228600"/>
          <a:ext cx="609600" cy="330200"/>
        </p:xfrm>
        <a:graphic>
          <a:graphicData uri="http://schemas.openxmlformats.org/presentationml/2006/ole">
            <p:oleObj spid="_x0000_s10807" name="CS ChemDraw Drawing" r:id="rId7" imgW="401320" imgH="218440" progId="ACD.ChemSketchCDX">
              <p:embed/>
            </p:oleObj>
          </a:graphicData>
        </a:graphic>
      </p:graphicFrame>
      <p:graphicFrame>
        <p:nvGraphicFramePr>
          <p:cNvPr id="10247" name="Object 18"/>
          <p:cNvGraphicFramePr>
            <a:graphicFrameLocks noChangeAspect="1"/>
          </p:cNvGraphicFramePr>
          <p:nvPr/>
        </p:nvGraphicFramePr>
        <p:xfrm>
          <a:off x="2160588" y="2500313"/>
          <a:ext cx="358775" cy="252412"/>
        </p:xfrm>
        <a:graphic>
          <a:graphicData uri="http://schemas.openxmlformats.org/presentationml/2006/ole">
            <p:oleObj spid="_x0000_s10808" name="CS ChemDraw Drawing" r:id="rId8" imgW="236220" imgH="167640" progId="ACD.ChemSketchCDX">
              <p:embed/>
            </p:oleObj>
          </a:graphicData>
        </a:graphic>
      </p:graphicFrame>
      <p:graphicFrame>
        <p:nvGraphicFramePr>
          <p:cNvPr id="10248" name="Object 19"/>
          <p:cNvGraphicFramePr>
            <a:graphicFrameLocks noChangeAspect="1"/>
          </p:cNvGraphicFramePr>
          <p:nvPr/>
        </p:nvGraphicFramePr>
        <p:xfrm>
          <a:off x="2103438" y="1231900"/>
          <a:ext cx="609600" cy="330200"/>
        </p:xfrm>
        <a:graphic>
          <a:graphicData uri="http://schemas.openxmlformats.org/presentationml/2006/ole">
            <p:oleObj spid="_x0000_s10809" name="CS ChemDraw Drawing" r:id="rId9" imgW="401320" imgH="218440" progId="ACD.ChemSketchCDX">
              <p:embed/>
            </p:oleObj>
          </a:graphicData>
        </a:graphic>
      </p:graphicFrame>
      <p:graphicFrame>
        <p:nvGraphicFramePr>
          <p:cNvPr id="10249" name="Object 20"/>
          <p:cNvGraphicFramePr>
            <a:graphicFrameLocks noChangeAspect="1"/>
          </p:cNvGraphicFramePr>
          <p:nvPr/>
        </p:nvGraphicFramePr>
        <p:xfrm>
          <a:off x="1703388" y="1293813"/>
          <a:ext cx="358775" cy="252412"/>
        </p:xfrm>
        <a:graphic>
          <a:graphicData uri="http://schemas.openxmlformats.org/presentationml/2006/ole">
            <p:oleObj spid="_x0000_s10810" name="CS ChemDraw Drawing" r:id="rId10" imgW="236220" imgH="167640" progId="ACD.ChemSketchCDX">
              <p:embed/>
            </p:oleObj>
          </a:graphicData>
        </a:graphic>
      </p:graphicFrame>
      <p:graphicFrame>
        <p:nvGraphicFramePr>
          <p:cNvPr id="10250" name="Object 21"/>
          <p:cNvGraphicFramePr>
            <a:graphicFrameLocks noChangeAspect="1"/>
          </p:cNvGraphicFramePr>
          <p:nvPr/>
        </p:nvGraphicFramePr>
        <p:xfrm>
          <a:off x="1487488" y="519113"/>
          <a:ext cx="358775" cy="252412"/>
        </p:xfrm>
        <a:graphic>
          <a:graphicData uri="http://schemas.openxmlformats.org/presentationml/2006/ole">
            <p:oleObj spid="_x0000_s10811" name="CS ChemDraw Drawing" r:id="rId11" imgW="236220" imgH="167640" progId="ACD.ChemSketchCDX">
              <p:embed/>
            </p:oleObj>
          </a:graphicData>
        </a:graphic>
      </p:graphicFrame>
      <p:graphicFrame>
        <p:nvGraphicFramePr>
          <p:cNvPr id="10251" name="Object 22"/>
          <p:cNvGraphicFramePr>
            <a:graphicFrameLocks noChangeAspect="1"/>
          </p:cNvGraphicFramePr>
          <p:nvPr/>
        </p:nvGraphicFramePr>
        <p:xfrm>
          <a:off x="1303338" y="165100"/>
          <a:ext cx="609600" cy="330200"/>
        </p:xfrm>
        <a:graphic>
          <a:graphicData uri="http://schemas.openxmlformats.org/presentationml/2006/ole">
            <p:oleObj spid="_x0000_s10812" name="CS ChemDraw Drawing" r:id="rId12" imgW="401320" imgH="218440" progId="ACD.ChemSketchCDX">
              <p:embed/>
            </p:oleObj>
          </a:graphicData>
        </a:graphic>
      </p:graphicFrame>
      <p:sp>
        <p:nvSpPr>
          <p:cNvPr id="10302" name="Rectangle 23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0303" name="Freeform 24"/>
          <p:cNvSpPr>
            <a:spLocks/>
          </p:cNvSpPr>
          <p:nvPr/>
        </p:nvSpPr>
        <p:spPr bwMode="auto">
          <a:xfrm>
            <a:off x="762000" y="5321300"/>
            <a:ext cx="3441700" cy="158750"/>
          </a:xfrm>
          <a:custGeom>
            <a:avLst/>
            <a:gdLst>
              <a:gd name="T0" fmla="*/ 0 w 2168"/>
              <a:gd name="T1" fmla="*/ 0 h 100"/>
              <a:gd name="T2" fmla="*/ 264 w 2168"/>
              <a:gd name="T3" fmla="*/ 56 h 100"/>
              <a:gd name="T4" fmla="*/ 768 w 2168"/>
              <a:gd name="T5" fmla="*/ 88 h 100"/>
              <a:gd name="T6" fmla="*/ 1320 w 2168"/>
              <a:gd name="T7" fmla="*/ 96 h 100"/>
              <a:gd name="T8" fmla="*/ 1728 w 2168"/>
              <a:gd name="T9" fmla="*/ 64 h 100"/>
              <a:gd name="T10" fmla="*/ 2168 w 2168"/>
              <a:gd name="T11" fmla="*/ 8 h 1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168"/>
              <a:gd name="T19" fmla="*/ 0 h 100"/>
              <a:gd name="T20" fmla="*/ 2168 w 2168"/>
              <a:gd name="T21" fmla="*/ 100 h 1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8" h="100">
                <a:moveTo>
                  <a:pt x="0" y="0"/>
                </a:moveTo>
                <a:cubicBezTo>
                  <a:pt x="68" y="20"/>
                  <a:pt x="136" y="41"/>
                  <a:pt x="264" y="56"/>
                </a:cubicBezTo>
                <a:cubicBezTo>
                  <a:pt x="392" y="71"/>
                  <a:pt x="592" y="81"/>
                  <a:pt x="768" y="88"/>
                </a:cubicBezTo>
                <a:cubicBezTo>
                  <a:pt x="944" y="95"/>
                  <a:pt x="1160" y="100"/>
                  <a:pt x="1320" y="96"/>
                </a:cubicBezTo>
                <a:cubicBezTo>
                  <a:pt x="1480" y="92"/>
                  <a:pt x="1587" y="79"/>
                  <a:pt x="1728" y="64"/>
                </a:cubicBezTo>
                <a:cubicBezTo>
                  <a:pt x="1869" y="49"/>
                  <a:pt x="2018" y="28"/>
                  <a:pt x="2168" y="8"/>
                </a:cubicBezTo>
              </a:path>
            </a:pathLst>
          </a:custGeom>
          <a:noFill/>
          <a:ln w="12700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aphicFrame>
        <p:nvGraphicFramePr>
          <p:cNvPr id="10252" name="Object 25"/>
          <p:cNvGraphicFramePr>
            <a:graphicFrameLocks noChangeAspect="1"/>
          </p:cNvGraphicFramePr>
          <p:nvPr/>
        </p:nvGraphicFramePr>
        <p:xfrm>
          <a:off x="798513" y="6000750"/>
          <a:ext cx="463550" cy="268288"/>
        </p:xfrm>
        <a:graphic>
          <a:graphicData uri="http://schemas.openxmlformats.org/presentationml/2006/ole">
            <p:oleObj spid="_x0000_s10813" name="CS ChemDraw Drawing" r:id="rId13" imgW="304800" imgH="177800" progId="ACD.ChemSketchCDX">
              <p:embed/>
            </p:oleObj>
          </a:graphicData>
        </a:graphic>
      </p:graphicFrame>
      <p:graphicFrame>
        <p:nvGraphicFramePr>
          <p:cNvPr id="10253" name="Object 27"/>
          <p:cNvGraphicFramePr>
            <a:graphicFrameLocks noChangeAspect="1"/>
          </p:cNvGraphicFramePr>
          <p:nvPr/>
        </p:nvGraphicFramePr>
        <p:xfrm>
          <a:off x="2581275" y="6386513"/>
          <a:ext cx="501650" cy="252412"/>
        </p:xfrm>
        <a:graphic>
          <a:graphicData uri="http://schemas.openxmlformats.org/presentationml/2006/ole">
            <p:oleObj spid="_x0000_s10814" name="CS ChemDraw Drawing" r:id="rId14" imgW="330200" imgH="167640" progId="ACD.ChemSketchCDX">
              <p:embed/>
            </p:oleObj>
          </a:graphicData>
        </a:graphic>
      </p:graphicFrame>
      <p:graphicFrame>
        <p:nvGraphicFramePr>
          <p:cNvPr id="10254" name="Object 29"/>
          <p:cNvGraphicFramePr>
            <a:graphicFrameLocks noChangeAspect="1"/>
          </p:cNvGraphicFramePr>
          <p:nvPr/>
        </p:nvGraphicFramePr>
        <p:xfrm>
          <a:off x="803275" y="6424613"/>
          <a:ext cx="501650" cy="252412"/>
        </p:xfrm>
        <a:graphic>
          <a:graphicData uri="http://schemas.openxmlformats.org/presentationml/2006/ole">
            <p:oleObj spid="_x0000_s10815" name="CS ChemDraw Drawing" r:id="rId15" imgW="330200" imgH="167640" progId="ACD.ChemSketchCDX">
              <p:embed/>
            </p:oleObj>
          </a:graphicData>
        </a:graphic>
      </p:graphicFrame>
      <p:graphicFrame>
        <p:nvGraphicFramePr>
          <p:cNvPr id="10255" name="Object 30"/>
          <p:cNvGraphicFramePr>
            <a:graphicFrameLocks noChangeAspect="1"/>
          </p:cNvGraphicFramePr>
          <p:nvPr/>
        </p:nvGraphicFramePr>
        <p:xfrm>
          <a:off x="1636713" y="6407150"/>
          <a:ext cx="463550" cy="268288"/>
        </p:xfrm>
        <a:graphic>
          <a:graphicData uri="http://schemas.openxmlformats.org/presentationml/2006/ole">
            <p:oleObj spid="_x0000_s10816" name="CS ChemDraw Drawing" r:id="rId16" imgW="304800" imgH="177800" progId="ACD.ChemSketchCDX">
              <p:embed/>
            </p:oleObj>
          </a:graphicData>
        </a:graphic>
      </p:graphicFrame>
      <p:graphicFrame>
        <p:nvGraphicFramePr>
          <p:cNvPr id="10256" name="Object 33"/>
          <p:cNvGraphicFramePr>
            <a:graphicFrameLocks noChangeAspect="1"/>
          </p:cNvGraphicFramePr>
          <p:nvPr/>
        </p:nvGraphicFramePr>
        <p:xfrm>
          <a:off x="1836738" y="2832100"/>
          <a:ext cx="609600" cy="330200"/>
        </p:xfrm>
        <a:graphic>
          <a:graphicData uri="http://schemas.openxmlformats.org/presentationml/2006/ole">
            <p:oleObj spid="_x0000_s10817" name="CS ChemDraw Drawing" r:id="rId17" imgW="401320" imgH="218440" progId="ACD.ChemSketchCDX">
              <p:embed/>
            </p:oleObj>
          </a:graphicData>
        </a:graphic>
      </p:graphicFrame>
      <p:graphicFrame>
        <p:nvGraphicFramePr>
          <p:cNvPr id="10257" name="Object 34"/>
          <p:cNvGraphicFramePr>
            <a:graphicFrameLocks noChangeAspect="1"/>
          </p:cNvGraphicFramePr>
          <p:nvPr/>
        </p:nvGraphicFramePr>
        <p:xfrm>
          <a:off x="2528888" y="709613"/>
          <a:ext cx="358775" cy="252412"/>
        </p:xfrm>
        <a:graphic>
          <a:graphicData uri="http://schemas.openxmlformats.org/presentationml/2006/ole">
            <p:oleObj spid="_x0000_s10818" name="CS ChemDraw Drawing" r:id="rId18" imgW="236220" imgH="167640" progId="ACD.ChemSketchCDX">
              <p:embed/>
            </p:oleObj>
          </a:graphicData>
        </a:graphic>
      </p:graphicFrame>
      <p:graphicFrame>
        <p:nvGraphicFramePr>
          <p:cNvPr id="10258" name="Object 35"/>
          <p:cNvGraphicFramePr>
            <a:graphicFrameLocks noChangeAspect="1"/>
          </p:cNvGraphicFramePr>
          <p:nvPr/>
        </p:nvGraphicFramePr>
        <p:xfrm>
          <a:off x="1684338" y="2044700"/>
          <a:ext cx="609600" cy="330200"/>
        </p:xfrm>
        <a:graphic>
          <a:graphicData uri="http://schemas.openxmlformats.org/presentationml/2006/ole">
            <p:oleObj spid="_x0000_s10819" name="CS ChemDraw Drawing" r:id="rId19" imgW="401320" imgH="218440" progId="ACD.ChemSketchCDX">
              <p:embed/>
            </p:oleObj>
          </a:graphicData>
        </a:graphic>
      </p:graphicFrame>
      <p:graphicFrame>
        <p:nvGraphicFramePr>
          <p:cNvPr id="10259" name="Object 37"/>
          <p:cNvGraphicFramePr>
            <a:graphicFrameLocks noChangeAspect="1"/>
          </p:cNvGraphicFramePr>
          <p:nvPr/>
        </p:nvGraphicFramePr>
        <p:xfrm>
          <a:off x="1366838" y="863600"/>
          <a:ext cx="609600" cy="330200"/>
        </p:xfrm>
        <a:graphic>
          <a:graphicData uri="http://schemas.openxmlformats.org/presentationml/2006/ole">
            <p:oleObj spid="_x0000_s10820" name="CS ChemDraw Drawing" r:id="rId20" imgW="401320" imgH="218440" progId="ACD.ChemSketchCDX">
              <p:embed/>
            </p:oleObj>
          </a:graphicData>
        </a:graphic>
      </p:graphicFrame>
      <p:graphicFrame>
        <p:nvGraphicFramePr>
          <p:cNvPr id="10260" name="Object 38"/>
          <p:cNvGraphicFramePr>
            <a:graphicFrameLocks noChangeAspect="1"/>
          </p:cNvGraphicFramePr>
          <p:nvPr/>
        </p:nvGraphicFramePr>
        <p:xfrm>
          <a:off x="1881188" y="214313"/>
          <a:ext cx="358775" cy="252412"/>
        </p:xfrm>
        <a:graphic>
          <a:graphicData uri="http://schemas.openxmlformats.org/presentationml/2006/ole">
            <p:oleObj spid="_x0000_s10821" name="CS ChemDraw Drawing" r:id="rId21" imgW="236220" imgH="167640" progId="ACD.ChemSketchCDX">
              <p:embed/>
            </p:oleObj>
          </a:graphicData>
        </a:graphic>
      </p:graphicFrame>
      <p:graphicFrame>
        <p:nvGraphicFramePr>
          <p:cNvPr id="10261" name="Object 39"/>
          <p:cNvGraphicFramePr>
            <a:graphicFrameLocks noChangeAspect="1"/>
          </p:cNvGraphicFramePr>
          <p:nvPr/>
        </p:nvGraphicFramePr>
        <p:xfrm>
          <a:off x="2122488" y="912813"/>
          <a:ext cx="358775" cy="252412"/>
        </p:xfrm>
        <a:graphic>
          <a:graphicData uri="http://schemas.openxmlformats.org/presentationml/2006/ole">
            <p:oleObj spid="_x0000_s10822" name="CS ChemDraw Drawing" r:id="rId22" imgW="236220" imgH="167640" progId="ACD.ChemSketchCDX">
              <p:embed/>
            </p:oleObj>
          </a:graphicData>
        </a:graphic>
      </p:graphicFrame>
      <p:graphicFrame>
        <p:nvGraphicFramePr>
          <p:cNvPr id="10262" name="Object 40"/>
          <p:cNvGraphicFramePr>
            <a:graphicFrameLocks noChangeAspect="1"/>
          </p:cNvGraphicFramePr>
          <p:nvPr/>
        </p:nvGraphicFramePr>
        <p:xfrm>
          <a:off x="1900238" y="508000"/>
          <a:ext cx="609600" cy="330200"/>
        </p:xfrm>
        <a:graphic>
          <a:graphicData uri="http://schemas.openxmlformats.org/presentationml/2006/ole">
            <p:oleObj spid="_x0000_s10823" name="CS ChemDraw Drawing" r:id="rId23" imgW="401320" imgH="218440" progId="ACD.ChemSketchCDX">
              <p:embed/>
            </p:oleObj>
          </a:graphicData>
        </a:graphic>
      </p:graphicFrame>
      <p:graphicFrame>
        <p:nvGraphicFramePr>
          <p:cNvPr id="10263" name="Object 42"/>
          <p:cNvGraphicFramePr>
            <a:graphicFrameLocks noChangeAspect="1"/>
          </p:cNvGraphicFramePr>
          <p:nvPr/>
        </p:nvGraphicFramePr>
        <p:xfrm>
          <a:off x="2071688" y="3605213"/>
          <a:ext cx="358775" cy="252412"/>
        </p:xfrm>
        <a:graphic>
          <a:graphicData uri="http://schemas.openxmlformats.org/presentationml/2006/ole">
            <p:oleObj spid="_x0000_s10824" name="CS ChemDraw Drawing" r:id="rId24" imgW="236220" imgH="167640" progId="ACD.ChemSketchCDX">
              <p:embed/>
            </p:oleObj>
          </a:graphicData>
        </a:graphic>
      </p:graphicFrame>
      <p:graphicFrame>
        <p:nvGraphicFramePr>
          <p:cNvPr id="10264" name="Object 43"/>
          <p:cNvGraphicFramePr>
            <a:graphicFrameLocks noChangeAspect="1"/>
          </p:cNvGraphicFramePr>
          <p:nvPr/>
        </p:nvGraphicFramePr>
        <p:xfrm>
          <a:off x="2376488" y="5345113"/>
          <a:ext cx="358775" cy="252412"/>
        </p:xfrm>
        <a:graphic>
          <a:graphicData uri="http://schemas.openxmlformats.org/presentationml/2006/ole">
            <p:oleObj spid="_x0000_s10825" name="CS ChemDraw Drawing" r:id="rId25" imgW="236220" imgH="167640" progId="ACD.ChemSketchCDX">
              <p:embed/>
            </p:oleObj>
          </a:graphicData>
        </a:graphic>
      </p:graphicFrame>
      <p:graphicFrame>
        <p:nvGraphicFramePr>
          <p:cNvPr id="10265" name="Object 44"/>
          <p:cNvGraphicFramePr>
            <a:graphicFrameLocks noChangeAspect="1"/>
          </p:cNvGraphicFramePr>
          <p:nvPr/>
        </p:nvGraphicFramePr>
        <p:xfrm>
          <a:off x="1490663" y="5886450"/>
          <a:ext cx="512762" cy="311150"/>
        </p:xfrm>
        <a:graphic>
          <a:graphicData uri="http://schemas.openxmlformats.org/presentationml/2006/ole">
            <p:oleObj spid="_x0000_s10826" name="CS ChemDraw Drawing" r:id="rId26" imgW="337820" imgH="205740" progId="ACD.ChemSketchCDX">
              <p:embed/>
            </p:oleObj>
          </a:graphicData>
        </a:graphic>
      </p:graphicFrame>
      <p:graphicFrame>
        <p:nvGraphicFramePr>
          <p:cNvPr id="10266" name="Object 45"/>
          <p:cNvGraphicFramePr>
            <a:graphicFrameLocks noChangeAspect="1"/>
          </p:cNvGraphicFramePr>
          <p:nvPr/>
        </p:nvGraphicFramePr>
        <p:xfrm>
          <a:off x="1643063" y="5454650"/>
          <a:ext cx="512762" cy="311150"/>
        </p:xfrm>
        <a:graphic>
          <a:graphicData uri="http://schemas.openxmlformats.org/presentationml/2006/ole">
            <p:oleObj spid="_x0000_s10827" name="CS ChemDraw Drawing" r:id="rId27" imgW="337820" imgH="205740" progId="ACD.ChemSketchCDX">
              <p:embed/>
            </p:oleObj>
          </a:graphicData>
        </a:graphic>
      </p:graphicFrame>
      <p:graphicFrame>
        <p:nvGraphicFramePr>
          <p:cNvPr id="10267" name="Object 46"/>
          <p:cNvGraphicFramePr>
            <a:graphicFrameLocks noChangeAspect="1"/>
          </p:cNvGraphicFramePr>
          <p:nvPr/>
        </p:nvGraphicFramePr>
        <p:xfrm>
          <a:off x="2198688" y="5751513"/>
          <a:ext cx="358775" cy="252412"/>
        </p:xfrm>
        <a:graphic>
          <a:graphicData uri="http://schemas.openxmlformats.org/presentationml/2006/ole">
            <p:oleObj spid="_x0000_s10828" name="CS ChemDraw Drawing" r:id="rId28" imgW="236220" imgH="167640" progId="ACD.ChemSketchCDX">
              <p:embed/>
            </p:oleObj>
          </a:graphicData>
        </a:graphic>
      </p:graphicFrame>
      <p:sp>
        <p:nvSpPr>
          <p:cNvPr id="63535" name="Freeform 47"/>
          <p:cNvSpPr>
            <a:spLocks/>
          </p:cNvSpPr>
          <p:nvPr/>
        </p:nvSpPr>
        <p:spPr bwMode="auto">
          <a:xfrm>
            <a:off x="2724150" y="5270500"/>
            <a:ext cx="1522413" cy="768350"/>
          </a:xfrm>
          <a:custGeom>
            <a:avLst/>
            <a:gdLst>
              <a:gd name="T0" fmla="*/ 244 w 855"/>
              <a:gd name="T1" fmla="*/ 8 h 412"/>
              <a:gd name="T2" fmla="*/ 36 w 855"/>
              <a:gd name="T3" fmla="*/ 88 h 412"/>
              <a:gd name="T4" fmla="*/ 36 w 855"/>
              <a:gd name="T5" fmla="*/ 280 h 412"/>
              <a:gd name="T6" fmla="*/ 252 w 855"/>
              <a:gd name="T7" fmla="*/ 320 h 412"/>
              <a:gd name="T8" fmla="*/ 388 w 855"/>
              <a:gd name="T9" fmla="*/ 296 h 412"/>
              <a:gd name="T10" fmla="*/ 436 w 855"/>
              <a:gd name="T11" fmla="*/ 376 h 412"/>
              <a:gd name="T12" fmla="*/ 580 w 855"/>
              <a:gd name="T13" fmla="*/ 408 h 412"/>
              <a:gd name="T14" fmla="*/ 756 w 855"/>
              <a:gd name="T15" fmla="*/ 352 h 412"/>
              <a:gd name="T16" fmla="*/ 844 w 855"/>
              <a:gd name="T17" fmla="*/ 208 h 412"/>
              <a:gd name="T18" fmla="*/ 692 w 855"/>
              <a:gd name="T19" fmla="*/ 160 h 412"/>
              <a:gd name="T20" fmla="*/ 532 w 855"/>
              <a:gd name="T21" fmla="*/ 160 h 412"/>
              <a:gd name="T22" fmla="*/ 436 w 855"/>
              <a:gd name="T23" fmla="*/ 40 h 412"/>
              <a:gd name="T24" fmla="*/ 244 w 855"/>
              <a:gd name="T25" fmla="*/ 8 h 41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55"/>
              <a:gd name="T40" fmla="*/ 0 h 412"/>
              <a:gd name="T41" fmla="*/ 855 w 855"/>
              <a:gd name="T42" fmla="*/ 412 h 412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55" h="412">
                <a:moveTo>
                  <a:pt x="244" y="8"/>
                </a:moveTo>
                <a:cubicBezTo>
                  <a:pt x="177" y="16"/>
                  <a:pt x="71" y="43"/>
                  <a:pt x="36" y="88"/>
                </a:cubicBezTo>
                <a:cubicBezTo>
                  <a:pt x="1" y="133"/>
                  <a:pt x="0" y="241"/>
                  <a:pt x="36" y="280"/>
                </a:cubicBezTo>
                <a:cubicBezTo>
                  <a:pt x="72" y="319"/>
                  <a:pt x="193" y="317"/>
                  <a:pt x="252" y="320"/>
                </a:cubicBezTo>
                <a:cubicBezTo>
                  <a:pt x="311" y="323"/>
                  <a:pt x="357" y="287"/>
                  <a:pt x="388" y="296"/>
                </a:cubicBezTo>
                <a:cubicBezTo>
                  <a:pt x="419" y="305"/>
                  <a:pt x="404" y="357"/>
                  <a:pt x="436" y="376"/>
                </a:cubicBezTo>
                <a:cubicBezTo>
                  <a:pt x="468" y="395"/>
                  <a:pt x="527" y="412"/>
                  <a:pt x="580" y="408"/>
                </a:cubicBezTo>
                <a:cubicBezTo>
                  <a:pt x="633" y="404"/>
                  <a:pt x="712" y="385"/>
                  <a:pt x="756" y="352"/>
                </a:cubicBezTo>
                <a:cubicBezTo>
                  <a:pt x="800" y="319"/>
                  <a:pt x="855" y="240"/>
                  <a:pt x="844" y="208"/>
                </a:cubicBezTo>
                <a:cubicBezTo>
                  <a:pt x="833" y="176"/>
                  <a:pt x="744" y="168"/>
                  <a:pt x="692" y="160"/>
                </a:cubicBezTo>
                <a:cubicBezTo>
                  <a:pt x="640" y="152"/>
                  <a:pt x="575" y="180"/>
                  <a:pt x="532" y="160"/>
                </a:cubicBezTo>
                <a:cubicBezTo>
                  <a:pt x="489" y="140"/>
                  <a:pt x="484" y="65"/>
                  <a:pt x="436" y="40"/>
                </a:cubicBezTo>
                <a:cubicBezTo>
                  <a:pt x="388" y="15"/>
                  <a:pt x="311" y="0"/>
                  <a:pt x="244" y="8"/>
                </a:cubicBezTo>
                <a:close/>
              </a:path>
            </a:pathLst>
          </a:custGeom>
          <a:gradFill rotWithShape="0">
            <a:gsLst>
              <a:gs pos="0">
                <a:srgbClr val="CACA00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57150" cmpd="sng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aphicFrame>
        <p:nvGraphicFramePr>
          <p:cNvPr id="10268" name="Object 28"/>
          <p:cNvGraphicFramePr>
            <a:graphicFrameLocks noChangeAspect="1"/>
          </p:cNvGraphicFramePr>
          <p:nvPr/>
        </p:nvGraphicFramePr>
        <p:xfrm>
          <a:off x="3584575" y="5637213"/>
          <a:ext cx="501650" cy="252412"/>
        </p:xfrm>
        <a:graphic>
          <a:graphicData uri="http://schemas.openxmlformats.org/presentationml/2006/ole">
            <p:oleObj spid="_x0000_s10829" name="CS ChemDraw Drawing" r:id="rId29" imgW="330200" imgH="167640" progId="ACD.ChemSketchCDX">
              <p:embed/>
            </p:oleObj>
          </a:graphicData>
        </a:graphic>
      </p:graphicFrame>
      <p:graphicFrame>
        <p:nvGraphicFramePr>
          <p:cNvPr id="10269" name="Object 31"/>
          <p:cNvGraphicFramePr>
            <a:graphicFrameLocks noChangeAspect="1"/>
          </p:cNvGraphicFramePr>
          <p:nvPr/>
        </p:nvGraphicFramePr>
        <p:xfrm>
          <a:off x="2640013" y="5822950"/>
          <a:ext cx="463550" cy="268288"/>
        </p:xfrm>
        <a:graphic>
          <a:graphicData uri="http://schemas.openxmlformats.org/presentationml/2006/ole">
            <p:oleObj spid="_x0000_s10830" name="CS ChemDraw Drawing" r:id="rId30" imgW="304800" imgH="177800" progId="ACD.ChemSketchCDX">
              <p:embed/>
            </p:oleObj>
          </a:graphicData>
        </a:graphic>
      </p:graphicFrame>
      <p:graphicFrame>
        <p:nvGraphicFramePr>
          <p:cNvPr id="10270" name="Object 32"/>
          <p:cNvGraphicFramePr>
            <a:graphicFrameLocks noChangeAspect="1"/>
          </p:cNvGraphicFramePr>
          <p:nvPr/>
        </p:nvGraphicFramePr>
        <p:xfrm>
          <a:off x="3643313" y="6140450"/>
          <a:ext cx="463550" cy="268288"/>
        </p:xfrm>
        <a:graphic>
          <a:graphicData uri="http://schemas.openxmlformats.org/presentationml/2006/ole">
            <p:oleObj spid="_x0000_s10831" name="CS ChemDraw Drawing" r:id="rId31" imgW="304800" imgH="177800" progId="ACD.ChemSketchCDX">
              <p:embed/>
            </p:oleObj>
          </a:graphicData>
        </a:graphic>
      </p:graphicFrame>
      <p:graphicFrame>
        <p:nvGraphicFramePr>
          <p:cNvPr id="10271" name="Object 41"/>
          <p:cNvGraphicFramePr>
            <a:graphicFrameLocks noChangeAspect="1"/>
          </p:cNvGraphicFramePr>
          <p:nvPr/>
        </p:nvGraphicFramePr>
        <p:xfrm>
          <a:off x="2890838" y="5448300"/>
          <a:ext cx="609600" cy="330200"/>
        </p:xfrm>
        <a:graphic>
          <a:graphicData uri="http://schemas.openxmlformats.org/presentationml/2006/ole">
            <p:oleObj spid="_x0000_s10832" name="CS ChemDraw Drawing" r:id="rId32" imgW="401320" imgH="218440" progId="ACD.ChemSketchCDX">
              <p:embed/>
            </p:oleObj>
          </a:graphicData>
        </a:graphic>
      </p:graphicFrame>
      <p:grpSp>
        <p:nvGrpSpPr>
          <p:cNvPr id="3" name="Group 81"/>
          <p:cNvGrpSpPr>
            <a:grpSpLocks/>
          </p:cNvGrpSpPr>
          <p:nvPr/>
        </p:nvGrpSpPr>
        <p:grpSpPr bwMode="auto">
          <a:xfrm>
            <a:off x="3733800" y="4699000"/>
            <a:ext cx="5327650" cy="2082800"/>
            <a:chOff x="2352" y="2960"/>
            <a:chExt cx="3356" cy="1312"/>
          </a:xfrm>
        </p:grpSpPr>
        <p:grpSp>
          <p:nvGrpSpPr>
            <p:cNvPr id="10319" name="Group 82"/>
            <p:cNvGrpSpPr>
              <a:grpSpLocks/>
            </p:cNvGrpSpPr>
            <p:nvPr/>
          </p:nvGrpSpPr>
          <p:grpSpPr bwMode="auto">
            <a:xfrm>
              <a:off x="3392" y="3680"/>
              <a:ext cx="2316" cy="592"/>
              <a:chOff x="3392" y="3680"/>
              <a:chExt cx="2316" cy="592"/>
            </a:xfrm>
          </p:grpSpPr>
          <p:sp>
            <p:nvSpPr>
              <p:cNvPr id="10322" name="Text Box 83"/>
              <p:cNvSpPr txBox="1">
                <a:spLocks noChangeArrowheads="1"/>
              </p:cNvSpPr>
              <p:nvPr/>
            </p:nvSpPr>
            <p:spPr bwMode="auto">
              <a:xfrm>
                <a:off x="3392" y="3680"/>
                <a:ext cx="1920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400" b="1">
                    <a:solidFill>
                      <a:srgbClr val="FF0000"/>
                    </a:solidFill>
                    <a:latin typeface="Comic Sans MS" pitchFamily="66" charset="0"/>
                  </a:rPr>
                  <a:t>Réaction support de titrage:</a:t>
                </a:r>
              </a:p>
            </p:txBody>
          </p:sp>
          <p:sp>
            <p:nvSpPr>
              <p:cNvPr id="10323" name="AutoShape 84"/>
              <p:cNvSpPr>
                <a:spLocks noChangeArrowheads="1"/>
              </p:cNvSpPr>
              <p:nvPr/>
            </p:nvSpPr>
            <p:spPr bwMode="auto">
              <a:xfrm>
                <a:off x="3453" y="3921"/>
                <a:ext cx="2255" cy="351"/>
              </a:xfrm>
              <a:prstGeom prst="roundRect">
                <a:avLst>
                  <a:gd name="adj" fmla="val 16667"/>
                </a:avLst>
              </a:prstGeom>
              <a:solidFill>
                <a:schemeClr val="folHlink"/>
              </a:soli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63573" name="AutoShape 85"/>
              <p:cNvSpPr>
                <a:spLocks noChangeArrowheads="1"/>
              </p:cNvSpPr>
              <p:nvPr/>
            </p:nvSpPr>
            <p:spPr bwMode="auto">
              <a:xfrm>
                <a:off x="3405" y="3857"/>
                <a:ext cx="2255" cy="367"/>
              </a:xfrm>
              <a:prstGeom prst="roundRect">
                <a:avLst>
                  <a:gd name="adj" fmla="val 16667"/>
                </a:avLst>
              </a:prstGeom>
              <a:gradFill rotWithShape="0">
                <a:gsLst>
                  <a:gs pos="0">
                    <a:schemeClr val="bg1">
                      <a:gamma/>
                      <a:shade val="76078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76078"/>
                      <a:invGamma/>
                    </a:schemeClr>
                  </a:gs>
                </a:gsLst>
                <a:lin ang="2700000" scaled="1"/>
              </a:gradFill>
              <a:ln w="38100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fr-FR"/>
              </a:p>
            </p:txBody>
          </p:sp>
          <p:graphicFrame>
            <p:nvGraphicFramePr>
              <p:cNvPr id="10286" name="Object 86"/>
              <p:cNvGraphicFramePr>
                <a:graphicFrameLocks noChangeAspect="1"/>
              </p:cNvGraphicFramePr>
              <p:nvPr/>
            </p:nvGraphicFramePr>
            <p:xfrm>
              <a:off x="3537" y="3931"/>
              <a:ext cx="384" cy="208"/>
            </p:xfrm>
            <a:graphic>
              <a:graphicData uri="http://schemas.openxmlformats.org/presentationml/2006/ole">
                <p:oleObj spid="_x0000_s10833" name="CS ChemDraw Drawing" r:id="rId33" imgW="401320" imgH="218440" progId="ACD.ChemSketchCDX">
                  <p:embed/>
                </p:oleObj>
              </a:graphicData>
            </a:graphic>
          </p:graphicFrame>
          <p:graphicFrame>
            <p:nvGraphicFramePr>
              <p:cNvPr id="10287" name="Object 87"/>
              <p:cNvGraphicFramePr>
                <a:graphicFrameLocks noChangeAspect="1"/>
              </p:cNvGraphicFramePr>
              <p:nvPr/>
            </p:nvGraphicFramePr>
            <p:xfrm>
              <a:off x="4271" y="3951"/>
              <a:ext cx="316" cy="159"/>
            </p:xfrm>
            <a:graphic>
              <a:graphicData uri="http://schemas.openxmlformats.org/presentationml/2006/ole">
                <p:oleObj spid="_x0000_s10834" name="CS ChemDraw Drawing" r:id="rId34" imgW="330200" imgH="167640" progId="ACD.ChemSketchCDX">
                  <p:embed/>
                </p:oleObj>
              </a:graphicData>
            </a:graphic>
          </p:graphicFrame>
          <p:graphicFrame>
            <p:nvGraphicFramePr>
              <p:cNvPr id="10288" name="Object 88"/>
              <p:cNvGraphicFramePr>
                <a:graphicFrameLocks noChangeAspect="1"/>
              </p:cNvGraphicFramePr>
              <p:nvPr/>
            </p:nvGraphicFramePr>
            <p:xfrm>
              <a:off x="4952" y="3952"/>
              <a:ext cx="169" cy="196"/>
            </p:xfrm>
            <a:graphic>
              <a:graphicData uri="http://schemas.openxmlformats.org/presentationml/2006/ole">
                <p:oleObj spid="_x0000_s10835" name="CS ChemDraw Drawing" r:id="rId35" imgW="561340" imgH="205740" progId="ACD.ChemSketchCDX">
                  <p:embed/>
                </p:oleObj>
              </a:graphicData>
            </a:graphic>
          </p:graphicFrame>
          <p:sp>
            <p:nvSpPr>
              <p:cNvPr id="10325" name="Text Box 89"/>
              <p:cNvSpPr txBox="1">
                <a:spLocks noChangeArrowheads="1"/>
              </p:cNvSpPr>
              <p:nvPr/>
            </p:nvSpPr>
            <p:spPr bwMode="auto">
              <a:xfrm>
                <a:off x="3971" y="3908"/>
                <a:ext cx="884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b="1"/>
                  <a:t>+</a:t>
                </a:r>
              </a:p>
            </p:txBody>
          </p:sp>
          <p:sp>
            <p:nvSpPr>
              <p:cNvPr id="10326" name="Text Box 90"/>
              <p:cNvSpPr txBox="1">
                <a:spLocks noChangeArrowheads="1"/>
              </p:cNvSpPr>
              <p:nvPr/>
            </p:nvSpPr>
            <p:spPr bwMode="auto">
              <a:xfrm>
                <a:off x="4634" y="3890"/>
                <a:ext cx="884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800" b="1">
                    <a:sym typeface="Wingdings" pitchFamily="2" charset="2"/>
                  </a:rPr>
                  <a:t></a:t>
                </a:r>
              </a:p>
            </p:txBody>
          </p:sp>
          <p:graphicFrame>
            <p:nvGraphicFramePr>
              <p:cNvPr id="10289" name="Object 91"/>
              <p:cNvGraphicFramePr>
                <a:graphicFrameLocks noChangeAspect="1"/>
              </p:cNvGraphicFramePr>
              <p:nvPr/>
            </p:nvGraphicFramePr>
            <p:xfrm>
              <a:off x="3835" y="4053"/>
              <a:ext cx="204" cy="133"/>
            </p:xfrm>
            <a:graphic>
              <a:graphicData uri="http://schemas.openxmlformats.org/presentationml/2006/ole">
                <p:oleObj spid="_x0000_s10836" name="CS ChemDraw Drawing" r:id="rId36" imgW="314960" imgH="205740" progId="ACD.ChemSketchCDX">
                  <p:embed/>
                </p:oleObj>
              </a:graphicData>
            </a:graphic>
          </p:graphicFrame>
          <p:graphicFrame>
            <p:nvGraphicFramePr>
              <p:cNvPr id="10290" name="Object 92"/>
              <p:cNvGraphicFramePr>
                <a:graphicFrameLocks noChangeAspect="1"/>
              </p:cNvGraphicFramePr>
              <p:nvPr/>
            </p:nvGraphicFramePr>
            <p:xfrm>
              <a:off x="4499" y="4045"/>
              <a:ext cx="204" cy="133"/>
            </p:xfrm>
            <a:graphic>
              <a:graphicData uri="http://schemas.openxmlformats.org/presentationml/2006/ole">
                <p:oleObj spid="_x0000_s10837" name="CS ChemDraw Drawing" r:id="rId37" imgW="314960" imgH="205740" progId="ACD.ChemSketchCDX">
                  <p:embed/>
                </p:oleObj>
              </a:graphicData>
            </a:graphic>
          </p:graphicFrame>
          <p:graphicFrame>
            <p:nvGraphicFramePr>
              <p:cNvPr id="10291" name="Object 93"/>
              <p:cNvGraphicFramePr>
                <a:graphicFrameLocks noChangeAspect="1"/>
              </p:cNvGraphicFramePr>
              <p:nvPr/>
            </p:nvGraphicFramePr>
            <p:xfrm>
              <a:off x="5436" y="4032"/>
              <a:ext cx="162" cy="152"/>
            </p:xfrm>
            <a:graphic>
              <a:graphicData uri="http://schemas.openxmlformats.org/presentationml/2006/ole">
                <p:oleObj spid="_x0000_s10838" name="Equation" r:id="rId38" imgW="371160" imgH="239040" progId="">
                  <p:embed/>
                </p:oleObj>
              </a:graphicData>
            </a:graphic>
          </p:graphicFrame>
          <p:graphicFrame>
            <p:nvGraphicFramePr>
              <p:cNvPr id="10292" name="Object 94"/>
              <p:cNvGraphicFramePr>
                <a:graphicFrameLocks noChangeAspect="1"/>
              </p:cNvGraphicFramePr>
              <p:nvPr/>
            </p:nvGraphicFramePr>
            <p:xfrm>
              <a:off x="5131" y="3956"/>
              <a:ext cx="323" cy="196"/>
            </p:xfrm>
            <a:graphic>
              <a:graphicData uri="http://schemas.openxmlformats.org/presentationml/2006/ole">
                <p:oleObj spid="_x0000_s10839" name="CS ChemDraw Drawing" r:id="rId39" imgW="337820" imgH="205740" progId="ACD.ChemSketchCDX">
                  <p:embed/>
                </p:oleObj>
              </a:graphicData>
            </a:graphic>
          </p:graphicFrame>
        </p:grpSp>
        <p:pic>
          <p:nvPicPr>
            <p:cNvPr id="10320" name="Picture 95"/>
            <p:cNvPicPr>
              <a:picLocks noChangeAspect="1" noChangeArrowheads="1"/>
            </p:cNvPicPr>
            <p:nvPr/>
          </p:nvPicPr>
          <p:blipFill>
            <a:blip r:embed="rId40" cstate="print"/>
            <a:srcRect l="1459" t="17667" r="51875" b="20166"/>
            <a:stretch>
              <a:fillRect/>
            </a:stretch>
          </p:blipFill>
          <p:spPr bwMode="auto">
            <a:xfrm flipH="1">
              <a:off x="2911" y="2960"/>
              <a:ext cx="417" cy="3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321" name="Freeform 96"/>
            <p:cNvSpPr>
              <a:spLocks/>
            </p:cNvSpPr>
            <p:nvPr/>
          </p:nvSpPr>
          <p:spPr bwMode="auto">
            <a:xfrm>
              <a:off x="2352" y="3328"/>
              <a:ext cx="1000" cy="368"/>
            </a:xfrm>
            <a:custGeom>
              <a:avLst/>
              <a:gdLst>
                <a:gd name="T0" fmla="*/ 0 w 1760"/>
                <a:gd name="T1" fmla="*/ 126 h 456"/>
                <a:gd name="T2" fmla="*/ 552 w 1760"/>
                <a:gd name="T3" fmla="*/ 16 h 456"/>
                <a:gd name="T4" fmla="*/ 1008 w 1760"/>
                <a:gd name="T5" fmla="*/ 32 h 456"/>
                <a:gd name="T6" fmla="*/ 1384 w 1760"/>
                <a:gd name="T7" fmla="*/ 176 h 456"/>
                <a:gd name="T8" fmla="*/ 1760 w 1760"/>
                <a:gd name="T9" fmla="*/ 456 h 4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60"/>
                <a:gd name="T16" fmla="*/ 0 h 456"/>
                <a:gd name="T17" fmla="*/ 1760 w 1760"/>
                <a:gd name="T18" fmla="*/ 456 h 4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60" h="456">
                  <a:moveTo>
                    <a:pt x="0" y="126"/>
                  </a:moveTo>
                  <a:cubicBezTo>
                    <a:pt x="92" y="108"/>
                    <a:pt x="384" y="32"/>
                    <a:pt x="552" y="16"/>
                  </a:cubicBezTo>
                  <a:cubicBezTo>
                    <a:pt x="720" y="0"/>
                    <a:pt x="869" y="5"/>
                    <a:pt x="1008" y="32"/>
                  </a:cubicBezTo>
                  <a:cubicBezTo>
                    <a:pt x="1147" y="59"/>
                    <a:pt x="1259" y="105"/>
                    <a:pt x="1384" y="176"/>
                  </a:cubicBezTo>
                  <a:cubicBezTo>
                    <a:pt x="1509" y="247"/>
                    <a:pt x="1682" y="398"/>
                    <a:pt x="1760" y="456"/>
                  </a:cubicBezTo>
                </a:path>
              </a:pathLst>
            </a:custGeom>
            <a:noFill/>
            <a:ln w="57150" cmpd="sng">
              <a:solidFill>
                <a:srgbClr val="FF0000"/>
              </a:solidFill>
              <a:round/>
              <a:headEnd type="arrow" w="med" len="med"/>
              <a:tailEnd type="arrow" w="med" len="med"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0306" name="Text Box 97"/>
          <p:cNvSpPr txBox="1">
            <a:spLocks noChangeArrowheads="1"/>
          </p:cNvSpPr>
          <p:nvPr/>
        </p:nvSpPr>
        <p:spPr bwMode="auto">
          <a:xfrm>
            <a:off x="6426200" y="1358900"/>
            <a:ext cx="2362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800">
                <a:solidFill>
                  <a:schemeClr val="accent2"/>
                </a:solidFill>
                <a:latin typeface="Comic Sans MS" pitchFamily="66" charset="0"/>
              </a:rPr>
              <a:t>Avant l’équivalence…</a:t>
            </a:r>
          </a:p>
        </p:txBody>
      </p:sp>
      <p:grpSp>
        <p:nvGrpSpPr>
          <p:cNvPr id="10307" name="Group 98"/>
          <p:cNvGrpSpPr>
            <a:grpSpLocks/>
          </p:cNvGrpSpPr>
          <p:nvPr/>
        </p:nvGrpSpPr>
        <p:grpSpPr bwMode="auto">
          <a:xfrm>
            <a:off x="6184900" y="1422400"/>
            <a:ext cx="241300" cy="241300"/>
            <a:chOff x="4232" y="2360"/>
            <a:chExt cx="416" cy="392"/>
          </a:xfrm>
        </p:grpSpPr>
        <p:sp>
          <p:nvSpPr>
            <p:cNvPr id="10317" name="Oval 99"/>
            <p:cNvSpPr>
              <a:spLocks noChangeArrowheads="1"/>
            </p:cNvSpPr>
            <p:nvPr/>
          </p:nvSpPr>
          <p:spPr bwMode="auto">
            <a:xfrm>
              <a:off x="4232" y="2360"/>
              <a:ext cx="416" cy="392"/>
            </a:xfrm>
            <a:prstGeom prst="ellipse">
              <a:avLst/>
            </a:pr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63588" name="Oval 100"/>
            <p:cNvSpPr>
              <a:spLocks noChangeArrowheads="1"/>
            </p:cNvSpPr>
            <p:nvPr/>
          </p:nvSpPr>
          <p:spPr bwMode="auto">
            <a:xfrm>
              <a:off x="4232" y="2360"/>
              <a:ext cx="375" cy="369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gamma/>
                    <a:tint val="0"/>
                    <a:invGamma/>
                  </a:schemeClr>
                </a:gs>
                <a:gs pos="100000">
                  <a:schemeClr val="accent2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FR"/>
            </a:p>
          </p:txBody>
        </p:sp>
      </p:grpSp>
      <p:graphicFrame>
        <p:nvGraphicFramePr>
          <p:cNvPr id="10272" name="Object 101"/>
          <p:cNvGraphicFramePr>
            <a:graphicFrameLocks noChangeAspect="1"/>
          </p:cNvGraphicFramePr>
          <p:nvPr/>
        </p:nvGraphicFramePr>
        <p:xfrm>
          <a:off x="6475413" y="1809750"/>
          <a:ext cx="463550" cy="268288"/>
        </p:xfrm>
        <a:graphic>
          <a:graphicData uri="http://schemas.openxmlformats.org/presentationml/2006/ole">
            <p:oleObj spid="_x0000_s10840" name="CS ChemDraw Drawing" r:id="rId41" imgW="304800" imgH="177800" progId="ACD.ChemSketchCDX">
              <p:embed/>
            </p:oleObj>
          </a:graphicData>
        </a:graphic>
      </p:graphicFrame>
      <p:graphicFrame>
        <p:nvGraphicFramePr>
          <p:cNvPr id="10273" name="Object 102"/>
          <p:cNvGraphicFramePr>
            <a:graphicFrameLocks noChangeAspect="1"/>
          </p:cNvGraphicFramePr>
          <p:nvPr/>
        </p:nvGraphicFramePr>
        <p:xfrm>
          <a:off x="7153275" y="1827213"/>
          <a:ext cx="501650" cy="252412"/>
        </p:xfrm>
        <a:graphic>
          <a:graphicData uri="http://schemas.openxmlformats.org/presentationml/2006/ole">
            <p:oleObj spid="_x0000_s10841" name="CS ChemDraw Drawing" r:id="rId42" imgW="330200" imgH="167640" progId="ACD.ChemSketchCDX">
              <p:embed/>
            </p:oleObj>
          </a:graphicData>
        </a:graphic>
      </p:graphicFrame>
      <p:grpSp>
        <p:nvGrpSpPr>
          <p:cNvPr id="10308" name="Group 103"/>
          <p:cNvGrpSpPr>
            <a:grpSpLocks/>
          </p:cNvGrpSpPr>
          <p:nvPr/>
        </p:nvGrpSpPr>
        <p:grpSpPr bwMode="auto">
          <a:xfrm>
            <a:off x="7812088" y="1797050"/>
            <a:ext cx="633412" cy="492125"/>
            <a:chOff x="3977" y="1748"/>
            <a:chExt cx="399" cy="310"/>
          </a:xfrm>
        </p:grpSpPr>
        <p:graphicFrame>
          <p:nvGraphicFramePr>
            <p:cNvPr id="10284" name="Object 104"/>
            <p:cNvGraphicFramePr>
              <a:graphicFrameLocks noChangeAspect="1"/>
            </p:cNvGraphicFramePr>
            <p:nvPr/>
          </p:nvGraphicFramePr>
          <p:xfrm>
            <a:off x="4011" y="1748"/>
            <a:ext cx="323" cy="196"/>
          </p:xfrm>
          <a:graphic>
            <a:graphicData uri="http://schemas.openxmlformats.org/presentationml/2006/ole">
              <p:oleObj spid="_x0000_s10842" name="CS ChemDraw Drawing" r:id="rId43" imgW="337820" imgH="205740" progId="ACD.ChemSketchCDX">
                <p:embed/>
              </p:oleObj>
            </a:graphicData>
          </a:graphic>
        </p:graphicFrame>
        <p:graphicFrame>
          <p:nvGraphicFramePr>
            <p:cNvPr id="10285" name="Object 105"/>
            <p:cNvGraphicFramePr>
              <a:graphicFrameLocks noChangeAspect="1"/>
            </p:cNvGraphicFramePr>
            <p:nvPr/>
          </p:nvGraphicFramePr>
          <p:xfrm>
            <a:off x="3977" y="1940"/>
            <a:ext cx="399" cy="118"/>
          </p:xfrm>
          <a:graphic>
            <a:graphicData uri="http://schemas.openxmlformats.org/presentationml/2006/ole">
              <p:oleObj spid="_x0000_s10843" name="CS ChemDraw Drawing" r:id="rId44" imgW="576580" imgH="170180" progId="ACD.ChemSketchCDX">
                <p:embed/>
              </p:oleObj>
            </a:graphicData>
          </a:graphic>
        </p:graphicFrame>
      </p:grpSp>
      <p:graphicFrame>
        <p:nvGraphicFramePr>
          <p:cNvPr id="10274" name="Object 106"/>
          <p:cNvGraphicFramePr>
            <a:graphicFrameLocks noChangeAspect="1"/>
          </p:cNvGraphicFramePr>
          <p:nvPr/>
        </p:nvGraphicFramePr>
        <p:xfrm>
          <a:off x="6529388" y="2360613"/>
          <a:ext cx="358775" cy="252412"/>
        </p:xfrm>
        <a:graphic>
          <a:graphicData uri="http://schemas.openxmlformats.org/presentationml/2006/ole">
            <p:oleObj spid="_x0000_s10844" name="CS ChemDraw Drawing" r:id="rId45" imgW="236220" imgH="167640" progId="ACD.ChemSketchCDX">
              <p:embed/>
            </p:oleObj>
          </a:graphicData>
        </a:graphic>
      </p:graphicFrame>
      <p:grpSp>
        <p:nvGrpSpPr>
          <p:cNvPr id="10309" name="Group 107"/>
          <p:cNvGrpSpPr>
            <a:grpSpLocks/>
          </p:cNvGrpSpPr>
          <p:nvPr/>
        </p:nvGrpSpPr>
        <p:grpSpPr bwMode="auto">
          <a:xfrm>
            <a:off x="7046913" y="2305050"/>
            <a:ext cx="614362" cy="492125"/>
            <a:chOff x="3439" y="1748"/>
            <a:chExt cx="387" cy="310"/>
          </a:xfrm>
        </p:grpSpPr>
        <p:graphicFrame>
          <p:nvGraphicFramePr>
            <p:cNvPr id="10282" name="Object 108"/>
            <p:cNvGraphicFramePr>
              <a:graphicFrameLocks noChangeAspect="1"/>
            </p:cNvGraphicFramePr>
            <p:nvPr/>
          </p:nvGraphicFramePr>
          <p:xfrm>
            <a:off x="3467" y="1748"/>
            <a:ext cx="323" cy="196"/>
          </p:xfrm>
          <a:graphic>
            <a:graphicData uri="http://schemas.openxmlformats.org/presentationml/2006/ole">
              <p:oleObj spid="_x0000_s10845" name="CS ChemDraw Drawing" r:id="rId46" imgW="337820" imgH="205740" progId="ACD.ChemSketchCDX">
                <p:embed/>
              </p:oleObj>
            </a:graphicData>
          </a:graphic>
        </p:graphicFrame>
        <p:graphicFrame>
          <p:nvGraphicFramePr>
            <p:cNvPr id="10283" name="Object 109"/>
            <p:cNvGraphicFramePr>
              <a:graphicFrameLocks noChangeAspect="1"/>
            </p:cNvGraphicFramePr>
            <p:nvPr/>
          </p:nvGraphicFramePr>
          <p:xfrm>
            <a:off x="3439" y="1940"/>
            <a:ext cx="387" cy="118"/>
          </p:xfrm>
          <a:graphic>
            <a:graphicData uri="http://schemas.openxmlformats.org/presentationml/2006/ole">
              <p:oleObj spid="_x0000_s10846" name="CS ChemDraw Drawing" r:id="rId47" imgW="558800" imgH="170180" progId="ACD.ChemSketchCDX">
                <p:embed/>
              </p:oleObj>
            </a:graphicData>
          </a:graphic>
        </p:graphicFrame>
      </p:grpSp>
      <p:sp>
        <p:nvSpPr>
          <p:cNvPr id="10310" name="AutoShape 110"/>
          <p:cNvSpPr>
            <a:spLocks noChangeArrowheads="1"/>
          </p:cNvSpPr>
          <p:nvPr/>
        </p:nvSpPr>
        <p:spPr bwMode="auto">
          <a:xfrm>
            <a:off x="7239000" y="1104900"/>
            <a:ext cx="152400" cy="266700"/>
          </a:xfrm>
          <a:prstGeom prst="downArrow">
            <a:avLst>
              <a:gd name="adj1" fmla="val 50000"/>
              <a:gd name="adj2" fmla="val 4375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10311" name="Group 111"/>
          <p:cNvGrpSpPr>
            <a:grpSpLocks/>
          </p:cNvGrpSpPr>
          <p:nvPr/>
        </p:nvGrpSpPr>
        <p:grpSpPr bwMode="auto">
          <a:xfrm>
            <a:off x="5384800" y="5842000"/>
            <a:ext cx="3676650" cy="939800"/>
            <a:chOff x="3392" y="3680"/>
            <a:chExt cx="2316" cy="592"/>
          </a:xfrm>
        </p:grpSpPr>
        <p:sp>
          <p:nvSpPr>
            <p:cNvPr id="10312" name="Text Box 112"/>
            <p:cNvSpPr txBox="1">
              <a:spLocks noChangeArrowheads="1"/>
            </p:cNvSpPr>
            <p:nvPr/>
          </p:nvSpPr>
          <p:spPr bwMode="auto">
            <a:xfrm>
              <a:off x="3392" y="3680"/>
              <a:ext cx="192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>
                  <a:solidFill>
                    <a:srgbClr val="FF0000"/>
                  </a:solidFill>
                  <a:latin typeface="Comic Sans MS" pitchFamily="66" charset="0"/>
                </a:rPr>
                <a:t>Réaction support de titrage:</a:t>
              </a:r>
            </a:p>
          </p:txBody>
        </p:sp>
        <p:sp>
          <p:nvSpPr>
            <p:cNvPr id="10313" name="AutoShape 113"/>
            <p:cNvSpPr>
              <a:spLocks noChangeArrowheads="1"/>
            </p:cNvSpPr>
            <p:nvPr/>
          </p:nvSpPr>
          <p:spPr bwMode="auto">
            <a:xfrm>
              <a:off x="3453" y="3921"/>
              <a:ext cx="2255" cy="351"/>
            </a:xfrm>
            <a:prstGeom prst="roundRect">
              <a:avLst>
                <a:gd name="adj" fmla="val 16667"/>
              </a:avLst>
            </a:prstGeom>
            <a:solidFill>
              <a:schemeClr val="folHlink"/>
            </a:soli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63602" name="AutoShape 114"/>
            <p:cNvSpPr>
              <a:spLocks noChangeArrowheads="1"/>
            </p:cNvSpPr>
            <p:nvPr/>
          </p:nvSpPr>
          <p:spPr bwMode="auto">
            <a:xfrm>
              <a:off x="3405" y="3857"/>
              <a:ext cx="2255" cy="367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1">
                    <a:gamma/>
                    <a:shade val="7607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76078"/>
                    <a:invGamma/>
                  </a:schemeClr>
                </a:gs>
              </a:gsLst>
              <a:lin ang="2700000" scaled="1"/>
            </a:gradFill>
            <a:ln w="381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FR"/>
            </a:p>
          </p:txBody>
        </p:sp>
        <p:graphicFrame>
          <p:nvGraphicFramePr>
            <p:cNvPr id="10275" name="Object 115"/>
            <p:cNvGraphicFramePr>
              <a:graphicFrameLocks noChangeAspect="1"/>
            </p:cNvGraphicFramePr>
            <p:nvPr/>
          </p:nvGraphicFramePr>
          <p:xfrm>
            <a:off x="3537" y="3931"/>
            <a:ext cx="384" cy="208"/>
          </p:xfrm>
          <a:graphic>
            <a:graphicData uri="http://schemas.openxmlformats.org/presentationml/2006/ole">
              <p:oleObj spid="_x0000_s10847" name="CS ChemDraw Drawing" r:id="rId48" imgW="401320" imgH="218440" progId="ACD.ChemSketchCDX">
                <p:embed/>
              </p:oleObj>
            </a:graphicData>
          </a:graphic>
        </p:graphicFrame>
        <p:graphicFrame>
          <p:nvGraphicFramePr>
            <p:cNvPr id="10276" name="Object 116"/>
            <p:cNvGraphicFramePr>
              <a:graphicFrameLocks noChangeAspect="1"/>
            </p:cNvGraphicFramePr>
            <p:nvPr/>
          </p:nvGraphicFramePr>
          <p:xfrm>
            <a:off x="4271" y="3951"/>
            <a:ext cx="316" cy="159"/>
          </p:xfrm>
          <a:graphic>
            <a:graphicData uri="http://schemas.openxmlformats.org/presentationml/2006/ole">
              <p:oleObj spid="_x0000_s10848" name="CS ChemDraw Drawing" r:id="rId49" imgW="330200" imgH="167640" progId="ACD.ChemSketchCDX">
                <p:embed/>
              </p:oleObj>
            </a:graphicData>
          </a:graphic>
        </p:graphicFrame>
        <p:graphicFrame>
          <p:nvGraphicFramePr>
            <p:cNvPr id="10277" name="Object 117"/>
            <p:cNvGraphicFramePr>
              <a:graphicFrameLocks noChangeAspect="1"/>
            </p:cNvGraphicFramePr>
            <p:nvPr/>
          </p:nvGraphicFramePr>
          <p:xfrm>
            <a:off x="4952" y="3952"/>
            <a:ext cx="169" cy="196"/>
          </p:xfrm>
          <a:graphic>
            <a:graphicData uri="http://schemas.openxmlformats.org/presentationml/2006/ole">
              <p:oleObj spid="_x0000_s10849" name="CS ChemDraw Drawing" r:id="rId50" imgW="561340" imgH="205740" progId="ACD.ChemSketchCDX">
                <p:embed/>
              </p:oleObj>
            </a:graphicData>
          </a:graphic>
        </p:graphicFrame>
        <p:sp>
          <p:nvSpPr>
            <p:cNvPr id="10315" name="Text Box 118"/>
            <p:cNvSpPr txBox="1">
              <a:spLocks noChangeArrowheads="1"/>
            </p:cNvSpPr>
            <p:nvPr/>
          </p:nvSpPr>
          <p:spPr bwMode="auto">
            <a:xfrm>
              <a:off x="3971" y="3908"/>
              <a:ext cx="88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/>
                <a:t>+</a:t>
              </a:r>
            </a:p>
          </p:txBody>
        </p:sp>
        <p:sp>
          <p:nvSpPr>
            <p:cNvPr id="10316" name="Text Box 119"/>
            <p:cNvSpPr txBox="1">
              <a:spLocks noChangeArrowheads="1"/>
            </p:cNvSpPr>
            <p:nvPr/>
          </p:nvSpPr>
          <p:spPr bwMode="auto">
            <a:xfrm>
              <a:off x="4634" y="3890"/>
              <a:ext cx="8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800" b="1">
                  <a:sym typeface="Wingdings" pitchFamily="2" charset="2"/>
                </a:rPr>
                <a:t></a:t>
              </a:r>
            </a:p>
          </p:txBody>
        </p:sp>
        <p:graphicFrame>
          <p:nvGraphicFramePr>
            <p:cNvPr id="10278" name="Object 120"/>
            <p:cNvGraphicFramePr>
              <a:graphicFrameLocks noChangeAspect="1"/>
            </p:cNvGraphicFramePr>
            <p:nvPr/>
          </p:nvGraphicFramePr>
          <p:xfrm>
            <a:off x="3835" y="4053"/>
            <a:ext cx="204" cy="133"/>
          </p:xfrm>
          <a:graphic>
            <a:graphicData uri="http://schemas.openxmlformats.org/presentationml/2006/ole">
              <p:oleObj spid="_x0000_s10850" name="CS ChemDraw Drawing" r:id="rId51" imgW="314960" imgH="205740" progId="ACD.ChemSketchCDX">
                <p:embed/>
              </p:oleObj>
            </a:graphicData>
          </a:graphic>
        </p:graphicFrame>
        <p:graphicFrame>
          <p:nvGraphicFramePr>
            <p:cNvPr id="10279" name="Object 121"/>
            <p:cNvGraphicFramePr>
              <a:graphicFrameLocks noChangeAspect="1"/>
            </p:cNvGraphicFramePr>
            <p:nvPr/>
          </p:nvGraphicFramePr>
          <p:xfrm>
            <a:off x="4499" y="4045"/>
            <a:ext cx="204" cy="133"/>
          </p:xfrm>
          <a:graphic>
            <a:graphicData uri="http://schemas.openxmlformats.org/presentationml/2006/ole">
              <p:oleObj spid="_x0000_s10851" name="CS ChemDraw Drawing" r:id="rId52" imgW="314960" imgH="205740" progId="ACD.ChemSketchCDX">
                <p:embed/>
              </p:oleObj>
            </a:graphicData>
          </a:graphic>
        </p:graphicFrame>
        <p:graphicFrame>
          <p:nvGraphicFramePr>
            <p:cNvPr id="10280" name="Object 122"/>
            <p:cNvGraphicFramePr>
              <a:graphicFrameLocks noChangeAspect="1"/>
            </p:cNvGraphicFramePr>
            <p:nvPr/>
          </p:nvGraphicFramePr>
          <p:xfrm>
            <a:off x="5436" y="4032"/>
            <a:ext cx="162" cy="152"/>
          </p:xfrm>
          <a:graphic>
            <a:graphicData uri="http://schemas.openxmlformats.org/presentationml/2006/ole">
              <p:oleObj spid="_x0000_s10852" name="Equation" r:id="rId53" imgW="371160" imgH="239040" progId="">
                <p:embed/>
              </p:oleObj>
            </a:graphicData>
          </a:graphic>
        </p:graphicFrame>
        <p:graphicFrame>
          <p:nvGraphicFramePr>
            <p:cNvPr id="10281" name="Object 123"/>
            <p:cNvGraphicFramePr>
              <a:graphicFrameLocks noChangeAspect="1"/>
            </p:cNvGraphicFramePr>
            <p:nvPr/>
          </p:nvGraphicFramePr>
          <p:xfrm>
            <a:off x="5131" y="3956"/>
            <a:ext cx="323" cy="196"/>
          </p:xfrm>
          <a:graphic>
            <a:graphicData uri="http://schemas.openxmlformats.org/presentationml/2006/ole">
              <p:oleObj spid="_x0000_s10853" name="CS ChemDraw Drawing" r:id="rId54" imgW="337820" imgH="205740" progId="ACD.ChemSketchCDX">
                <p:embed/>
              </p:oleObj>
            </a:graphicData>
          </a:graphic>
        </p:graphicFrame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53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AutoShape 2"/>
          <p:cNvSpPr>
            <a:spLocks noChangeArrowheads="1"/>
          </p:cNvSpPr>
          <p:nvPr/>
        </p:nvSpPr>
        <p:spPr bwMode="auto">
          <a:xfrm>
            <a:off x="5892800" y="241300"/>
            <a:ext cx="2959100" cy="81280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chemeClr val="bg1">
                  <a:gamma/>
                  <a:shade val="84314"/>
                  <a:invGamma/>
                </a:schemeClr>
              </a:gs>
              <a:gs pos="50000">
                <a:schemeClr val="bg1"/>
              </a:gs>
              <a:gs pos="100000">
                <a:schemeClr val="bg1">
                  <a:gamma/>
                  <a:shade val="84314"/>
                  <a:invGamma/>
                </a:schemeClr>
              </a:gs>
            </a:gsLst>
            <a:lin ang="2700000" scaled="1"/>
          </a:gradFill>
          <a:ln w="2857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graphicFrame>
        <p:nvGraphicFramePr>
          <p:cNvPr id="11266" name="Object 3"/>
          <p:cNvGraphicFramePr>
            <a:graphicFrameLocks noChangeAspect="1"/>
          </p:cNvGraphicFramePr>
          <p:nvPr/>
        </p:nvGraphicFramePr>
        <p:xfrm>
          <a:off x="455613" y="0"/>
          <a:ext cx="4191000" cy="3890963"/>
        </p:xfrm>
        <a:graphic>
          <a:graphicData uri="http://schemas.openxmlformats.org/presentationml/2006/ole">
            <p:oleObj spid="_x0000_s11750" name="Image bitmap" r:id="rId3" imgW="3591426" imgH="3333333" progId="PBrush">
              <p:embed/>
            </p:oleObj>
          </a:graphicData>
        </a:graphic>
      </p:graphicFrame>
      <p:sp>
        <p:nvSpPr>
          <p:cNvPr id="64516" name="Oval 4"/>
          <p:cNvSpPr>
            <a:spLocks noChangeArrowheads="1"/>
          </p:cNvSpPr>
          <p:nvPr/>
        </p:nvSpPr>
        <p:spPr bwMode="auto">
          <a:xfrm>
            <a:off x="4064000" y="1282700"/>
            <a:ext cx="393700" cy="1079500"/>
          </a:xfrm>
          <a:prstGeom prst="ellipse">
            <a:avLst/>
          </a:prstGeom>
          <a:gradFill rotWithShape="0">
            <a:gsLst>
              <a:gs pos="0">
                <a:schemeClr val="bg1">
                  <a:gamma/>
                  <a:shade val="46275"/>
                  <a:invGamma/>
                </a:schemeClr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64517" name="Freeform 5"/>
          <p:cNvSpPr>
            <a:spLocks/>
          </p:cNvSpPr>
          <p:nvPr/>
        </p:nvSpPr>
        <p:spPr bwMode="auto">
          <a:xfrm>
            <a:off x="1127125" y="1651000"/>
            <a:ext cx="1009650" cy="336550"/>
          </a:xfrm>
          <a:custGeom>
            <a:avLst/>
            <a:gdLst/>
            <a:ahLst/>
            <a:cxnLst>
              <a:cxn ang="0">
                <a:pos x="610" y="0"/>
              </a:cxn>
              <a:cxn ang="0">
                <a:pos x="622" y="34"/>
              </a:cxn>
              <a:cxn ang="0">
                <a:pos x="630" y="92"/>
              </a:cxn>
              <a:cxn ang="0">
                <a:pos x="632" y="120"/>
              </a:cxn>
              <a:cxn ang="0">
                <a:pos x="636" y="212"/>
              </a:cxn>
              <a:cxn ang="0">
                <a:pos x="232" y="206"/>
              </a:cxn>
              <a:cxn ang="0">
                <a:pos x="146" y="208"/>
              </a:cxn>
              <a:cxn ang="0">
                <a:pos x="78" y="178"/>
              </a:cxn>
              <a:cxn ang="0">
                <a:pos x="40" y="156"/>
              </a:cxn>
              <a:cxn ang="0">
                <a:pos x="4" y="136"/>
              </a:cxn>
              <a:cxn ang="0">
                <a:pos x="0" y="112"/>
              </a:cxn>
              <a:cxn ang="0">
                <a:pos x="2" y="76"/>
              </a:cxn>
              <a:cxn ang="0">
                <a:pos x="24" y="48"/>
              </a:cxn>
              <a:cxn ang="0">
                <a:pos x="64" y="26"/>
              </a:cxn>
              <a:cxn ang="0">
                <a:pos x="94" y="12"/>
              </a:cxn>
              <a:cxn ang="0">
                <a:pos x="130" y="8"/>
              </a:cxn>
              <a:cxn ang="0">
                <a:pos x="610" y="0"/>
              </a:cxn>
            </a:cxnLst>
            <a:rect l="0" t="0" r="r" b="b"/>
            <a:pathLst>
              <a:path w="636" h="212">
                <a:moveTo>
                  <a:pt x="610" y="0"/>
                </a:moveTo>
                <a:lnTo>
                  <a:pt x="622" y="34"/>
                </a:lnTo>
                <a:lnTo>
                  <a:pt x="630" y="92"/>
                </a:lnTo>
                <a:lnTo>
                  <a:pt x="632" y="120"/>
                </a:lnTo>
                <a:lnTo>
                  <a:pt x="636" y="212"/>
                </a:lnTo>
                <a:lnTo>
                  <a:pt x="232" y="206"/>
                </a:lnTo>
                <a:lnTo>
                  <a:pt x="146" y="208"/>
                </a:lnTo>
                <a:lnTo>
                  <a:pt x="78" y="178"/>
                </a:lnTo>
                <a:lnTo>
                  <a:pt x="40" y="156"/>
                </a:lnTo>
                <a:lnTo>
                  <a:pt x="4" y="136"/>
                </a:lnTo>
                <a:lnTo>
                  <a:pt x="0" y="112"/>
                </a:lnTo>
                <a:lnTo>
                  <a:pt x="2" y="76"/>
                </a:lnTo>
                <a:lnTo>
                  <a:pt x="24" y="48"/>
                </a:lnTo>
                <a:lnTo>
                  <a:pt x="64" y="26"/>
                </a:lnTo>
                <a:lnTo>
                  <a:pt x="94" y="12"/>
                </a:lnTo>
                <a:lnTo>
                  <a:pt x="130" y="8"/>
                </a:lnTo>
                <a:lnTo>
                  <a:pt x="610" y="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bg1">
                  <a:gamma/>
                  <a:shade val="56078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4518" name="Freeform 6"/>
          <p:cNvSpPr>
            <a:spLocks/>
          </p:cNvSpPr>
          <p:nvPr/>
        </p:nvSpPr>
        <p:spPr bwMode="auto">
          <a:xfrm>
            <a:off x="2349500" y="1625600"/>
            <a:ext cx="635000" cy="387350"/>
          </a:xfrm>
          <a:custGeom>
            <a:avLst/>
            <a:gdLst/>
            <a:ahLst/>
            <a:cxnLst>
              <a:cxn ang="0">
                <a:pos x="32" y="0"/>
              </a:cxn>
              <a:cxn ang="0">
                <a:pos x="18" y="40"/>
              </a:cxn>
              <a:cxn ang="0">
                <a:pos x="8" y="110"/>
              </a:cxn>
              <a:cxn ang="0">
                <a:pos x="4" y="170"/>
              </a:cxn>
              <a:cxn ang="0">
                <a:pos x="0" y="236"/>
              </a:cxn>
              <a:cxn ang="0">
                <a:pos x="398" y="244"/>
              </a:cxn>
              <a:cxn ang="0">
                <a:pos x="370" y="228"/>
              </a:cxn>
              <a:cxn ang="0">
                <a:pos x="352" y="178"/>
              </a:cxn>
              <a:cxn ang="0">
                <a:pos x="336" y="150"/>
              </a:cxn>
              <a:cxn ang="0">
                <a:pos x="338" y="112"/>
              </a:cxn>
              <a:cxn ang="0">
                <a:pos x="348" y="66"/>
              </a:cxn>
              <a:cxn ang="0">
                <a:pos x="366" y="26"/>
              </a:cxn>
              <a:cxn ang="0">
                <a:pos x="400" y="2"/>
              </a:cxn>
              <a:cxn ang="0">
                <a:pos x="32" y="0"/>
              </a:cxn>
            </a:cxnLst>
            <a:rect l="0" t="0" r="r" b="b"/>
            <a:pathLst>
              <a:path w="400" h="244">
                <a:moveTo>
                  <a:pt x="32" y="0"/>
                </a:moveTo>
                <a:lnTo>
                  <a:pt x="18" y="40"/>
                </a:lnTo>
                <a:lnTo>
                  <a:pt x="8" y="110"/>
                </a:lnTo>
                <a:lnTo>
                  <a:pt x="4" y="170"/>
                </a:lnTo>
                <a:lnTo>
                  <a:pt x="0" y="236"/>
                </a:lnTo>
                <a:lnTo>
                  <a:pt x="398" y="244"/>
                </a:lnTo>
                <a:lnTo>
                  <a:pt x="370" y="228"/>
                </a:lnTo>
                <a:lnTo>
                  <a:pt x="352" y="178"/>
                </a:lnTo>
                <a:lnTo>
                  <a:pt x="336" y="150"/>
                </a:lnTo>
                <a:lnTo>
                  <a:pt x="338" y="112"/>
                </a:lnTo>
                <a:lnTo>
                  <a:pt x="348" y="66"/>
                </a:lnTo>
                <a:lnTo>
                  <a:pt x="366" y="26"/>
                </a:lnTo>
                <a:lnTo>
                  <a:pt x="400" y="2"/>
                </a:lnTo>
                <a:lnTo>
                  <a:pt x="32" y="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bg1">
                  <a:gamma/>
                  <a:shade val="46275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11314" name="Freeform 7"/>
          <p:cNvSpPr>
            <a:spLocks/>
          </p:cNvSpPr>
          <p:nvPr/>
        </p:nvSpPr>
        <p:spPr bwMode="auto">
          <a:xfrm>
            <a:off x="3994150" y="1371600"/>
            <a:ext cx="171450" cy="869950"/>
          </a:xfrm>
          <a:custGeom>
            <a:avLst/>
            <a:gdLst>
              <a:gd name="T0" fmla="*/ 84 w 108"/>
              <a:gd name="T1" fmla="*/ 0 h 548"/>
              <a:gd name="T2" fmla="*/ 4 w 108"/>
              <a:gd name="T3" fmla="*/ 248 h 548"/>
              <a:gd name="T4" fmla="*/ 108 w 108"/>
              <a:gd name="T5" fmla="*/ 548 h 548"/>
              <a:gd name="T6" fmla="*/ 0 60000 65536"/>
              <a:gd name="T7" fmla="*/ 0 60000 65536"/>
              <a:gd name="T8" fmla="*/ 0 60000 65536"/>
              <a:gd name="T9" fmla="*/ 0 w 108"/>
              <a:gd name="T10" fmla="*/ 0 h 548"/>
              <a:gd name="T11" fmla="*/ 108 w 108"/>
              <a:gd name="T12" fmla="*/ 548 h 5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8" h="548">
                <a:moveTo>
                  <a:pt x="84" y="0"/>
                </a:moveTo>
                <a:cubicBezTo>
                  <a:pt x="42" y="78"/>
                  <a:pt x="0" y="157"/>
                  <a:pt x="4" y="248"/>
                </a:cubicBezTo>
                <a:cubicBezTo>
                  <a:pt x="8" y="339"/>
                  <a:pt x="58" y="443"/>
                  <a:pt x="108" y="54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aphicFrame>
        <p:nvGraphicFramePr>
          <p:cNvPr id="11267" name="Object 8"/>
          <p:cNvGraphicFramePr>
            <a:graphicFrameLocks noChangeAspect="1"/>
          </p:cNvGraphicFramePr>
          <p:nvPr/>
        </p:nvGraphicFramePr>
        <p:xfrm>
          <a:off x="25400" y="4406900"/>
          <a:ext cx="4619625" cy="1384300"/>
        </p:xfrm>
        <a:graphic>
          <a:graphicData uri="http://schemas.openxmlformats.org/presentationml/2006/ole">
            <p:oleObj spid="_x0000_s11751" name="Image bitmap" r:id="rId4" imgW="1457143" imgH="609524" progId="PBrush">
              <p:embed/>
            </p:oleObj>
          </a:graphicData>
        </a:graphic>
      </p:graphicFrame>
      <p:sp>
        <p:nvSpPr>
          <p:cNvPr id="11315" name="Line 9"/>
          <p:cNvSpPr>
            <a:spLocks noChangeShapeType="1"/>
          </p:cNvSpPr>
          <p:nvPr/>
        </p:nvSpPr>
        <p:spPr bwMode="auto">
          <a:xfrm>
            <a:off x="596900" y="5651500"/>
            <a:ext cx="0" cy="120650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1316" name="Line 10"/>
          <p:cNvSpPr>
            <a:spLocks noChangeShapeType="1"/>
          </p:cNvSpPr>
          <p:nvPr/>
        </p:nvSpPr>
        <p:spPr bwMode="auto">
          <a:xfrm>
            <a:off x="4381500" y="5651500"/>
            <a:ext cx="0" cy="120650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pSp>
        <p:nvGrpSpPr>
          <p:cNvPr id="11317" name="Group 11"/>
          <p:cNvGrpSpPr>
            <a:grpSpLocks/>
          </p:cNvGrpSpPr>
          <p:nvPr/>
        </p:nvGrpSpPr>
        <p:grpSpPr bwMode="auto">
          <a:xfrm>
            <a:off x="5373688" y="368300"/>
            <a:ext cx="436562" cy="5257800"/>
            <a:chOff x="3537" y="224"/>
            <a:chExt cx="275" cy="3768"/>
          </a:xfrm>
        </p:grpSpPr>
        <p:sp>
          <p:nvSpPr>
            <p:cNvPr id="11338" name="Freeform 12"/>
            <p:cNvSpPr>
              <a:spLocks/>
            </p:cNvSpPr>
            <p:nvPr/>
          </p:nvSpPr>
          <p:spPr bwMode="auto">
            <a:xfrm>
              <a:off x="3569" y="248"/>
              <a:ext cx="243" cy="3744"/>
            </a:xfrm>
            <a:custGeom>
              <a:avLst/>
              <a:gdLst>
                <a:gd name="T0" fmla="*/ 255 w 451"/>
                <a:gd name="T1" fmla="*/ 0 h 3536"/>
                <a:gd name="T2" fmla="*/ 31 w 451"/>
                <a:gd name="T3" fmla="*/ 456 h 3536"/>
                <a:gd name="T4" fmla="*/ 439 w 451"/>
                <a:gd name="T5" fmla="*/ 1312 h 3536"/>
                <a:gd name="T6" fmla="*/ 103 w 451"/>
                <a:gd name="T7" fmla="*/ 2680 h 3536"/>
                <a:gd name="T8" fmla="*/ 391 w 451"/>
                <a:gd name="T9" fmla="*/ 3536 h 35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1"/>
                <a:gd name="T16" fmla="*/ 0 h 3536"/>
                <a:gd name="T17" fmla="*/ 451 w 451"/>
                <a:gd name="T18" fmla="*/ 3536 h 3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1" h="3536">
                  <a:moveTo>
                    <a:pt x="255" y="0"/>
                  </a:moveTo>
                  <a:cubicBezTo>
                    <a:pt x="127" y="118"/>
                    <a:pt x="0" y="237"/>
                    <a:pt x="31" y="456"/>
                  </a:cubicBezTo>
                  <a:cubicBezTo>
                    <a:pt x="62" y="675"/>
                    <a:pt x="427" y="941"/>
                    <a:pt x="439" y="1312"/>
                  </a:cubicBezTo>
                  <a:cubicBezTo>
                    <a:pt x="451" y="1683"/>
                    <a:pt x="111" y="2309"/>
                    <a:pt x="103" y="2680"/>
                  </a:cubicBezTo>
                  <a:cubicBezTo>
                    <a:pt x="95" y="3051"/>
                    <a:pt x="243" y="3293"/>
                    <a:pt x="391" y="3536"/>
                  </a:cubicBezTo>
                </a:path>
              </a:pathLst>
            </a:custGeom>
            <a:noFill/>
            <a:ln w="76200" cmpd="sng">
              <a:solidFill>
                <a:schemeClr val="fol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39" name="Freeform 13"/>
            <p:cNvSpPr>
              <a:spLocks/>
            </p:cNvSpPr>
            <p:nvPr/>
          </p:nvSpPr>
          <p:spPr bwMode="auto">
            <a:xfrm>
              <a:off x="3537" y="224"/>
              <a:ext cx="243" cy="3744"/>
            </a:xfrm>
            <a:custGeom>
              <a:avLst/>
              <a:gdLst>
                <a:gd name="T0" fmla="*/ 255 w 451"/>
                <a:gd name="T1" fmla="*/ 0 h 3536"/>
                <a:gd name="T2" fmla="*/ 31 w 451"/>
                <a:gd name="T3" fmla="*/ 456 h 3536"/>
                <a:gd name="T4" fmla="*/ 439 w 451"/>
                <a:gd name="T5" fmla="*/ 1312 h 3536"/>
                <a:gd name="T6" fmla="*/ 103 w 451"/>
                <a:gd name="T7" fmla="*/ 2680 h 3536"/>
                <a:gd name="T8" fmla="*/ 391 w 451"/>
                <a:gd name="T9" fmla="*/ 3536 h 35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1"/>
                <a:gd name="T16" fmla="*/ 0 h 3536"/>
                <a:gd name="T17" fmla="*/ 451 w 451"/>
                <a:gd name="T18" fmla="*/ 3536 h 3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1" h="3536">
                  <a:moveTo>
                    <a:pt x="255" y="0"/>
                  </a:moveTo>
                  <a:cubicBezTo>
                    <a:pt x="127" y="118"/>
                    <a:pt x="0" y="237"/>
                    <a:pt x="31" y="456"/>
                  </a:cubicBezTo>
                  <a:cubicBezTo>
                    <a:pt x="62" y="675"/>
                    <a:pt x="427" y="941"/>
                    <a:pt x="439" y="1312"/>
                  </a:cubicBezTo>
                  <a:cubicBezTo>
                    <a:pt x="451" y="1683"/>
                    <a:pt x="111" y="2309"/>
                    <a:pt x="103" y="2680"/>
                  </a:cubicBezTo>
                  <a:cubicBezTo>
                    <a:pt x="95" y="3051"/>
                    <a:pt x="243" y="3293"/>
                    <a:pt x="391" y="3536"/>
                  </a:cubicBezTo>
                </a:path>
              </a:pathLst>
            </a:custGeom>
            <a:noFill/>
            <a:ln w="76200" cmpd="sng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64526" name="Text Box 14"/>
          <p:cNvSpPr txBox="1">
            <a:spLocks noChangeArrowheads="1"/>
          </p:cNvSpPr>
          <p:nvPr/>
        </p:nvSpPr>
        <p:spPr bwMode="auto">
          <a:xfrm>
            <a:off x="5930900" y="279400"/>
            <a:ext cx="3022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fr-FR" sz="200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Espèces chimiques   dans le bécher:</a:t>
            </a:r>
          </a:p>
        </p:txBody>
      </p:sp>
      <p:graphicFrame>
        <p:nvGraphicFramePr>
          <p:cNvPr id="11268" name="Object 15"/>
          <p:cNvGraphicFramePr>
            <a:graphicFrameLocks noChangeAspect="1"/>
          </p:cNvGraphicFramePr>
          <p:nvPr/>
        </p:nvGraphicFramePr>
        <p:xfrm>
          <a:off x="1849438" y="3263900"/>
          <a:ext cx="609600" cy="330200"/>
        </p:xfrm>
        <a:graphic>
          <a:graphicData uri="http://schemas.openxmlformats.org/presentationml/2006/ole">
            <p:oleObj spid="_x0000_s11752" name="CS ChemDraw Drawing" r:id="rId5" imgW="401320" imgH="218440" progId="ACD.ChemSketchCDX">
              <p:embed/>
            </p:oleObj>
          </a:graphicData>
        </a:graphic>
      </p:graphicFrame>
      <p:graphicFrame>
        <p:nvGraphicFramePr>
          <p:cNvPr id="11269" name="Object 16"/>
          <p:cNvGraphicFramePr>
            <a:graphicFrameLocks noChangeAspect="1"/>
          </p:cNvGraphicFramePr>
          <p:nvPr/>
        </p:nvGraphicFramePr>
        <p:xfrm>
          <a:off x="2249488" y="2132013"/>
          <a:ext cx="358775" cy="252412"/>
        </p:xfrm>
        <a:graphic>
          <a:graphicData uri="http://schemas.openxmlformats.org/presentationml/2006/ole">
            <p:oleObj spid="_x0000_s11753" name="CS ChemDraw Drawing" r:id="rId6" imgW="236220" imgH="167640" progId="ACD.ChemSketchCDX">
              <p:embed/>
            </p:oleObj>
          </a:graphicData>
        </a:graphic>
      </p:graphicFrame>
      <p:graphicFrame>
        <p:nvGraphicFramePr>
          <p:cNvPr id="11270" name="Object 17"/>
          <p:cNvGraphicFramePr>
            <a:graphicFrameLocks noChangeAspect="1"/>
          </p:cNvGraphicFramePr>
          <p:nvPr/>
        </p:nvGraphicFramePr>
        <p:xfrm>
          <a:off x="2319338" y="228600"/>
          <a:ext cx="609600" cy="330200"/>
        </p:xfrm>
        <a:graphic>
          <a:graphicData uri="http://schemas.openxmlformats.org/presentationml/2006/ole">
            <p:oleObj spid="_x0000_s11754" name="CS ChemDraw Drawing" r:id="rId7" imgW="401320" imgH="218440" progId="ACD.ChemSketchCDX">
              <p:embed/>
            </p:oleObj>
          </a:graphicData>
        </a:graphic>
      </p:graphicFrame>
      <p:graphicFrame>
        <p:nvGraphicFramePr>
          <p:cNvPr id="11271" name="Object 18"/>
          <p:cNvGraphicFramePr>
            <a:graphicFrameLocks noChangeAspect="1"/>
          </p:cNvGraphicFramePr>
          <p:nvPr/>
        </p:nvGraphicFramePr>
        <p:xfrm>
          <a:off x="2160588" y="2500313"/>
          <a:ext cx="358775" cy="252412"/>
        </p:xfrm>
        <a:graphic>
          <a:graphicData uri="http://schemas.openxmlformats.org/presentationml/2006/ole">
            <p:oleObj spid="_x0000_s11755" name="CS ChemDraw Drawing" r:id="rId8" imgW="236220" imgH="167640" progId="ACD.ChemSketchCDX">
              <p:embed/>
            </p:oleObj>
          </a:graphicData>
        </a:graphic>
      </p:graphicFrame>
      <p:graphicFrame>
        <p:nvGraphicFramePr>
          <p:cNvPr id="11272" name="Object 19"/>
          <p:cNvGraphicFramePr>
            <a:graphicFrameLocks noChangeAspect="1"/>
          </p:cNvGraphicFramePr>
          <p:nvPr/>
        </p:nvGraphicFramePr>
        <p:xfrm>
          <a:off x="2103438" y="1231900"/>
          <a:ext cx="609600" cy="330200"/>
        </p:xfrm>
        <a:graphic>
          <a:graphicData uri="http://schemas.openxmlformats.org/presentationml/2006/ole">
            <p:oleObj spid="_x0000_s11756" name="CS ChemDraw Drawing" r:id="rId9" imgW="401320" imgH="218440" progId="ACD.ChemSketchCDX">
              <p:embed/>
            </p:oleObj>
          </a:graphicData>
        </a:graphic>
      </p:graphicFrame>
      <p:graphicFrame>
        <p:nvGraphicFramePr>
          <p:cNvPr id="11273" name="Object 20"/>
          <p:cNvGraphicFramePr>
            <a:graphicFrameLocks noChangeAspect="1"/>
          </p:cNvGraphicFramePr>
          <p:nvPr/>
        </p:nvGraphicFramePr>
        <p:xfrm>
          <a:off x="1703388" y="1293813"/>
          <a:ext cx="358775" cy="252412"/>
        </p:xfrm>
        <a:graphic>
          <a:graphicData uri="http://schemas.openxmlformats.org/presentationml/2006/ole">
            <p:oleObj spid="_x0000_s11757" name="CS ChemDraw Drawing" r:id="rId10" imgW="236220" imgH="167640" progId="ACD.ChemSketchCDX">
              <p:embed/>
            </p:oleObj>
          </a:graphicData>
        </a:graphic>
      </p:graphicFrame>
      <p:graphicFrame>
        <p:nvGraphicFramePr>
          <p:cNvPr id="11274" name="Object 21"/>
          <p:cNvGraphicFramePr>
            <a:graphicFrameLocks noChangeAspect="1"/>
          </p:cNvGraphicFramePr>
          <p:nvPr/>
        </p:nvGraphicFramePr>
        <p:xfrm>
          <a:off x="1487488" y="519113"/>
          <a:ext cx="358775" cy="252412"/>
        </p:xfrm>
        <a:graphic>
          <a:graphicData uri="http://schemas.openxmlformats.org/presentationml/2006/ole">
            <p:oleObj spid="_x0000_s11758" name="CS ChemDraw Drawing" r:id="rId11" imgW="236220" imgH="167640" progId="ACD.ChemSketchCDX">
              <p:embed/>
            </p:oleObj>
          </a:graphicData>
        </a:graphic>
      </p:graphicFrame>
      <p:graphicFrame>
        <p:nvGraphicFramePr>
          <p:cNvPr id="11275" name="Object 22"/>
          <p:cNvGraphicFramePr>
            <a:graphicFrameLocks noChangeAspect="1"/>
          </p:cNvGraphicFramePr>
          <p:nvPr/>
        </p:nvGraphicFramePr>
        <p:xfrm>
          <a:off x="1303338" y="165100"/>
          <a:ext cx="609600" cy="330200"/>
        </p:xfrm>
        <a:graphic>
          <a:graphicData uri="http://schemas.openxmlformats.org/presentationml/2006/ole">
            <p:oleObj spid="_x0000_s11759" name="CS ChemDraw Drawing" r:id="rId12" imgW="401320" imgH="218440" progId="ACD.ChemSketchCDX">
              <p:embed/>
            </p:oleObj>
          </a:graphicData>
        </a:graphic>
      </p:graphicFrame>
      <p:sp>
        <p:nvSpPr>
          <p:cNvPr id="11319" name="Rectangle 23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1320" name="Freeform 24"/>
          <p:cNvSpPr>
            <a:spLocks/>
          </p:cNvSpPr>
          <p:nvPr/>
        </p:nvSpPr>
        <p:spPr bwMode="auto">
          <a:xfrm>
            <a:off x="762000" y="5321300"/>
            <a:ext cx="3441700" cy="158750"/>
          </a:xfrm>
          <a:custGeom>
            <a:avLst/>
            <a:gdLst>
              <a:gd name="T0" fmla="*/ 0 w 2168"/>
              <a:gd name="T1" fmla="*/ 0 h 100"/>
              <a:gd name="T2" fmla="*/ 264 w 2168"/>
              <a:gd name="T3" fmla="*/ 56 h 100"/>
              <a:gd name="T4" fmla="*/ 768 w 2168"/>
              <a:gd name="T5" fmla="*/ 88 h 100"/>
              <a:gd name="T6" fmla="*/ 1320 w 2168"/>
              <a:gd name="T7" fmla="*/ 96 h 100"/>
              <a:gd name="T8" fmla="*/ 1728 w 2168"/>
              <a:gd name="T9" fmla="*/ 64 h 100"/>
              <a:gd name="T10" fmla="*/ 2168 w 2168"/>
              <a:gd name="T11" fmla="*/ 8 h 1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168"/>
              <a:gd name="T19" fmla="*/ 0 h 100"/>
              <a:gd name="T20" fmla="*/ 2168 w 2168"/>
              <a:gd name="T21" fmla="*/ 100 h 1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8" h="100">
                <a:moveTo>
                  <a:pt x="0" y="0"/>
                </a:moveTo>
                <a:cubicBezTo>
                  <a:pt x="68" y="20"/>
                  <a:pt x="136" y="41"/>
                  <a:pt x="264" y="56"/>
                </a:cubicBezTo>
                <a:cubicBezTo>
                  <a:pt x="392" y="71"/>
                  <a:pt x="592" y="81"/>
                  <a:pt x="768" y="88"/>
                </a:cubicBezTo>
                <a:cubicBezTo>
                  <a:pt x="944" y="95"/>
                  <a:pt x="1160" y="100"/>
                  <a:pt x="1320" y="96"/>
                </a:cubicBezTo>
                <a:cubicBezTo>
                  <a:pt x="1480" y="92"/>
                  <a:pt x="1587" y="79"/>
                  <a:pt x="1728" y="64"/>
                </a:cubicBezTo>
                <a:cubicBezTo>
                  <a:pt x="1869" y="49"/>
                  <a:pt x="2018" y="28"/>
                  <a:pt x="2168" y="8"/>
                </a:cubicBezTo>
              </a:path>
            </a:pathLst>
          </a:custGeom>
          <a:noFill/>
          <a:ln w="12700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aphicFrame>
        <p:nvGraphicFramePr>
          <p:cNvPr id="11276" name="Object 25"/>
          <p:cNvGraphicFramePr>
            <a:graphicFrameLocks noChangeAspect="1"/>
          </p:cNvGraphicFramePr>
          <p:nvPr/>
        </p:nvGraphicFramePr>
        <p:xfrm>
          <a:off x="798513" y="6000750"/>
          <a:ext cx="463550" cy="268288"/>
        </p:xfrm>
        <a:graphic>
          <a:graphicData uri="http://schemas.openxmlformats.org/presentationml/2006/ole">
            <p:oleObj spid="_x0000_s11760" name="CS ChemDraw Drawing" r:id="rId13" imgW="304800" imgH="177800" progId="ACD.ChemSketchCDX">
              <p:embed/>
            </p:oleObj>
          </a:graphicData>
        </a:graphic>
      </p:graphicFrame>
      <p:graphicFrame>
        <p:nvGraphicFramePr>
          <p:cNvPr id="11277" name="Object 27"/>
          <p:cNvGraphicFramePr>
            <a:graphicFrameLocks noChangeAspect="1"/>
          </p:cNvGraphicFramePr>
          <p:nvPr/>
        </p:nvGraphicFramePr>
        <p:xfrm>
          <a:off x="2581275" y="6386513"/>
          <a:ext cx="501650" cy="252412"/>
        </p:xfrm>
        <a:graphic>
          <a:graphicData uri="http://schemas.openxmlformats.org/presentationml/2006/ole">
            <p:oleObj spid="_x0000_s11761" name="CS ChemDraw Drawing" r:id="rId14" imgW="330200" imgH="167640" progId="ACD.ChemSketchCDX">
              <p:embed/>
            </p:oleObj>
          </a:graphicData>
        </a:graphic>
      </p:graphicFrame>
      <p:graphicFrame>
        <p:nvGraphicFramePr>
          <p:cNvPr id="11278" name="Object 28"/>
          <p:cNvGraphicFramePr>
            <a:graphicFrameLocks noChangeAspect="1"/>
          </p:cNvGraphicFramePr>
          <p:nvPr/>
        </p:nvGraphicFramePr>
        <p:xfrm>
          <a:off x="803275" y="6424613"/>
          <a:ext cx="501650" cy="252412"/>
        </p:xfrm>
        <a:graphic>
          <a:graphicData uri="http://schemas.openxmlformats.org/presentationml/2006/ole">
            <p:oleObj spid="_x0000_s11762" name="CS ChemDraw Drawing" r:id="rId15" imgW="330200" imgH="167640" progId="ACD.ChemSketchCDX">
              <p:embed/>
            </p:oleObj>
          </a:graphicData>
        </a:graphic>
      </p:graphicFrame>
      <p:graphicFrame>
        <p:nvGraphicFramePr>
          <p:cNvPr id="11279" name="Object 29"/>
          <p:cNvGraphicFramePr>
            <a:graphicFrameLocks noChangeAspect="1"/>
          </p:cNvGraphicFramePr>
          <p:nvPr/>
        </p:nvGraphicFramePr>
        <p:xfrm>
          <a:off x="1636713" y="6407150"/>
          <a:ext cx="463550" cy="268288"/>
        </p:xfrm>
        <a:graphic>
          <a:graphicData uri="http://schemas.openxmlformats.org/presentationml/2006/ole">
            <p:oleObj spid="_x0000_s11763" name="CS ChemDraw Drawing" r:id="rId16" imgW="304800" imgH="177800" progId="ACD.ChemSketchCDX">
              <p:embed/>
            </p:oleObj>
          </a:graphicData>
        </a:graphic>
      </p:graphicFrame>
      <p:graphicFrame>
        <p:nvGraphicFramePr>
          <p:cNvPr id="11280" name="Object 30"/>
          <p:cNvGraphicFramePr>
            <a:graphicFrameLocks noChangeAspect="1"/>
          </p:cNvGraphicFramePr>
          <p:nvPr/>
        </p:nvGraphicFramePr>
        <p:xfrm>
          <a:off x="1836738" y="2832100"/>
          <a:ext cx="609600" cy="330200"/>
        </p:xfrm>
        <a:graphic>
          <a:graphicData uri="http://schemas.openxmlformats.org/presentationml/2006/ole">
            <p:oleObj spid="_x0000_s11764" name="CS ChemDraw Drawing" r:id="rId17" imgW="401320" imgH="218440" progId="ACD.ChemSketchCDX">
              <p:embed/>
            </p:oleObj>
          </a:graphicData>
        </a:graphic>
      </p:graphicFrame>
      <p:graphicFrame>
        <p:nvGraphicFramePr>
          <p:cNvPr id="11281" name="Object 31"/>
          <p:cNvGraphicFramePr>
            <a:graphicFrameLocks noChangeAspect="1"/>
          </p:cNvGraphicFramePr>
          <p:nvPr/>
        </p:nvGraphicFramePr>
        <p:xfrm>
          <a:off x="2528888" y="709613"/>
          <a:ext cx="358775" cy="252412"/>
        </p:xfrm>
        <a:graphic>
          <a:graphicData uri="http://schemas.openxmlformats.org/presentationml/2006/ole">
            <p:oleObj spid="_x0000_s11765" name="CS ChemDraw Drawing" r:id="rId18" imgW="236220" imgH="167640" progId="ACD.ChemSketchCDX">
              <p:embed/>
            </p:oleObj>
          </a:graphicData>
        </a:graphic>
      </p:graphicFrame>
      <p:graphicFrame>
        <p:nvGraphicFramePr>
          <p:cNvPr id="11282" name="Object 32"/>
          <p:cNvGraphicFramePr>
            <a:graphicFrameLocks noChangeAspect="1"/>
          </p:cNvGraphicFramePr>
          <p:nvPr/>
        </p:nvGraphicFramePr>
        <p:xfrm>
          <a:off x="1684338" y="2044700"/>
          <a:ext cx="609600" cy="330200"/>
        </p:xfrm>
        <a:graphic>
          <a:graphicData uri="http://schemas.openxmlformats.org/presentationml/2006/ole">
            <p:oleObj spid="_x0000_s11766" name="CS ChemDraw Drawing" r:id="rId19" imgW="401320" imgH="218440" progId="ACD.ChemSketchCDX">
              <p:embed/>
            </p:oleObj>
          </a:graphicData>
        </a:graphic>
      </p:graphicFrame>
      <p:graphicFrame>
        <p:nvGraphicFramePr>
          <p:cNvPr id="11283" name="Object 33"/>
          <p:cNvGraphicFramePr>
            <a:graphicFrameLocks noChangeAspect="1"/>
          </p:cNvGraphicFramePr>
          <p:nvPr/>
        </p:nvGraphicFramePr>
        <p:xfrm>
          <a:off x="1366838" y="863600"/>
          <a:ext cx="609600" cy="330200"/>
        </p:xfrm>
        <a:graphic>
          <a:graphicData uri="http://schemas.openxmlformats.org/presentationml/2006/ole">
            <p:oleObj spid="_x0000_s11767" name="CS ChemDraw Drawing" r:id="rId20" imgW="401320" imgH="218440" progId="ACD.ChemSketchCDX">
              <p:embed/>
            </p:oleObj>
          </a:graphicData>
        </a:graphic>
      </p:graphicFrame>
      <p:graphicFrame>
        <p:nvGraphicFramePr>
          <p:cNvPr id="11284" name="Object 34"/>
          <p:cNvGraphicFramePr>
            <a:graphicFrameLocks noChangeAspect="1"/>
          </p:cNvGraphicFramePr>
          <p:nvPr/>
        </p:nvGraphicFramePr>
        <p:xfrm>
          <a:off x="1881188" y="214313"/>
          <a:ext cx="358775" cy="252412"/>
        </p:xfrm>
        <a:graphic>
          <a:graphicData uri="http://schemas.openxmlformats.org/presentationml/2006/ole">
            <p:oleObj spid="_x0000_s11768" name="CS ChemDraw Drawing" r:id="rId21" imgW="236220" imgH="167640" progId="ACD.ChemSketchCDX">
              <p:embed/>
            </p:oleObj>
          </a:graphicData>
        </a:graphic>
      </p:graphicFrame>
      <p:graphicFrame>
        <p:nvGraphicFramePr>
          <p:cNvPr id="11285" name="Object 35"/>
          <p:cNvGraphicFramePr>
            <a:graphicFrameLocks noChangeAspect="1"/>
          </p:cNvGraphicFramePr>
          <p:nvPr/>
        </p:nvGraphicFramePr>
        <p:xfrm>
          <a:off x="2122488" y="912813"/>
          <a:ext cx="358775" cy="252412"/>
        </p:xfrm>
        <a:graphic>
          <a:graphicData uri="http://schemas.openxmlformats.org/presentationml/2006/ole">
            <p:oleObj spid="_x0000_s11769" name="CS ChemDraw Drawing" r:id="rId22" imgW="236220" imgH="167640" progId="ACD.ChemSketchCDX">
              <p:embed/>
            </p:oleObj>
          </a:graphicData>
        </a:graphic>
      </p:graphicFrame>
      <p:graphicFrame>
        <p:nvGraphicFramePr>
          <p:cNvPr id="11286" name="Object 36"/>
          <p:cNvGraphicFramePr>
            <a:graphicFrameLocks noChangeAspect="1"/>
          </p:cNvGraphicFramePr>
          <p:nvPr/>
        </p:nvGraphicFramePr>
        <p:xfrm>
          <a:off x="1900238" y="508000"/>
          <a:ext cx="609600" cy="330200"/>
        </p:xfrm>
        <a:graphic>
          <a:graphicData uri="http://schemas.openxmlformats.org/presentationml/2006/ole">
            <p:oleObj spid="_x0000_s11770" name="CS ChemDraw Drawing" r:id="rId23" imgW="401320" imgH="218440" progId="ACD.ChemSketchCDX">
              <p:embed/>
            </p:oleObj>
          </a:graphicData>
        </a:graphic>
      </p:graphicFrame>
      <p:graphicFrame>
        <p:nvGraphicFramePr>
          <p:cNvPr id="11287" name="Object 37"/>
          <p:cNvGraphicFramePr>
            <a:graphicFrameLocks noChangeAspect="1"/>
          </p:cNvGraphicFramePr>
          <p:nvPr/>
        </p:nvGraphicFramePr>
        <p:xfrm>
          <a:off x="2071688" y="3605213"/>
          <a:ext cx="358775" cy="252412"/>
        </p:xfrm>
        <a:graphic>
          <a:graphicData uri="http://schemas.openxmlformats.org/presentationml/2006/ole">
            <p:oleObj spid="_x0000_s11771" name="CS ChemDraw Drawing" r:id="rId24" imgW="236220" imgH="167640" progId="ACD.ChemSketchCDX">
              <p:embed/>
            </p:oleObj>
          </a:graphicData>
        </a:graphic>
      </p:graphicFrame>
      <p:graphicFrame>
        <p:nvGraphicFramePr>
          <p:cNvPr id="11288" name="Object 38"/>
          <p:cNvGraphicFramePr>
            <a:graphicFrameLocks noChangeAspect="1"/>
          </p:cNvGraphicFramePr>
          <p:nvPr/>
        </p:nvGraphicFramePr>
        <p:xfrm>
          <a:off x="2376488" y="5345113"/>
          <a:ext cx="358775" cy="252412"/>
        </p:xfrm>
        <a:graphic>
          <a:graphicData uri="http://schemas.openxmlformats.org/presentationml/2006/ole">
            <p:oleObj spid="_x0000_s11772" name="CS ChemDraw Drawing" r:id="rId25" imgW="236220" imgH="167640" progId="ACD.ChemSketchCDX">
              <p:embed/>
            </p:oleObj>
          </a:graphicData>
        </a:graphic>
      </p:graphicFrame>
      <p:graphicFrame>
        <p:nvGraphicFramePr>
          <p:cNvPr id="11289" name="Object 39"/>
          <p:cNvGraphicFramePr>
            <a:graphicFrameLocks noChangeAspect="1"/>
          </p:cNvGraphicFramePr>
          <p:nvPr/>
        </p:nvGraphicFramePr>
        <p:xfrm>
          <a:off x="1490663" y="5886450"/>
          <a:ext cx="512762" cy="311150"/>
        </p:xfrm>
        <a:graphic>
          <a:graphicData uri="http://schemas.openxmlformats.org/presentationml/2006/ole">
            <p:oleObj spid="_x0000_s11773" name="CS ChemDraw Drawing" r:id="rId26" imgW="337820" imgH="205740" progId="ACD.ChemSketchCDX">
              <p:embed/>
            </p:oleObj>
          </a:graphicData>
        </a:graphic>
      </p:graphicFrame>
      <p:graphicFrame>
        <p:nvGraphicFramePr>
          <p:cNvPr id="11290" name="Object 40"/>
          <p:cNvGraphicFramePr>
            <a:graphicFrameLocks noChangeAspect="1"/>
          </p:cNvGraphicFramePr>
          <p:nvPr/>
        </p:nvGraphicFramePr>
        <p:xfrm>
          <a:off x="1643063" y="5454650"/>
          <a:ext cx="512762" cy="311150"/>
        </p:xfrm>
        <a:graphic>
          <a:graphicData uri="http://schemas.openxmlformats.org/presentationml/2006/ole">
            <p:oleObj spid="_x0000_s11774" name="CS ChemDraw Drawing" r:id="rId27" imgW="337820" imgH="205740" progId="ACD.ChemSketchCDX">
              <p:embed/>
            </p:oleObj>
          </a:graphicData>
        </a:graphic>
      </p:graphicFrame>
      <p:graphicFrame>
        <p:nvGraphicFramePr>
          <p:cNvPr id="11291" name="Object 41"/>
          <p:cNvGraphicFramePr>
            <a:graphicFrameLocks noChangeAspect="1"/>
          </p:cNvGraphicFramePr>
          <p:nvPr/>
        </p:nvGraphicFramePr>
        <p:xfrm>
          <a:off x="2198688" y="5751513"/>
          <a:ext cx="358775" cy="252412"/>
        </p:xfrm>
        <a:graphic>
          <a:graphicData uri="http://schemas.openxmlformats.org/presentationml/2006/ole">
            <p:oleObj spid="_x0000_s11775" name="CS ChemDraw Drawing" r:id="rId28" imgW="236220" imgH="167640" progId="ACD.ChemSketchCDX">
              <p:embed/>
            </p:oleObj>
          </a:graphicData>
        </a:graphic>
      </p:graphicFrame>
      <p:sp>
        <p:nvSpPr>
          <p:cNvPr id="11321" name="Freeform 42"/>
          <p:cNvSpPr>
            <a:spLocks/>
          </p:cNvSpPr>
          <p:nvPr/>
        </p:nvSpPr>
        <p:spPr bwMode="auto">
          <a:xfrm>
            <a:off x="2724150" y="5270500"/>
            <a:ext cx="1522413" cy="768350"/>
          </a:xfrm>
          <a:custGeom>
            <a:avLst/>
            <a:gdLst>
              <a:gd name="T0" fmla="*/ 244 w 855"/>
              <a:gd name="T1" fmla="*/ 8 h 412"/>
              <a:gd name="T2" fmla="*/ 36 w 855"/>
              <a:gd name="T3" fmla="*/ 88 h 412"/>
              <a:gd name="T4" fmla="*/ 36 w 855"/>
              <a:gd name="T5" fmla="*/ 280 h 412"/>
              <a:gd name="T6" fmla="*/ 252 w 855"/>
              <a:gd name="T7" fmla="*/ 320 h 412"/>
              <a:gd name="T8" fmla="*/ 388 w 855"/>
              <a:gd name="T9" fmla="*/ 296 h 412"/>
              <a:gd name="T10" fmla="*/ 436 w 855"/>
              <a:gd name="T11" fmla="*/ 376 h 412"/>
              <a:gd name="T12" fmla="*/ 580 w 855"/>
              <a:gd name="T13" fmla="*/ 408 h 412"/>
              <a:gd name="T14" fmla="*/ 756 w 855"/>
              <a:gd name="T15" fmla="*/ 352 h 412"/>
              <a:gd name="T16" fmla="*/ 844 w 855"/>
              <a:gd name="T17" fmla="*/ 208 h 412"/>
              <a:gd name="T18" fmla="*/ 692 w 855"/>
              <a:gd name="T19" fmla="*/ 160 h 412"/>
              <a:gd name="T20" fmla="*/ 532 w 855"/>
              <a:gd name="T21" fmla="*/ 160 h 412"/>
              <a:gd name="T22" fmla="*/ 436 w 855"/>
              <a:gd name="T23" fmla="*/ 40 h 412"/>
              <a:gd name="T24" fmla="*/ 244 w 855"/>
              <a:gd name="T25" fmla="*/ 8 h 41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55"/>
              <a:gd name="T40" fmla="*/ 0 h 412"/>
              <a:gd name="T41" fmla="*/ 855 w 855"/>
              <a:gd name="T42" fmla="*/ 412 h 412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55" h="412">
                <a:moveTo>
                  <a:pt x="244" y="8"/>
                </a:moveTo>
                <a:cubicBezTo>
                  <a:pt x="177" y="16"/>
                  <a:pt x="71" y="43"/>
                  <a:pt x="36" y="88"/>
                </a:cubicBezTo>
                <a:cubicBezTo>
                  <a:pt x="1" y="133"/>
                  <a:pt x="0" y="241"/>
                  <a:pt x="36" y="280"/>
                </a:cubicBezTo>
                <a:cubicBezTo>
                  <a:pt x="72" y="319"/>
                  <a:pt x="193" y="317"/>
                  <a:pt x="252" y="320"/>
                </a:cubicBezTo>
                <a:cubicBezTo>
                  <a:pt x="311" y="323"/>
                  <a:pt x="357" y="287"/>
                  <a:pt x="388" y="296"/>
                </a:cubicBezTo>
                <a:cubicBezTo>
                  <a:pt x="419" y="305"/>
                  <a:pt x="404" y="357"/>
                  <a:pt x="436" y="376"/>
                </a:cubicBezTo>
                <a:cubicBezTo>
                  <a:pt x="468" y="395"/>
                  <a:pt x="527" y="412"/>
                  <a:pt x="580" y="408"/>
                </a:cubicBezTo>
                <a:cubicBezTo>
                  <a:pt x="633" y="404"/>
                  <a:pt x="712" y="385"/>
                  <a:pt x="756" y="352"/>
                </a:cubicBezTo>
                <a:cubicBezTo>
                  <a:pt x="800" y="319"/>
                  <a:pt x="855" y="240"/>
                  <a:pt x="844" y="208"/>
                </a:cubicBezTo>
                <a:cubicBezTo>
                  <a:pt x="833" y="176"/>
                  <a:pt x="744" y="168"/>
                  <a:pt x="692" y="160"/>
                </a:cubicBezTo>
                <a:cubicBezTo>
                  <a:pt x="640" y="152"/>
                  <a:pt x="575" y="180"/>
                  <a:pt x="532" y="160"/>
                </a:cubicBezTo>
                <a:cubicBezTo>
                  <a:pt x="489" y="140"/>
                  <a:pt x="484" y="65"/>
                  <a:pt x="436" y="40"/>
                </a:cubicBezTo>
                <a:cubicBezTo>
                  <a:pt x="388" y="15"/>
                  <a:pt x="311" y="0"/>
                  <a:pt x="244" y="8"/>
                </a:cubicBezTo>
                <a:close/>
              </a:path>
            </a:pathLst>
          </a:custGeom>
          <a:gradFill rotWithShape="0">
            <a:gsLst>
              <a:gs pos="0">
                <a:srgbClr val="CACA00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57150" cmpd="sng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aphicFrame>
        <p:nvGraphicFramePr>
          <p:cNvPr id="11292" name="Object 44"/>
          <p:cNvGraphicFramePr>
            <a:graphicFrameLocks noChangeAspect="1"/>
          </p:cNvGraphicFramePr>
          <p:nvPr/>
        </p:nvGraphicFramePr>
        <p:xfrm>
          <a:off x="2640013" y="5822950"/>
          <a:ext cx="463550" cy="268288"/>
        </p:xfrm>
        <a:graphic>
          <a:graphicData uri="http://schemas.openxmlformats.org/presentationml/2006/ole">
            <p:oleObj spid="_x0000_s11776" name="CS ChemDraw Drawing" r:id="rId29" imgW="304800" imgH="177800" progId="ACD.ChemSketchCDX">
              <p:embed/>
            </p:oleObj>
          </a:graphicData>
        </a:graphic>
      </p:graphicFrame>
      <p:graphicFrame>
        <p:nvGraphicFramePr>
          <p:cNvPr id="11293" name="Object 45"/>
          <p:cNvGraphicFramePr>
            <a:graphicFrameLocks noChangeAspect="1"/>
          </p:cNvGraphicFramePr>
          <p:nvPr/>
        </p:nvGraphicFramePr>
        <p:xfrm>
          <a:off x="3643313" y="6140450"/>
          <a:ext cx="463550" cy="268288"/>
        </p:xfrm>
        <a:graphic>
          <a:graphicData uri="http://schemas.openxmlformats.org/presentationml/2006/ole">
            <p:oleObj spid="_x0000_s11777" name="CS ChemDraw Drawing" r:id="rId30" imgW="304800" imgH="177800" progId="ACD.ChemSketchCDX">
              <p:embed/>
            </p:oleObj>
          </a:graphicData>
        </a:graphic>
      </p:graphicFrame>
      <p:graphicFrame>
        <p:nvGraphicFramePr>
          <p:cNvPr id="11294" name="Object 47"/>
          <p:cNvGraphicFramePr>
            <a:graphicFrameLocks noChangeAspect="1"/>
          </p:cNvGraphicFramePr>
          <p:nvPr/>
        </p:nvGraphicFramePr>
        <p:xfrm>
          <a:off x="2900363" y="5429250"/>
          <a:ext cx="512762" cy="311150"/>
        </p:xfrm>
        <a:graphic>
          <a:graphicData uri="http://schemas.openxmlformats.org/presentationml/2006/ole">
            <p:oleObj spid="_x0000_s11778" name="CS ChemDraw Drawing" r:id="rId31" imgW="337820" imgH="205740" progId="ACD.ChemSketchCDX">
              <p:embed/>
            </p:oleObj>
          </a:graphicData>
        </a:graphic>
      </p:graphicFrame>
      <p:graphicFrame>
        <p:nvGraphicFramePr>
          <p:cNvPr id="11295" name="Object 48"/>
          <p:cNvGraphicFramePr>
            <a:graphicFrameLocks noChangeAspect="1"/>
          </p:cNvGraphicFramePr>
          <p:nvPr/>
        </p:nvGraphicFramePr>
        <p:xfrm>
          <a:off x="3522663" y="5632450"/>
          <a:ext cx="512762" cy="311150"/>
        </p:xfrm>
        <a:graphic>
          <a:graphicData uri="http://schemas.openxmlformats.org/presentationml/2006/ole">
            <p:oleObj spid="_x0000_s11779" name="CS ChemDraw Drawing" r:id="rId32" imgW="337820" imgH="205740" progId="ACD.ChemSketchCDX">
              <p:embed/>
            </p:oleObj>
          </a:graphicData>
        </a:graphic>
      </p:graphicFrame>
      <p:grpSp>
        <p:nvGrpSpPr>
          <p:cNvPr id="11322" name="Group 49"/>
          <p:cNvGrpSpPr>
            <a:grpSpLocks/>
          </p:cNvGrpSpPr>
          <p:nvPr/>
        </p:nvGrpSpPr>
        <p:grpSpPr bwMode="auto">
          <a:xfrm>
            <a:off x="3733800" y="4699000"/>
            <a:ext cx="5327650" cy="2082800"/>
            <a:chOff x="2352" y="2960"/>
            <a:chExt cx="3356" cy="1312"/>
          </a:xfrm>
        </p:grpSpPr>
        <p:grpSp>
          <p:nvGrpSpPr>
            <p:cNvPr id="11330" name="Group 50"/>
            <p:cNvGrpSpPr>
              <a:grpSpLocks/>
            </p:cNvGrpSpPr>
            <p:nvPr/>
          </p:nvGrpSpPr>
          <p:grpSpPr bwMode="auto">
            <a:xfrm>
              <a:off x="3392" y="3680"/>
              <a:ext cx="2316" cy="592"/>
              <a:chOff x="3392" y="3680"/>
              <a:chExt cx="2316" cy="592"/>
            </a:xfrm>
          </p:grpSpPr>
          <p:sp>
            <p:nvSpPr>
              <p:cNvPr id="11333" name="Text Box 51"/>
              <p:cNvSpPr txBox="1">
                <a:spLocks noChangeArrowheads="1"/>
              </p:cNvSpPr>
              <p:nvPr/>
            </p:nvSpPr>
            <p:spPr bwMode="auto">
              <a:xfrm>
                <a:off x="3392" y="3680"/>
                <a:ext cx="1920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400" b="1">
                    <a:solidFill>
                      <a:srgbClr val="FF0000"/>
                    </a:solidFill>
                    <a:latin typeface="Comic Sans MS" pitchFamily="66" charset="0"/>
                  </a:rPr>
                  <a:t>Réaction support de titrage:</a:t>
                </a:r>
              </a:p>
            </p:txBody>
          </p:sp>
          <p:sp>
            <p:nvSpPr>
              <p:cNvPr id="11334" name="AutoShape 52"/>
              <p:cNvSpPr>
                <a:spLocks noChangeArrowheads="1"/>
              </p:cNvSpPr>
              <p:nvPr/>
            </p:nvSpPr>
            <p:spPr bwMode="auto">
              <a:xfrm>
                <a:off x="3453" y="3921"/>
                <a:ext cx="2255" cy="351"/>
              </a:xfrm>
              <a:prstGeom prst="roundRect">
                <a:avLst>
                  <a:gd name="adj" fmla="val 16667"/>
                </a:avLst>
              </a:prstGeom>
              <a:solidFill>
                <a:schemeClr val="folHlink"/>
              </a:soli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64565" name="AutoShape 53"/>
              <p:cNvSpPr>
                <a:spLocks noChangeArrowheads="1"/>
              </p:cNvSpPr>
              <p:nvPr/>
            </p:nvSpPr>
            <p:spPr bwMode="auto">
              <a:xfrm>
                <a:off x="3405" y="3857"/>
                <a:ext cx="2255" cy="367"/>
              </a:xfrm>
              <a:prstGeom prst="roundRect">
                <a:avLst>
                  <a:gd name="adj" fmla="val 16667"/>
                </a:avLst>
              </a:prstGeom>
              <a:gradFill rotWithShape="0">
                <a:gsLst>
                  <a:gs pos="0">
                    <a:schemeClr val="bg1">
                      <a:gamma/>
                      <a:shade val="76078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76078"/>
                      <a:invGamma/>
                    </a:schemeClr>
                  </a:gs>
                </a:gsLst>
                <a:lin ang="2700000" scaled="1"/>
              </a:gradFill>
              <a:ln w="38100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fr-FR"/>
              </a:p>
            </p:txBody>
          </p:sp>
          <p:graphicFrame>
            <p:nvGraphicFramePr>
              <p:cNvPr id="11303" name="Object 54"/>
              <p:cNvGraphicFramePr>
                <a:graphicFrameLocks noChangeAspect="1"/>
              </p:cNvGraphicFramePr>
              <p:nvPr/>
            </p:nvGraphicFramePr>
            <p:xfrm>
              <a:off x="3537" y="3931"/>
              <a:ext cx="384" cy="208"/>
            </p:xfrm>
            <a:graphic>
              <a:graphicData uri="http://schemas.openxmlformats.org/presentationml/2006/ole">
                <p:oleObj spid="_x0000_s11780" name="CS ChemDraw Drawing" r:id="rId33" imgW="401320" imgH="218440" progId="ACD.ChemSketchCDX">
                  <p:embed/>
                </p:oleObj>
              </a:graphicData>
            </a:graphic>
          </p:graphicFrame>
          <p:graphicFrame>
            <p:nvGraphicFramePr>
              <p:cNvPr id="11304" name="Object 55"/>
              <p:cNvGraphicFramePr>
                <a:graphicFrameLocks noChangeAspect="1"/>
              </p:cNvGraphicFramePr>
              <p:nvPr/>
            </p:nvGraphicFramePr>
            <p:xfrm>
              <a:off x="4271" y="3951"/>
              <a:ext cx="316" cy="159"/>
            </p:xfrm>
            <a:graphic>
              <a:graphicData uri="http://schemas.openxmlformats.org/presentationml/2006/ole">
                <p:oleObj spid="_x0000_s11781" name="CS ChemDraw Drawing" r:id="rId34" imgW="330200" imgH="167640" progId="ACD.ChemSketchCDX">
                  <p:embed/>
                </p:oleObj>
              </a:graphicData>
            </a:graphic>
          </p:graphicFrame>
          <p:graphicFrame>
            <p:nvGraphicFramePr>
              <p:cNvPr id="11305" name="Object 56"/>
              <p:cNvGraphicFramePr>
                <a:graphicFrameLocks noChangeAspect="1"/>
              </p:cNvGraphicFramePr>
              <p:nvPr/>
            </p:nvGraphicFramePr>
            <p:xfrm>
              <a:off x="4952" y="3952"/>
              <a:ext cx="169" cy="196"/>
            </p:xfrm>
            <a:graphic>
              <a:graphicData uri="http://schemas.openxmlformats.org/presentationml/2006/ole">
                <p:oleObj spid="_x0000_s11782" name="CS ChemDraw Drawing" r:id="rId35" imgW="561340" imgH="205740" progId="ACD.ChemSketchCDX">
                  <p:embed/>
                </p:oleObj>
              </a:graphicData>
            </a:graphic>
          </p:graphicFrame>
          <p:sp>
            <p:nvSpPr>
              <p:cNvPr id="11336" name="Text Box 57"/>
              <p:cNvSpPr txBox="1">
                <a:spLocks noChangeArrowheads="1"/>
              </p:cNvSpPr>
              <p:nvPr/>
            </p:nvSpPr>
            <p:spPr bwMode="auto">
              <a:xfrm>
                <a:off x="3971" y="3908"/>
                <a:ext cx="884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b="1"/>
                  <a:t>+</a:t>
                </a:r>
              </a:p>
            </p:txBody>
          </p:sp>
          <p:sp>
            <p:nvSpPr>
              <p:cNvPr id="11337" name="Text Box 58"/>
              <p:cNvSpPr txBox="1">
                <a:spLocks noChangeArrowheads="1"/>
              </p:cNvSpPr>
              <p:nvPr/>
            </p:nvSpPr>
            <p:spPr bwMode="auto">
              <a:xfrm>
                <a:off x="4634" y="3890"/>
                <a:ext cx="884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800" b="1">
                    <a:sym typeface="Wingdings" pitchFamily="2" charset="2"/>
                  </a:rPr>
                  <a:t></a:t>
                </a:r>
              </a:p>
            </p:txBody>
          </p:sp>
          <p:graphicFrame>
            <p:nvGraphicFramePr>
              <p:cNvPr id="11306" name="Object 59"/>
              <p:cNvGraphicFramePr>
                <a:graphicFrameLocks noChangeAspect="1"/>
              </p:cNvGraphicFramePr>
              <p:nvPr/>
            </p:nvGraphicFramePr>
            <p:xfrm>
              <a:off x="3835" y="4053"/>
              <a:ext cx="204" cy="133"/>
            </p:xfrm>
            <a:graphic>
              <a:graphicData uri="http://schemas.openxmlformats.org/presentationml/2006/ole">
                <p:oleObj spid="_x0000_s11783" name="CS ChemDraw Drawing" r:id="rId36" imgW="314960" imgH="205740" progId="ACD.ChemSketchCDX">
                  <p:embed/>
                </p:oleObj>
              </a:graphicData>
            </a:graphic>
          </p:graphicFrame>
          <p:graphicFrame>
            <p:nvGraphicFramePr>
              <p:cNvPr id="11307" name="Object 60"/>
              <p:cNvGraphicFramePr>
                <a:graphicFrameLocks noChangeAspect="1"/>
              </p:cNvGraphicFramePr>
              <p:nvPr/>
            </p:nvGraphicFramePr>
            <p:xfrm>
              <a:off x="4499" y="4045"/>
              <a:ext cx="204" cy="133"/>
            </p:xfrm>
            <a:graphic>
              <a:graphicData uri="http://schemas.openxmlformats.org/presentationml/2006/ole">
                <p:oleObj spid="_x0000_s11784" name="CS ChemDraw Drawing" r:id="rId37" imgW="314960" imgH="205740" progId="ACD.ChemSketchCDX">
                  <p:embed/>
                </p:oleObj>
              </a:graphicData>
            </a:graphic>
          </p:graphicFrame>
          <p:graphicFrame>
            <p:nvGraphicFramePr>
              <p:cNvPr id="11308" name="Object 61"/>
              <p:cNvGraphicFramePr>
                <a:graphicFrameLocks noChangeAspect="1"/>
              </p:cNvGraphicFramePr>
              <p:nvPr/>
            </p:nvGraphicFramePr>
            <p:xfrm>
              <a:off x="5436" y="4032"/>
              <a:ext cx="162" cy="152"/>
            </p:xfrm>
            <a:graphic>
              <a:graphicData uri="http://schemas.openxmlformats.org/presentationml/2006/ole">
                <p:oleObj spid="_x0000_s11785" name="Equation" r:id="rId38" imgW="371160" imgH="239040" progId="">
                  <p:embed/>
                </p:oleObj>
              </a:graphicData>
            </a:graphic>
          </p:graphicFrame>
          <p:graphicFrame>
            <p:nvGraphicFramePr>
              <p:cNvPr id="11309" name="Object 62"/>
              <p:cNvGraphicFramePr>
                <a:graphicFrameLocks noChangeAspect="1"/>
              </p:cNvGraphicFramePr>
              <p:nvPr/>
            </p:nvGraphicFramePr>
            <p:xfrm>
              <a:off x="5131" y="3956"/>
              <a:ext cx="323" cy="196"/>
            </p:xfrm>
            <a:graphic>
              <a:graphicData uri="http://schemas.openxmlformats.org/presentationml/2006/ole">
                <p:oleObj spid="_x0000_s11786" name="CS ChemDraw Drawing" r:id="rId39" imgW="337820" imgH="205740" progId="ACD.ChemSketchCDX">
                  <p:embed/>
                </p:oleObj>
              </a:graphicData>
            </a:graphic>
          </p:graphicFrame>
        </p:grpSp>
        <p:pic>
          <p:nvPicPr>
            <p:cNvPr id="11331" name="Picture 63"/>
            <p:cNvPicPr>
              <a:picLocks noChangeAspect="1" noChangeArrowheads="1"/>
            </p:cNvPicPr>
            <p:nvPr/>
          </p:nvPicPr>
          <p:blipFill>
            <a:blip r:embed="rId40" cstate="print"/>
            <a:srcRect l="1459" t="17667" r="51875" b="20166"/>
            <a:stretch>
              <a:fillRect/>
            </a:stretch>
          </p:blipFill>
          <p:spPr bwMode="auto">
            <a:xfrm flipH="1">
              <a:off x="2911" y="2960"/>
              <a:ext cx="417" cy="3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332" name="Freeform 64"/>
            <p:cNvSpPr>
              <a:spLocks/>
            </p:cNvSpPr>
            <p:nvPr/>
          </p:nvSpPr>
          <p:spPr bwMode="auto">
            <a:xfrm>
              <a:off x="2352" y="3328"/>
              <a:ext cx="1000" cy="368"/>
            </a:xfrm>
            <a:custGeom>
              <a:avLst/>
              <a:gdLst>
                <a:gd name="T0" fmla="*/ 0 w 1760"/>
                <a:gd name="T1" fmla="*/ 126 h 456"/>
                <a:gd name="T2" fmla="*/ 552 w 1760"/>
                <a:gd name="T3" fmla="*/ 16 h 456"/>
                <a:gd name="T4" fmla="*/ 1008 w 1760"/>
                <a:gd name="T5" fmla="*/ 32 h 456"/>
                <a:gd name="T6" fmla="*/ 1384 w 1760"/>
                <a:gd name="T7" fmla="*/ 176 h 456"/>
                <a:gd name="T8" fmla="*/ 1760 w 1760"/>
                <a:gd name="T9" fmla="*/ 456 h 4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60"/>
                <a:gd name="T16" fmla="*/ 0 h 456"/>
                <a:gd name="T17" fmla="*/ 1760 w 1760"/>
                <a:gd name="T18" fmla="*/ 456 h 4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60" h="456">
                  <a:moveTo>
                    <a:pt x="0" y="126"/>
                  </a:moveTo>
                  <a:cubicBezTo>
                    <a:pt x="92" y="108"/>
                    <a:pt x="384" y="32"/>
                    <a:pt x="552" y="16"/>
                  </a:cubicBezTo>
                  <a:cubicBezTo>
                    <a:pt x="720" y="0"/>
                    <a:pt x="869" y="5"/>
                    <a:pt x="1008" y="32"/>
                  </a:cubicBezTo>
                  <a:cubicBezTo>
                    <a:pt x="1147" y="59"/>
                    <a:pt x="1259" y="105"/>
                    <a:pt x="1384" y="176"/>
                  </a:cubicBezTo>
                  <a:cubicBezTo>
                    <a:pt x="1509" y="247"/>
                    <a:pt x="1682" y="398"/>
                    <a:pt x="1760" y="456"/>
                  </a:cubicBezTo>
                </a:path>
              </a:pathLst>
            </a:custGeom>
            <a:noFill/>
            <a:ln w="57150" cmpd="sng">
              <a:solidFill>
                <a:srgbClr val="FF0000"/>
              </a:solidFill>
              <a:round/>
              <a:headEnd type="arrow" w="med" len="med"/>
              <a:tailEnd type="arrow" w="med" len="med"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1323" name="Text Box 65"/>
          <p:cNvSpPr txBox="1">
            <a:spLocks noChangeArrowheads="1"/>
          </p:cNvSpPr>
          <p:nvPr/>
        </p:nvSpPr>
        <p:spPr bwMode="auto">
          <a:xfrm>
            <a:off x="6426200" y="1358900"/>
            <a:ext cx="2362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800">
                <a:solidFill>
                  <a:schemeClr val="accent2"/>
                </a:solidFill>
                <a:latin typeface="Comic Sans MS" pitchFamily="66" charset="0"/>
              </a:rPr>
              <a:t>Avant l’équivalence…</a:t>
            </a:r>
          </a:p>
        </p:txBody>
      </p:sp>
      <p:grpSp>
        <p:nvGrpSpPr>
          <p:cNvPr id="11324" name="Group 66"/>
          <p:cNvGrpSpPr>
            <a:grpSpLocks/>
          </p:cNvGrpSpPr>
          <p:nvPr/>
        </p:nvGrpSpPr>
        <p:grpSpPr bwMode="auto">
          <a:xfrm>
            <a:off x="6184900" y="1422400"/>
            <a:ext cx="241300" cy="241300"/>
            <a:chOff x="4232" y="2360"/>
            <a:chExt cx="416" cy="392"/>
          </a:xfrm>
        </p:grpSpPr>
        <p:sp>
          <p:nvSpPr>
            <p:cNvPr id="11328" name="Oval 67"/>
            <p:cNvSpPr>
              <a:spLocks noChangeArrowheads="1"/>
            </p:cNvSpPr>
            <p:nvPr/>
          </p:nvSpPr>
          <p:spPr bwMode="auto">
            <a:xfrm>
              <a:off x="4232" y="2360"/>
              <a:ext cx="416" cy="392"/>
            </a:xfrm>
            <a:prstGeom prst="ellipse">
              <a:avLst/>
            </a:pr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64580" name="Oval 68"/>
            <p:cNvSpPr>
              <a:spLocks noChangeArrowheads="1"/>
            </p:cNvSpPr>
            <p:nvPr/>
          </p:nvSpPr>
          <p:spPr bwMode="auto">
            <a:xfrm>
              <a:off x="4232" y="2360"/>
              <a:ext cx="375" cy="369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gamma/>
                    <a:tint val="0"/>
                    <a:invGamma/>
                  </a:schemeClr>
                </a:gs>
                <a:gs pos="100000">
                  <a:schemeClr val="accent2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FR"/>
            </a:p>
          </p:txBody>
        </p:sp>
      </p:grpSp>
      <p:graphicFrame>
        <p:nvGraphicFramePr>
          <p:cNvPr id="11296" name="Object 69"/>
          <p:cNvGraphicFramePr>
            <a:graphicFrameLocks noChangeAspect="1"/>
          </p:cNvGraphicFramePr>
          <p:nvPr/>
        </p:nvGraphicFramePr>
        <p:xfrm>
          <a:off x="6475413" y="1809750"/>
          <a:ext cx="463550" cy="268288"/>
        </p:xfrm>
        <a:graphic>
          <a:graphicData uri="http://schemas.openxmlformats.org/presentationml/2006/ole">
            <p:oleObj spid="_x0000_s11787" name="CS ChemDraw Drawing" r:id="rId41" imgW="304800" imgH="177800" progId="ACD.ChemSketchCDX">
              <p:embed/>
            </p:oleObj>
          </a:graphicData>
        </a:graphic>
      </p:graphicFrame>
      <p:graphicFrame>
        <p:nvGraphicFramePr>
          <p:cNvPr id="11297" name="Object 70"/>
          <p:cNvGraphicFramePr>
            <a:graphicFrameLocks noChangeAspect="1"/>
          </p:cNvGraphicFramePr>
          <p:nvPr/>
        </p:nvGraphicFramePr>
        <p:xfrm>
          <a:off x="7153275" y="1827213"/>
          <a:ext cx="501650" cy="252412"/>
        </p:xfrm>
        <a:graphic>
          <a:graphicData uri="http://schemas.openxmlformats.org/presentationml/2006/ole">
            <p:oleObj spid="_x0000_s11788" name="CS ChemDraw Drawing" r:id="rId42" imgW="330200" imgH="167640" progId="ACD.ChemSketchCDX">
              <p:embed/>
            </p:oleObj>
          </a:graphicData>
        </a:graphic>
      </p:graphicFrame>
      <p:grpSp>
        <p:nvGrpSpPr>
          <p:cNvPr id="11325" name="Group 71"/>
          <p:cNvGrpSpPr>
            <a:grpSpLocks/>
          </p:cNvGrpSpPr>
          <p:nvPr/>
        </p:nvGrpSpPr>
        <p:grpSpPr bwMode="auto">
          <a:xfrm>
            <a:off x="7812088" y="1797050"/>
            <a:ext cx="633412" cy="492125"/>
            <a:chOff x="3977" y="1748"/>
            <a:chExt cx="399" cy="310"/>
          </a:xfrm>
        </p:grpSpPr>
        <p:graphicFrame>
          <p:nvGraphicFramePr>
            <p:cNvPr id="11301" name="Object 72"/>
            <p:cNvGraphicFramePr>
              <a:graphicFrameLocks noChangeAspect="1"/>
            </p:cNvGraphicFramePr>
            <p:nvPr/>
          </p:nvGraphicFramePr>
          <p:xfrm>
            <a:off x="4011" y="1748"/>
            <a:ext cx="323" cy="196"/>
          </p:xfrm>
          <a:graphic>
            <a:graphicData uri="http://schemas.openxmlformats.org/presentationml/2006/ole">
              <p:oleObj spid="_x0000_s11789" name="CS ChemDraw Drawing" r:id="rId43" imgW="337820" imgH="205740" progId="ACD.ChemSketchCDX">
                <p:embed/>
              </p:oleObj>
            </a:graphicData>
          </a:graphic>
        </p:graphicFrame>
        <p:graphicFrame>
          <p:nvGraphicFramePr>
            <p:cNvPr id="11302" name="Object 73"/>
            <p:cNvGraphicFramePr>
              <a:graphicFrameLocks noChangeAspect="1"/>
            </p:cNvGraphicFramePr>
            <p:nvPr/>
          </p:nvGraphicFramePr>
          <p:xfrm>
            <a:off x="3977" y="1940"/>
            <a:ext cx="399" cy="118"/>
          </p:xfrm>
          <a:graphic>
            <a:graphicData uri="http://schemas.openxmlformats.org/presentationml/2006/ole">
              <p:oleObj spid="_x0000_s11790" name="CS ChemDraw Drawing" r:id="rId44" imgW="576580" imgH="170180" progId="ACD.ChemSketchCDX">
                <p:embed/>
              </p:oleObj>
            </a:graphicData>
          </a:graphic>
        </p:graphicFrame>
      </p:grpSp>
      <p:graphicFrame>
        <p:nvGraphicFramePr>
          <p:cNvPr id="11298" name="Object 74"/>
          <p:cNvGraphicFramePr>
            <a:graphicFrameLocks noChangeAspect="1"/>
          </p:cNvGraphicFramePr>
          <p:nvPr/>
        </p:nvGraphicFramePr>
        <p:xfrm>
          <a:off x="6529388" y="2360613"/>
          <a:ext cx="358775" cy="252412"/>
        </p:xfrm>
        <a:graphic>
          <a:graphicData uri="http://schemas.openxmlformats.org/presentationml/2006/ole">
            <p:oleObj spid="_x0000_s11791" name="CS ChemDraw Drawing" r:id="rId45" imgW="236220" imgH="167640" progId="ACD.ChemSketchCDX">
              <p:embed/>
            </p:oleObj>
          </a:graphicData>
        </a:graphic>
      </p:graphicFrame>
      <p:grpSp>
        <p:nvGrpSpPr>
          <p:cNvPr id="11326" name="Group 75"/>
          <p:cNvGrpSpPr>
            <a:grpSpLocks/>
          </p:cNvGrpSpPr>
          <p:nvPr/>
        </p:nvGrpSpPr>
        <p:grpSpPr bwMode="auto">
          <a:xfrm>
            <a:off x="7046913" y="2305050"/>
            <a:ext cx="614362" cy="492125"/>
            <a:chOff x="3439" y="1748"/>
            <a:chExt cx="387" cy="310"/>
          </a:xfrm>
        </p:grpSpPr>
        <p:graphicFrame>
          <p:nvGraphicFramePr>
            <p:cNvPr id="11299" name="Object 76"/>
            <p:cNvGraphicFramePr>
              <a:graphicFrameLocks noChangeAspect="1"/>
            </p:cNvGraphicFramePr>
            <p:nvPr/>
          </p:nvGraphicFramePr>
          <p:xfrm>
            <a:off x="3467" y="1748"/>
            <a:ext cx="323" cy="196"/>
          </p:xfrm>
          <a:graphic>
            <a:graphicData uri="http://schemas.openxmlformats.org/presentationml/2006/ole">
              <p:oleObj spid="_x0000_s11792" name="CS ChemDraw Drawing" r:id="rId46" imgW="337820" imgH="205740" progId="ACD.ChemSketchCDX">
                <p:embed/>
              </p:oleObj>
            </a:graphicData>
          </a:graphic>
        </p:graphicFrame>
        <p:graphicFrame>
          <p:nvGraphicFramePr>
            <p:cNvPr id="11300" name="Object 77"/>
            <p:cNvGraphicFramePr>
              <a:graphicFrameLocks noChangeAspect="1"/>
            </p:cNvGraphicFramePr>
            <p:nvPr/>
          </p:nvGraphicFramePr>
          <p:xfrm>
            <a:off x="3439" y="1940"/>
            <a:ext cx="387" cy="118"/>
          </p:xfrm>
          <a:graphic>
            <a:graphicData uri="http://schemas.openxmlformats.org/presentationml/2006/ole">
              <p:oleObj spid="_x0000_s11793" name="CS ChemDraw Drawing" r:id="rId47" imgW="558800" imgH="170180" progId="ACD.ChemSketchCDX">
                <p:embed/>
              </p:oleObj>
            </a:graphicData>
          </a:graphic>
        </p:graphicFrame>
      </p:grpSp>
      <p:sp>
        <p:nvSpPr>
          <p:cNvPr id="11327" name="AutoShape 78"/>
          <p:cNvSpPr>
            <a:spLocks noChangeArrowheads="1"/>
          </p:cNvSpPr>
          <p:nvPr/>
        </p:nvSpPr>
        <p:spPr bwMode="auto">
          <a:xfrm>
            <a:off x="7239000" y="1104900"/>
            <a:ext cx="152400" cy="266700"/>
          </a:xfrm>
          <a:prstGeom prst="downArrow">
            <a:avLst>
              <a:gd name="adj1" fmla="val 50000"/>
              <a:gd name="adj2" fmla="val 4375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AutoShape 2"/>
          <p:cNvSpPr>
            <a:spLocks noChangeArrowheads="1"/>
          </p:cNvSpPr>
          <p:nvPr/>
        </p:nvSpPr>
        <p:spPr bwMode="auto">
          <a:xfrm>
            <a:off x="5892800" y="241300"/>
            <a:ext cx="2959100" cy="81280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chemeClr val="bg1">
                  <a:gamma/>
                  <a:shade val="84314"/>
                  <a:invGamma/>
                </a:schemeClr>
              </a:gs>
              <a:gs pos="50000">
                <a:schemeClr val="bg1"/>
              </a:gs>
              <a:gs pos="100000">
                <a:schemeClr val="bg1">
                  <a:gamma/>
                  <a:shade val="84314"/>
                  <a:invGamma/>
                </a:schemeClr>
              </a:gs>
            </a:gsLst>
            <a:lin ang="2700000" scaled="1"/>
          </a:gradFill>
          <a:ln w="2857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graphicFrame>
        <p:nvGraphicFramePr>
          <p:cNvPr id="12290" name="Object 3"/>
          <p:cNvGraphicFramePr>
            <a:graphicFrameLocks noChangeAspect="1"/>
          </p:cNvGraphicFramePr>
          <p:nvPr/>
        </p:nvGraphicFramePr>
        <p:xfrm>
          <a:off x="455613" y="0"/>
          <a:ext cx="4191000" cy="3890963"/>
        </p:xfrm>
        <a:graphic>
          <a:graphicData uri="http://schemas.openxmlformats.org/presentationml/2006/ole">
            <p:oleObj spid="_x0000_s12774" name="Image bitmap" r:id="rId3" imgW="3591426" imgH="3333333" progId="PBrush">
              <p:embed/>
            </p:oleObj>
          </a:graphicData>
        </a:graphic>
      </p:graphicFrame>
      <p:sp>
        <p:nvSpPr>
          <p:cNvPr id="91140" name="Oval 4"/>
          <p:cNvSpPr>
            <a:spLocks noChangeArrowheads="1"/>
          </p:cNvSpPr>
          <p:nvPr/>
        </p:nvSpPr>
        <p:spPr bwMode="auto">
          <a:xfrm>
            <a:off x="4064000" y="1282700"/>
            <a:ext cx="393700" cy="1079500"/>
          </a:xfrm>
          <a:prstGeom prst="ellipse">
            <a:avLst/>
          </a:prstGeom>
          <a:gradFill rotWithShape="0">
            <a:gsLst>
              <a:gs pos="0">
                <a:schemeClr val="bg1">
                  <a:gamma/>
                  <a:shade val="46275"/>
                  <a:invGamma/>
                </a:schemeClr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91141" name="Freeform 5"/>
          <p:cNvSpPr>
            <a:spLocks/>
          </p:cNvSpPr>
          <p:nvPr/>
        </p:nvSpPr>
        <p:spPr bwMode="auto">
          <a:xfrm>
            <a:off x="1127125" y="1651000"/>
            <a:ext cx="1009650" cy="336550"/>
          </a:xfrm>
          <a:custGeom>
            <a:avLst/>
            <a:gdLst/>
            <a:ahLst/>
            <a:cxnLst>
              <a:cxn ang="0">
                <a:pos x="610" y="0"/>
              </a:cxn>
              <a:cxn ang="0">
                <a:pos x="622" y="34"/>
              </a:cxn>
              <a:cxn ang="0">
                <a:pos x="630" y="92"/>
              </a:cxn>
              <a:cxn ang="0">
                <a:pos x="632" y="120"/>
              </a:cxn>
              <a:cxn ang="0">
                <a:pos x="636" y="212"/>
              </a:cxn>
              <a:cxn ang="0">
                <a:pos x="232" y="206"/>
              </a:cxn>
              <a:cxn ang="0">
                <a:pos x="146" y="208"/>
              </a:cxn>
              <a:cxn ang="0">
                <a:pos x="78" y="178"/>
              </a:cxn>
              <a:cxn ang="0">
                <a:pos x="40" y="156"/>
              </a:cxn>
              <a:cxn ang="0">
                <a:pos x="4" y="136"/>
              </a:cxn>
              <a:cxn ang="0">
                <a:pos x="0" y="112"/>
              </a:cxn>
              <a:cxn ang="0">
                <a:pos x="2" y="76"/>
              </a:cxn>
              <a:cxn ang="0">
                <a:pos x="24" y="48"/>
              </a:cxn>
              <a:cxn ang="0">
                <a:pos x="64" y="26"/>
              </a:cxn>
              <a:cxn ang="0">
                <a:pos x="94" y="12"/>
              </a:cxn>
              <a:cxn ang="0">
                <a:pos x="130" y="8"/>
              </a:cxn>
              <a:cxn ang="0">
                <a:pos x="610" y="0"/>
              </a:cxn>
            </a:cxnLst>
            <a:rect l="0" t="0" r="r" b="b"/>
            <a:pathLst>
              <a:path w="636" h="212">
                <a:moveTo>
                  <a:pt x="610" y="0"/>
                </a:moveTo>
                <a:lnTo>
                  <a:pt x="622" y="34"/>
                </a:lnTo>
                <a:lnTo>
                  <a:pt x="630" y="92"/>
                </a:lnTo>
                <a:lnTo>
                  <a:pt x="632" y="120"/>
                </a:lnTo>
                <a:lnTo>
                  <a:pt x="636" y="212"/>
                </a:lnTo>
                <a:lnTo>
                  <a:pt x="232" y="206"/>
                </a:lnTo>
                <a:lnTo>
                  <a:pt x="146" y="208"/>
                </a:lnTo>
                <a:lnTo>
                  <a:pt x="78" y="178"/>
                </a:lnTo>
                <a:lnTo>
                  <a:pt x="40" y="156"/>
                </a:lnTo>
                <a:lnTo>
                  <a:pt x="4" y="136"/>
                </a:lnTo>
                <a:lnTo>
                  <a:pt x="0" y="112"/>
                </a:lnTo>
                <a:lnTo>
                  <a:pt x="2" y="76"/>
                </a:lnTo>
                <a:lnTo>
                  <a:pt x="24" y="48"/>
                </a:lnTo>
                <a:lnTo>
                  <a:pt x="64" y="26"/>
                </a:lnTo>
                <a:lnTo>
                  <a:pt x="94" y="12"/>
                </a:lnTo>
                <a:lnTo>
                  <a:pt x="130" y="8"/>
                </a:lnTo>
                <a:lnTo>
                  <a:pt x="610" y="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bg1">
                  <a:gamma/>
                  <a:shade val="56078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91142" name="Freeform 6"/>
          <p:cNvSpPr>
            <a:spLocks/>
          </p:cNvSpPr>
          <p:nvPr/>
        </p:nvSpPr>
        <p:spPr bwMode="auto">
          <a:xfrm>
            <a:off x="2349500" y="1625600"/>
            <a:ext cx="635000" cy="387350"/>
          </a:xfrm>
          <a:custGeom>
            <a:avLst/>
            <a:gdLst/>
            <a:ahLst/>
            <a:cxnLst>
              <a:cxn ang="0">
                <a:pos x="32" y="0"/>
              </a:cxn>
              <a:cxn ang="0">
                <a:pos x="18" y="40"/>
              </a:cxn>
              <a:cxn ang="0">
                <a:pos x="8" y="110"/>
              </a:cxn>
              <a:cxn ang="0">
                <a:pos x="4" y="170"/>
              </a:cxn>
              <a:cxn ang="0">
                <a:pos x="0" y="236"/>
              </a:cxn>
              <a:cxn ang="0">
                <a:pos x="398" y="244"/>
              </a:cxn>
              <a:cxn ang="0">
                <a:pos x="370" y="228"/>
              </a:cxn>
              <a:cxn ang="0">
                <a:pos x="352" y="178"/>
              </a:cxn>
              <a:cxn ang="0">
                <a:pos x="336" y="150"/>
              </a:cxn>
              <a:cxn ang="0">
                <a:pos x="338" y="112"/>
              </a:cxn>
              <a:cxn ang="0">
                <a:pos x="348" y="66"/>
              </a:cxn>
              <a:cxn ang="0">
                <a:pos x="366" y="26"/>
              </a:cxn>
              <a:cxn ang="0">
                <a:pos x="400" y="2"/>
              </a:cxn>
              <a:cxn ang="0">
                <a:pos x="32" y="0"/>
              </a:cxn>
            </a:cxnLst>
            <a:rect l="0" t="0" r="r" b="b"/>
            <a:pathLst>
              <a:path w="400" h="244">
                <a:moveTo>
                  <a:pt x="32" y="0"/>
                </a:moveTo>
                <a:lnTo>
                  <a:pt x="18" y="40"/>
                </a:lnTo>
                <a:lnTo>
                  <a:pt x="8" y="110"/>
                </a:lnTo>
                <a:lnTo>
                  <a:pt x="4" y="170"/>
                </a:lnTo>
                <a:lnTo>
                  <a:pt x="0" y="236"/>
                </a:lnTo>
                <a:lnTo>
                  <a:pt x="398" y="244"/>
                </a:lnTo>
                <a:lnTo>
                  <a:pt x="370" y="228"/>
                </a:lnTo>
                <a:lnTo>
                  <a:pt x="352" y="178"/>
                </a:lnTo>
                <a:lnTo>
                  <a:pt x="336" y="150"/>
                </a:lnTo>
                <a:lnTo>
                  <a:pt x="338" y="112"/>
                </a:lnTo>
                <a:lnTo>
                  <a:pt x="348" y="66"/>
                </a:lnTo>
                <a:lnTo>
                  <a:pt x="366" y="26"/>
                </a:lnTo>
                <a:lnTo>
                  <a:pt x="400" y="2"/>
                </a:lnTo>
                <a:lnTo>
                  <a:pt x="32" y="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bg1">
                  <a:gamma/>
                  <a:shade val="46275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12338" name="Freeform 7"/>
          <p:cNvSpPr>
            <a:spLocks/>
          </p:cNvSpPr>
          <p:nvPr/>
        </p:nvSpPr>
        <p:spPr bwMode="auto">
          <a:xfrm>
            <a:off x="3994150" y="1371600"/>
            <a:ext cx="171450" cy="869950"/>
          </a:xfrm>
          <a:custGeom>
            <a:avLst/>
            <a:gdLst>
              <a:gd name="T0" fmla="*/ 84 w 108"/>
              <a:gd name="T1" fmla="*/ 0 h 548"/>
              <a:gd name="T2" fmla="*/ 4 w 108"/>
              <a:gd name="T3" fmla="*/ 248 h 548"/>
              <a:gd name="T4" fmla="*/ 108 w 108"/>
              <a:gd name="T5" fmla="*/ 548 h 548"/>
              <a:gd name="T6" fmla="*/ 0 60000 65536"/>
              <a:gd name="T7" fmla="*/ 0 60000 65536"/>
              <a:gd name="T8" fmla="*/ 0 60000 65536"/>
              <a:gd name="T9" fmla="*/ 0 w 108"/>
              <a:gd name="T10" fmla="*/ 0 h 548"/>
              <a:gd name="T11" fmla="*/ 108 w 108"/>
              <a:gd name="T12" fmla="*/ 548 h 5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8" h="548">
                <a:moveTo>
                  <a:pt x="84" y="0"/>
                </a:moveTo>
                <a:cubicBezTo>
                  <a:pt x="42" y="78"/>
                  <a:pt x="0" y="157"/>
                  <a:pt x="4" y="248"/>
                </a:cubicBezTo>
                <a:cubicBezTo>
                  <a:pt x="8" y="339"/>
                  <a:pt x="58" y="443"/>
                  <a:pt x="108" y="54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aphicFrame>
        <p:nvGraphicFramePr>
          <p:cNvPr id="12291" name="Object 8"/>
          <p:cNvGraphicFramePr>
            <a:graphicFrameLocks noChangeAspect="1"/>
          </p:cNvGraphicFramePr>
          <p:nvPr/>
        </p:nvGraphicFramePr>
        <p:xfrm>
          <a:off x="25400" y="4406900"/>
          <a:ext cx="4619625" cy="1384300"/>
        </p:xfrm>
        <a:graphic>
          <a:graphicData uri="http://schemas.openxmlformats.org/presentationml/2006/ole">
            <p:oleObj spid="_x0000_s12775" name="Image bitmap" r:id="rId4" imgW="1457143" imgH="609524" progId="PBrush">
              <p:embed/>
            </p:oleObj>
          </a:graphicData>
        </a:graphic>
      </p:graphicFrame>
      <p:sp>
        <p:nvSpPr>
          <p:cNvPr id="12339" name="Line 9"/>
          <p:cNvSpPr>
            <a:spLocks noChangeShapeType="1"/>
          </p:cNvSpPr>
          <p:nvPr/>
        </p:nvSpPr>
        <p:spPr bwMode="auto">
          <a:xfrm>
            <a:off x="596900" y="5651500"/>
            <a:ext cx="0" cy="120650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340" name="Line 10"/>
          <p:cNvSpPr>
            <a:spLocks noChangeShapeType="1"/>
          </p:cNvSpPr>
          <p:nvPr/>
        </p:nvSpPr>
        <p:spPr bwMode="auto">
          <a:xfrm>
            <a:off x="4381500" y="5651500"/>
            <a:ext cx="0" cy="120650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pSp>
        <p:nvGrpSpPr>
          <p:cNvPr id="12341" name="Group 11"/>
          <p:cNvGrpSpPr>
            <a:grpSpLocks/>
          </p:cNvGrpSpPr>
          <p:nvPr/>
        </p:nvGrpSpPr>
        <p:grpSpPr bwMode="auto">
          <a:xfrm>
            <a:off x="5373688" y="368300"/>
            <a:ext cx="436562" cy="5257800"/>
            <a:chOff x="3537" y="224"/>
            <a:chExt cx="275" cy="3768"/>
          </a:xfrm>
        </p:grpSpPr>
        <p:sp>
          <p:nvSpPr>
            <p:cNvPr id="12358" name="Freeform 12"/>
            <p:cNvSpPr>
              <a:spLocks/>
            </p:cNvSpPr>
            <p:nvPr/>
          </p:nvSpPr>
          <p:spPr bwMode="auto">
            <a:xfrm>
              <a:off x="3569" y="248"/>
              <a:ext cx="243" cy="3744"/>
            </a:xfrm>
            <a:custGeom>
              <a:avLst/>
              <a:gdLst>
                <a:gd name="T0" fmla="*/ 255 w 451"/>
                <a:gd name="T1" fmla="*/ 0 h 3536"/>
                <a:gd name="T2" fmla="*/ 31 w 451"/>
                <a:gd name="T3" fmla="*/ 456 h 3536"/>
                <a:gd name="T4" fmla="*/ 439 w 451"/>
                <a:gd name="T5" fmla="*/ 1312 h 3536"/>
                <a:gd name="T6" fmla="*/ 103 w 451"/>
                <a:gd name="T7" fmla="*/ 2680 h 3536"/>
                <a:gd name="T8" fmla="*/ 391 w 451"/>
                <a:gd name="T9" fmla="*/ 3536 h 35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1"/>
                <a:gd name="T16" fmla="*/ 0 h 3536"/>
                <a:gd name="T17" fmla="*/ 451 w 451"/>
                <a:gd name="T18" fmla="*/ 3536 h 3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1" h="3536">
                  <a:moveTo>
                    <a:pt x="255" y="0"/>
                  </a:moveTo>
                  <a:cubicBezTo>
                    <a:pt x="127" y="118"/>
                    <a:pt x="0" y="237"/>
                    <a:pt x="31" y="456"/>
                  </a:cubicBezTo>
                  <a:cubicBezTo>
                    <a:pt x="62" y="675"/>
                    <a:pt x="427" y="941"/>
                    <a:pt x="439" y="1312"/>
                  </a:cubicBezTo>
                  <a:cubicBezTo>
                    <a:pt x="451" y="1683"/>
                    <a:pt x="111" y="2309"/>
                    <a:pt x="103" y="2680"/>
                  </a:cubicBezTo>
                  <a:cubicBezTo>
                    <a:pt x="95" y="3051"/>
                    <a:pt x="243" y="3293"/>
                    <a:pt x="391" y="3536"/>
                  </a:cubicBezTo>
                </a:path>
              </a:pathLst>
            </a:custGeom>
            <a:noFill/>
            <a:ln w="76200" cmpd="sng">
              <a:solidFill>
                <a:schemeClr val="fol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59" name="Freeform 13"/>
            <p:cNvSpPr>
              <a:spLocks/>
            </p:cNvSpPr>
            <p:nvPr/>
          </p:nvSpPr>
          <p:spPr bwMode="auto">
            <a:xfrm>
              <a:off x="3537" y="224"/>
              <a:ext cx="243" cy="3744"/>
            </a:xfrm>
            <a:custGeom>
              <a:avLst/>
              <a:gdLst>
                <a:gd name="T0" fmla="*/ 255 w 451"/>
                <a:gd name="T1" fmla="*/ 0 h 3536"/>
                <a:gd name="T2" fmla="*/ 31 w 451"/>
                <a:gd name="T3" fmla="*/ 456 h 3536"/>
                <a:gd name="T4" fmla="*/ 439 w 451"/>
                <a:gd name="T5" fmla="*/ 1312 h 3536"/>
                <a:gd name="T6" fmla="*/ 103 w 451"/>
                <a:gd name="T7" fmla="*/ 2680 h 3536"/>
                <a:gd name="T8" fmla="*/ 391 w 451"/>
                <a:gd name="T9" fmla="*/ 3536 h 35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1"/>
                <a:gd name="T16" fmla="*/ 0 h 3536"/>
                <a:gd name="T17" fmla="*/ 451 w 451"/>
                <a:gd name="T18" fmla="*/ 3536 h 3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1" h="3536">
                  <a:moveTo>
                    <a:pt x="255" y="0"/>
                  </a:moveTo>
                  <a:cubicBezTo>
                    <a:pt x="127" y="118"/>
                    <a:pt x="0" y="237"/>
                    <a:pt x="31" y="456"/>
                  </a:cubicBezTo>
                  <a:cubicBezTo>
                    <a:pt x="62" y="675"/>
                    <a:pt x="427" y="941"/>
                    <a:pt x="439" y="1312"/>
                  </a:cubicBezTo>
                  <a:cubicBezTo>
                    <a:pt x="451" y="1683"/>
                    <a:pt x="111" y="2309"/>
                    <a:pt x="103" y="2680"/>
                  </a:cubicBezTo>
                  <a:cubicBezTo>
                    <a:pt x="95" y="3051"/>
                    <a:pt x="243" y="3293"/>
                    <a:pt x="391" y="3536"/>
                  </a:cubicBezTo>
                </a:path>
              </a:pathLst>
            </a:custGeom>
            <a:noFill/>
            <a:ln w="76200" cmpd="sng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91150" name="Text Box 14"/>
          <p:cNvSpPr txBox="1">
            <a:spLocks noChangeArrowheads="1"/>
          </p:cNvSpPr>
          <p:nvPr/>
        </p:nvSpPr>
        <p:spPr bwMode="auto">
          <a:xfrm>
            <a:off x="5930900" y="279400"/>
            <a:ext cx="3022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fr-FR" sz="200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Espèces chimiques   dans le bécher:</a:t>
            </a:r>
          </a:p>
        </p:txBody>
      </p:sp>
      <p:graphicFrame>
        <p:nvGraphicFramePr>
          <p:cNvPr id="12292" name="Object 15"/>
          <p:cNvGraphicFramePr>
            <a:graphicFrameLocks noChangeAspect="1"/>
          </p:cNvGraphicFramePr>
          <p:nvPr/>
        </p:nvGraphicFramePr>
        <p:xfrm>
          <a:off x="1849438" y="3263900"/>
          <a:ext cx="609600" cy="330200"/>
        </p:xfrm>
        <a:graphic>
          <a:graphicData uri="http://schemas.openxmlformats.org/presentationml/2006/ole">
            <p:oleObj spid="_x0000_s12776" name="CS ChemDraw Drawing" r:id="rId5" imgW="401320" imgH="218440" progId="ACD.ChemSketchCDX">
              <p:embed/>
            </p:oleObj>
          </a:graphicData>
        </a:graphic>
      </p:graphicFrame>
      <p:graphicFrame>
        <p:nvGraphicFramePr>
          <p:cNvPr id="12293" name="Object 16"/>
          <p:cNvGraphicFramePr>
            <a:graphicFrameLocks noChangeAspect="1"/>
          </p:cNvGraphicFramePr>
          <p:nvPr/>
        </p:nvGraphicFramePr>
        <p:xfrm>
          <a:off x="2249488" y="2132013"/>
          <a:ext cx="358775" cy="252412"/>
        </p:xfrm>
        <a:graphic>
          <a:graphicData uri="http://schemas.openxmlformats.org/presentationml/2006/ole">
            <p:oleObj spid="_x0000_s12777" name="CS ChemDraw Drawing" r:id="rId6" imgW="236220" imgH="167640" progId="ACD.ChemSketchCDX">
              <p:embed/>
            </p:oleObj>
          </a:graphicData>
        </a:graphic>
      </p:graphicFrame>
      <p:graphicFrame>
        <p:nvGraphicFramePr>
          <p:cNvPr id="12294" name="Object 17"/>
          <p:cNvGraphicFramePr>
            <a:graphicFrameLocks noChangeAspect="1"/>
          </p:cNvGraphicFramePr>
          <p:nvPr/>
        </p:nvGraphicFramePr>
        <p:xfrm>
          <a:off x="2319338" y="228600"/>
          <a:ext cx="609600" cy="330200"/>
        </p:xfrm>
        <a:graphic>
          <a:graphicData uri="http://schemas.openxmlformats.org/presentationml/2006/ole">
            <p:oleObj spid="_x0000_s12778" name="CS ChemDraw Drawing" r:id="rId7" imgW="401320" imgH="218440" progId="ACD.ChemSketchCDX">
              <p:embed/>
            </p:oleObj>
          </a:graphicData>
        </a:graphic>
      </p:graphicFrame>
      <p:graphicFrame>
        <p:nvGraphicFramePr>
          <p:cNvPr id="12295" name="Object 18"/>
          <p:cNvGraphicFramePr>
            <a:graphicFrameLocks noChangeAspect="1"/>
          </p:cNvGraphicFramePr>
          <p:nvPr/>
        </p:nvGraphicFramePr>
        <p:xfrm>
          <a:off x="2160588" y="2500313"/>
          <a:ext cx="358775" cy="252412"/>
        </p:xfrm>
        <a:graphic>
          <a:graphicData uri="http://schemas.openxmlformats.org/presentationml/2006/ole">
            <p:oleObj spid="_x0000_s12779" name="CS ChemDraw Drawing" r:id="rId8" imgW="236220" imgH="167640" progId="ACD.ChemSketchCDX">
              <p:embed/>
            </p:oleObj>
          </a:graphicData>
        </a:graphic>
      </p:graphicFrame>
      <p:graphicFrame>
        <p:nvGraphicFramePr>
          <p:cNvPr id="12296" name="Object 19"/>
          <p:cNvGraphicFramePr>
            <a:graphicFrameLocks noChangeAspect="1"/>
          </p:cNvGraphicFramePr>
          <p:nvPr/>
        </p:nvGraphicFramePr>
        <p:xfrm>
          <a:off x="2103438" y="1231900"/>
          <a:ext cx="609600" cy="330200"/>
        </p:xfrm>
        <a:graphic>
          <a:graphicData uri="http://schemas.openxmlformats.org/presentationml/2006/ole">
            <p:oleObj spid="_x0000_s12780" name="CS ChemDraw Drawing" r:id="rId9" imgW="401320" imgH="218440" progId="ACD.ChemSketchCDX">
              <p:embed/>
            </p:oleObj>
          </a:graphicData>
        </a:graphic>
      </p:graphicFrame>
      <p:graphicFrame>
        <p:nvGraphicFramePr>
          <p:cNvPr id="12297" name="Object 20"/>
          <p:cNvGraphicFramePr>
            <a:graphicFrameLocks noChangeAspect="1"/>
          </p:cNvGraphicFramePr>
          <p:nvPr/>
        </p:nvGraphicFramePr>
        <p:xfrm>
          <a:off x="1703388" y="1293813"/>
          <a:ext cx="358775" cy="252412"/>
        </p:xfrm>
        <a:graphic>
          <a:graphicData uri="http://schemas.openxmlformats.org/presentationml/2006/ole">
            <p:oleObj spid="_x0000_s12781" name="CS ChemDraw Drawing" r:id="rId10" imgW="236220" imgH="167640" progId="ACD.ChemSketchCDX">
              <p:embed/>
            </p:oleObj>
          </a:graphicData>
        </a:graphic>
      </p:graphicFrame>
      <p:graphicFrame>
        <p:nvGraphicFramePr>
          <p:cNvPr id="12298" name="Object 21"/>
          <p:cNvGraphicFramePr>
            <a:graphicFrameLocks noChangeAspect="1"/>
          </p:cNvGraphicFramePr>
          <p:nvPr/>
        </p:nvGraphicFramePr>
        <p:xfrm>
          <a:off x="1487488" y="519113"/>
          <a:ext cx="358775" cy="252412"/>
        </p:xfrm>
        <a:graphic>
          <a:graphicData uri="http://schemas.openxmlformats.org/presentationml/2006/ole">
            <p:oleObj spid="_x0000_s12782" name="CS ChemDraw Drawing" r:id="rId11" imgW="236220" imgH="167640" progId="ACD.ChemSketchCDX">
              <p:embed/>
            </p:oleObj>
          </a:graphicData>
        </a:graphic>
      </p:graphicFrame>
      <p:graphicFrame>
        <p:nvGraphicFramePr>
          <p:cNvPr id="12299" name="Object 22"/>
          <p:cNvGraphicFramePr>
            <a:graphicFrameLocks noChangeAspect="1"/>
          </p:cNvGraphicFramePr>
          <p:nvPr/>
        </p:nvGraphicFramePr>
        <p:xfrm>
          <a:off x="1303338" y="165100"/>
          <a:ext cx="609600" cy="330200"/>
        </p:xfrm>
        <a:graphic>
          <a:graphicData uri="http://schemas.openxmlformats.org/presentationml/2006/ole">
            <p:oleObj spid="_x0000_s12783" name="CS ChemDraw Drawing" r:id="rId12" imgW="401320" imgH="218440" progId="ACD.ChemSketchCDX">
              <p:embed/>
            </p:oleObj>
          </a:graphicData>
        </a:graphic>
      </p:graphicFrame>
      <p:sp>
        <p:nvSpPr>
          <p:cNvPr id="12343" name="Rectangle 23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2344" name="Freeform 24"/>
          <p:cNvSpPr>
            <a:spLocks/>
          </p:cNvSpPr>
          <p:nvPr/>
        </p:nvSpPr>
        <p:spPr bwMode="auto">
          <a:xfrm>
            <a:off x="762000" y="5321300"/>
            <a:ext cx="3441700" cy="158750"/>
          </a:xfrm>
          <a:custGeom>
            <a:avLst/>
            <a:gdLst>
              <a:gd name="T0" fmla="*/ 0 w 2168"/>
              <a:gd name="T1" fmla="*/ 0 h 100"/>
              <a:gd name="T2" fmla="*/ 264 w 2168"/>
              <a:gd name="T3" fmla="*/ 56 h 100"/>
              <a:gd name="T4" fmla="*/ 768 w 2168"/>
              <a:gd name="T5" fmla="*/ 88 h 100"/>
              <a:gd name="T6" fmla="*/ 1320 w 2168"/>
              <a:gd name="T7" fmla="*/ 96 h 100"/>
              <a:gd name="T8" fmla="*/ 1728 w 2168"/>
              <a:gd name="T9" fmla="*/ 64 h 100"/>
              <a:gd name="T10" fmla="*/ 2168 w 2168"/>
              <a:gd name="T11" fmla="*/ 8 h 1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168"/>
              <a:gd name="T19" fmla="*/ 0 h 100"/>
              <a:gd name="T20" fmla="*/ 2168 w 2168"/>
              <a:gd name="T21" fmla="*/ 100 h 1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8" h="100">
                <a:moveTo>
                  <a:pt x="0" y="0"/>
                </a:moveTo>
                <a:cubicBezTo>
                  <a:pt x="68" y="20"/>
                  <a:pt x="136" y="41"/>
                  <a:pt x="264" y="56"/>
                </a:cubicBezTo>
                <a:cubicBezTo>
                  <a:pt x="392" y="71"/>
                  <a:pt x="592" y="81"/>
                  <a:pt x="768" y="88"/>
                </a:cubicBezTo>
                <a:cubicBezTo>
                  <a:pt x="944" y="95"/>
                  <a:pt x="1160" y="100"/>
                  <a:pt x="1320" y="96"/>
                </a:cubicBezTo>
                <a:cubicBezTo>
                  <a:pt x="1480" y="92"/>
                  <a:pt x="1587" y="79"/>
                  <a:pt x="1728" y="64"/>
                </a:cubicBezTo>
                <a:cubicBezTo>
                  <a:pt x="1869" y="49"/>
                  <a:pt x="2018" y="28"/>
                  <a:pt x="2168" y="8"/>
                </a:cubicBezTo>
              </a:path>
            </a:pathLst>
          </a:custGeom>
          <a:noFill/>
          <a:ln w="12700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aphicFrame>
        <p:nvGraphicFramePr>
          <p:cNvPr id="12300" name="Object 25"/>
          <p:cNvGraphicFramePr>
            <a:graphicFrameLocks noChangeAspect="1"/>
          </p:cNvGraphicFramePr>
          <p:nvPr/>
        </p:nvGraphicFramePr>
        <p:xfrm>
          <a:off x="798513" y="6000750"/>
          <a:ext cx="463550" cy="268288"/>
        </p:xfrm>
        <a:graphic>
          <a:graphicData uri="http://schemas.openxmlformats.org/presentationml/2006/ole">
            <p:oleObj spid="_x0000_s12784" name="CS ChemDraw Drawing" r:id="rId13" imgW="304800" imgH="177800" progId="ACD.ChemSketchCDX">
              <p:embed/>
            </p:oleObj>
          </a:graphicData>
        </a:graphic>
      </p:graphicFrame>
      <p:graphicFrame>
        <p:nvGraphicFramePr>
          <p:cNvPr id="12301" name="Object 27"/>
          <p:cNvGraphicFramePr>
            <a:graphicFrameLocks noChangeAspect="1"/>
          </p:cNvGraphicFramePr>
          <p:nvPr/>
        </p:nvGraphicFramePr>
        <p:xfrm>
          <a:off x="2581275" y="6386513"/>
          <a:ext cx="501650" cy="252412"/>
        </p:xfrm>
        <a:graphic>
          <a:graphicData uri="http://schemas.openxmlformats.org/presentationml/2006/ole">
            <p:oleObj spid="_x0000_s12785" name="CS ChemDraw Drawing" r:id="rId14" imgW="330200" imgH="167640" progId="ACD.ChemSketchCDX">
              <p:embed/>
            </p:oleObj>
          </a:graphicData>
        </a:graphic>
      </p:graphicFrame>
      <p:graphicFrame>
        <p:nvGraphicFramePr>
          <p:cNvPr id="12302" name="Object 28"/>
          <p:cNvGraphicFramePr>
            <a:graphicFrameLocks noChangeAspect="1"/>
          </p:cNvGraphicFramePr>
          <p:nvPr/>
        </p:nvGraphicFramePr>
        <p:xfrm>
          <a:off x="803275" y="6424613"/>
          <a:ext cx="501650" cy="252412"/>
        </p:xfrm>
        <a:graphic>
          <a:graphicData uri="http://schemas.openxmlformats.org/presentationml/2006/ole">
            <p:oleObj spid="_x0000_s12786" name="CS ChemDraw Drawing" r:id="rId15" imgW="330200" imgH="167640" progId="ACD.ChemSketchCDX">
              <p:embed/>
            </p:oleObj>
          </a:graphicData>
        </a:graphic>
      </p:graphicFrame>
      <p:graphicFrame>
        <p:nvGraphicFramePr>
          <p:cNvPr id="12303" name="Object 29"/>
          <p:cNvGraphicFramePr>
            <a:graphicFrameLocks noChangeAspect="1"/>
          </p:cNvGraphicFramePr>
          <p:nvPr/>
        </p:nvGraphicFramePr>
        <p:xfrm>
          <a:off x="1636713" y="6407150"/>
          <a:ext cx="463550" cy="268288"/>
        </p:xfrm>
        <a:graphic>
          <a:graphicData uri="http://schemas.openxmlformats.org/presentationml/2006/ole">
            <p:oleObj spid="_x0000_s12787" name="CS ChemDraw Drawing" r:id="rId16" imgW="304800" imgH="177800" progId="ACD.ChemSketchCDX">
              <p:embed/>
            </p:oleObj>
          </a:graphicData>
        </a:graphic>
      </p:graphicFrame>
      <p:graphicFrame>
        <p:nvGraphicFramePr>
          <p:cNvPr id="12304" name="Object 30"/>
          <p:cNvGraphicFramePr>
            <a:graphicFrameLocks noChangeAspect="1"/>
          </p:cNvGraphicFramePr>
          <p:nvPr/>
        </p:nvGraphicFramePr>
        <p:xfrm>
          <a:off x="1836738" y="2832100"/>
          <a:ext cx="609600" cy="330200"/>
        </p:xfrm>
        <a:graphic>
          <a:graphicData uri="http://schemas.openxmlformats.org/presentationml/2006/ole">
            <p:oleObj spid="_x0000_s12788" name="CS ChemDraw Drawing" r:id="rId17" imgW="401320" imgH="218440" progId="ACD.ChemSketchCDX">
              <p:embed/>
            </p:oleObj>
          </a:graphicData>
        </a:graphic>
      </p:graphicFrame>
      <p:graphicFrame>
        <p:nvGraphicFramePr>
          <p:cNvPr id="12305" name="Object 31"/>
          <p:cNvGraphicFramePr>
            <a:graphicFrameLocks noChangeAspect="1"/>
          </p:cNvGraphicFramePr>
          <p:nvPr/>
        </p:nvGraphicFramePr>
        <p:xfrm>
          <a:off x="2528888" y="709613"/>
          <a:ext cx="358775" cy="252412"/>
        </p:xfrm>
        <a:graphic>
          <a:graphicData uri="http://schemas.openxmlformats.org/presentationml/2006/ole">
            <p:oleObj spid="_x0000_s12789" name="CS ChemDraw Drawing" r:id="rId18" imgW="236220" imgH="167640" progId="ACD.ChemSketchCDX">
              <p:embed/>
            </p:oleObj>
          </a:graphicData>
        </a:graphic>
      </p:graphicFrame>
      <p:graphicFrame>
        <p:nvGraphicFramePr>
          <p:cNvPr id="12306" name="Object 32"/>
          <p:cNvGraphicFramePr>
            <a:graphicFrameLocks noChangeAspect="1"/>
          </p:cNvGraphicFramePr>
          <p:nvPr/>
        </p:nvGraphicFramePr>
        <p:xfrm>
          <a:off x="1684338" y="2044700"/>
          <a:ext cx="609600" cy="330200"/>
        </p:xfrm>
        <a:graphic>
          <a:graphicData uri="http://schemas.openxmlformats.org/presentationml/2006/ole">
            <p:oleObj spid="_x0000_s12790" name="CS ChemDraw Drawing" r:id="rId19" imgW="401320" imgH="218440" progId="ACD.ChemSketchCDX">
              <p:embed/>
            </p:oleObj>
          </a:graphicData>
        </a:graphic>
      </p:graphicFrame>
      <p:graphicFrame>
        <p:nvGraphicFramePr>
          <p:cNvPr id="12307" name="Object 33"/>
          <p:cNvGraphicFramePr>
            <a:graphicFrameLocks noChangeAspect="1"/>
          </p:cNvGraphicFramePr>
          <p:nvPr/>
        </p:nvGraphicFramePr>
        <p:xfrm>
          <a:off x="1366838" y="863600"/>
          <a:ext cx="609600" cy="330200"/>
        </p:xfrm>
        <a:graphic>
          <a:graphicData uri="http://schemas.openxmlformats.org/presentationml/2006/ole">
            <p:oleObj spid="_x0000_s12791" name="CS ChemDraw Drawing" r:id="rId20" imgW="401320" imgH="218440" progId="ACD.ChemSketchCDX">
              <p:embed/>
            </p:oleObj>
          </a:graphicData>
        </a:graphic>
      </p:graphicFrame>
      <p:graphicFrame>
        <p:nvGraphicFramePr>
          <p:cNvPr id="12308" name="Object 34"/>
          <p:cNvGraphicFramePr>
            <a:graphicFrameLocks noChangeAspect="1"/>
          </p:cNvGraphicFramePr>
          <p:nvPr/>
        </p:nvGraphicFramePr>
        <p:xfrm>
          <a:off x="1881188" y="214313"/>
          <a:ext cx="358775" cy="252412"/>
        </p:xfrm>
        <a:graphic>
          <a:graphicData uri="http://schemas.openxmlformats.org/presentationml/2006/ole">
            <p:oleObj spid="_x0000_s12792" name="CS ChemDraw Drawing" r:id="rId21" imgW="236220" imgH="167640" progId="ACD.ChemSketchCDX">
              <p:embed/>
            </p:oleObj>
          </a:graphicData>
        </a:graphic>
      </p:graphicFrame>
      <p:graphicFrame>
        <p:nvGraphicFramePr>
          <p:cNvPr id="12309" name="Object 35"/>
          <p:cNvGraphicFramePr>
            <a:graphicFrameLocks noChangeAspect="1"/>
          </p:cNvGraphicFramePr>
          <p:nvPr/>
        </p:nvGraphicFramePr>
        <p:xfrm>
          <a:off x="2122488" y="912813"/>
          <a:ext cx="358775" cy="252412"/>
        </p:xfrm>
        <a:graphic>
          <a:graphicData uri="http://schemas.openxmlformats.org/presentationml/2006/ole">
            <p:oleObj spid="_x0000_s12793" name="CS ChemDraw Drawing" r:id="rId22" imgW="236220" imgH="167640" progId="ACD.ChemSketchCDX">
              <p:embed/>
            </p:oleObj>
          </a:graphicData>
        </a:graphic>
      </p:graphicFrame>
      <p:graphicFrame>
        <p:nvGraphicFramePr>
          <p:cNvPr id="12310" name="Object 36"/>
          <p:cNvGraphicFramePr>
            <a:graphicFrameLocks noChangeAspect="1"/>
          </p:cNvGraphicFramePr>
          <p:nvPr/>
        </p:nvGraphicFramePr>
        <p:xfrm>
          <a:off x="1900238" y="508000"/>
          <a:ext cx="609600" cy="330200"/>
        </p:xfrm>
        <a:graphic>
          <a:graphicData uri="http://schemas.openxmlformats.org/presentationml/2006/ole">
            <p:oleObj spid="_x0000_s12794" name="CS ChemDraw Drawing" r:id="rId23" imgW="401320" imgH="218440" progId="ACD.ChemSketchCDX">
              <p:embed/>
            </p:oleObj>
          </a:graphicData>
        </a:graphic>
      </p:graphicFrame>
      <p:graphicFrame>
        <p:nvGraphicFramePr>
          <p:cNvPr id="12311" name="Object 37"/>
          <p:cNvGraphicFramePr>
            <a:graphicFrameLocks noChangeAspect="1"/>
          </p:cNvGraphicFramePr>
          <p:nvPr/>
        </p:nvGraphicFramePr>
        <p:xfrm>
          <a:off x="2071688" y="3605213"/>
          <a:ext cx="358775" cy="252412"/>
        </p:xfrm>
        <a:graphic>
          <a:graphicData uri="http://schemas.openxmlformats.org/presentationml/2006/ole">
            <p:oleObj spid="_x0000_s12795" name="CS ChemDraw Drawing" r:id="rId24" imgW="236220" imgH="167640" progId="ACD.ChemSketchCDX">
              <p:embed/>
            </p:oleObj>
          </a:graphicData>
        </a:graphic>
      </p:graphicFrame>
      <p:graphicFrame>
        <p:nvGraphicFramePr>
          <p:cNvPr id="12312" name="Object 38"/>
          <p:cNvGraphicFramePr>
            <a:graphicFrameLocks noChangeAspect="1"/>
          </p:cNvGraphicFramePr>
          <p:nvPr/>
        </p:nvGraphicFramePr>
        <p:xfrm>
          <a:off x="2376488" y="5345113"/>
          <a:ext cx="358775" cy="252412"/>
        </p:xfrm>
        <a:graphic>
          <a:graphicData uri="http://schemas.openxmlformats.org/presentationml/2006/ole">
            <p:oleObj spid="_x0000_s12796" name="CS ChemDraw Drawing" r:id="rId25" imgW="236220" imgH="167640" progId="ACD.ChemSketchCDX">
              <p:embed/>
            </p:oleObj>
          </a:graphicData>
        </a:graphic>
      </p:graphicFrame>
      <p:graphicFrame>
        <p:nvGraphicFramePr>
          <p:cNvPr id="12313" name="Object 39"/>
          <p:cNvGraphicFramePr>
            <a:graphicFrameLocks noChangeAspect="1"/>
          </p:cNvGraphicFramePr>
          <p:nvPr/>
        </p:nvGraphicFramePr>
        <p:xfrm>
          <a:off x="1490663" y="5886450"/>
          <a:ext cx="512762" cy="311150"/>
        </p:xfrm>
        <a:graphic>
          <a:graphicData uri="http://schemas.openxmlformats.org/presentationml/2006/ole">
            <p:oleObj spid="_x0000_s12797" name="CS ChemDraw Drawing" r:id="rId26" imgW="337820" imgH="205740" progId="ACD.ChemSketchCDX">
              <p:embed/>
            </p:oleObj>
          </a:graphicData>
        </a:graphic>
      </p:graphicFrame>
      <p:graphicFrame>
        <p:nvGraphicFramePr>
          <p:cNvPr id="12314" name="Object 40"/>
          <p:cNvGraphicFramePr>
            <a:graphicFrameLocks noChangeAspect="1"/>
          </p:cNvGraphicFramePr>
          <p:nvPr/>
        </p:nvGraphicFramePr>
        <p:xfrm>
          <a:off x="1643063" y="5454650"/>
          <a:ext cx="512762" cy="311150"/>
        </p:xfrm>
        <a:graphic>
          <a:graphicData uri="http://schemas.openxmlformats.org/presentationml/2006/ole">
            <p:oleObj spid="_x0000_s12798" name="CS ChemDraw Drawing" r:id="rId27" imgW="337820" imgH="205740" progId="ACD.ChemSketchCDX">
              <p:embed/>
            </p:oleObj>
          </a:graphicData>
        </a:graphic>
      </p:graphicFrame>
      <p:graphicFrame>
        <p:nvGraphicFramePr>
          <p:cNvPr id="12315" name="Object 41"/>
          <p:cNvGraphicFramePr>
            <a:graphicFrameLocks noChangeAspect="1"/>
          </p:cNvGraphicFramePr>
          <p:nvPr/>
        </p:nvGraphicFramePr>
        <p:xfrm>
          <a:off x="2198688" y="5751513"/>
          <a:ext cx="358775" cy="252412"/>
        </p:xfrm>
        <a:graphic>
          <a:graphicData uri="http://schemas.openxmlformats.org/presentationml/2006/ole">
            <p:oleObj spid="_x0000_s12799" name="CS ChemDraw Drawing" r:id="rId28" imgW="236220" imgH="167640" progId="ACD.ChemSketchCDX">
              <p:embed/>
            </p:oleObj>
          </a:graphicData>
        </a:graphic>
      </p:graphicFrame>
      <p:graphicFrame>
        <p:nvGraphicFramePr>
          <p:cNvPr id="12316" name="Object 43"/>
          <p:cNvGraphicFramePr>
            <a:graphicFrameLocks noChangeAspect="1"/>
          </p:cNvGraphicFramePr>
          <p:nvPr/>
        </p:nvGraphicFramePr>
        <p:xfrm>
          <a:off x="2640013" y="5822950"/>
          <a:ext cx="463550" cy="268288"/>
        </p:xfrm>
        <a:graphic>
          <a:graphicData uri="http://schemas.openxmlformats.org/presentationml/2006/ole">
            <p:oleObj spid="_x0000_s12800" name="CS ChemDraw Drawing" r:id="rId29" imgW="304800" imgH="177800" progId="ACD.ChemSketchCDX">
              <p:embed/>
            </p:oleObj>
          </a:graphicData>
        </a:graphic>
      </p:graphicFrame>
      <p:graphicFrame>
        <p:nvGraphicFramePr>
          <p:cNvPr id="12317" name="Object 44"/>
          <p:cNvGraphicFramePr>
            <a:graphicFrameLocks noChangeAspect="1"/>
          </p:cNvGraphicFramePr>
          <p:nvPr/>
        </p:nvGraphicFramePr>
        <p:xfrm>
          <a:off x="3643313" y="6140450"/>
          <a:ext cx="463550" cy="268288"/>
        </p:xfrm>
        <a:graphic>
          <a:graphicData uri="http://schemas.openxmlformats.org/presentationml/2006/ole">
            <p:oleObj spid="_x0000_s12801" name="CS ChemDraw Drawing" r:id="rId30" imgW="304800" imgH="177800" progId="ACD.ChemSketchCDX">
              <p:embed/>
            </p:oleObj>
          </a:graphicData>
        </a:graphic>
      </p:graphicFrame>
      <p:graphicFrame>
        <p:nvGraphicFramePr>
          <p:cNvPr id="12318" name="Object 45"/>
          <p:cNvGraphicFramePr>
            <a:graphicFrameLocks noChangeAspect="1"/>
          </p:cNvGraphicFramePr>
          <p:nvPr/>
        </p:nvGraphicFramePr>
        <p:xfrm>
          <a:off x="2900363" y="5429250"/>
          <a:ext cx="512762" cy="311150"/>
        </p:xfrm>
        <a:graphic>
          <a:graphicData uri="http://schemas.openxmlformats.org/presentationml/2006/ole">
            <p:oleObj spid="_x0000_s12802" name="CS ChemDraw Drawing" r:id="rId31" imgW="337820" imgH="205740" progId="ACD.ChemSketchCDX">
              <p:embed/>
            </p:oleObj>
          </a:graphicData>
        </a:graphic>
      </p:graphicFrame>
      <p:graphicFrame>
        <p:nvGraphicFramePr>
          <p:cNvPr id="12319" name="Object 46"/>
          <p:cNvGraphicFramePr>
            <a:graphicFrameLocks noChangeAspect="1"/>
          </p:cNvGraphicFramePr>
          <p:nvPr/>
        </p:nvGraphicFramePr>
        <p:xfrm>
          <a:off x="3522663" y="5632450"/>
          <a:ext cx="512762" cy="311150"/>
        </p:xfrm>
        <a:graphic>
          <a:graphicData uri="http://schemas.openxmlformats.org/presentationml/2006/ole">
            <p:oleObj spid="_x0000_s12803" name="CS ChemDraw Drawing" r:id="rId32" imgW="337820" imgH="205740" progId="ACD.ChemSketchCDX">
              <p:embed/>
            </p:oleObj>
          </a:graphicData>
        </a:graphic>
      </p:graphicFrame>
      <p:sp>
        <p:nvSpPr>
          <p:cNvPr id="12345" name="Text Box 63"/>
          <p:cNvSpPr txBox="1">
            <a:spLocks noChangeArrowheads="1"/>
          </p:cNvSpPr>
          <p:nvPr/>
        </p:nvSpPr>
        <p:spPr bwMode="auto">
          <a:xfrm>
            <a:off x="6426200" y="1358900"/>
            <a:ext cx="2362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800">
                <a:solidFill>
                  <a:schemeClr val="accent2"/>
                </a:solidFill>
                <a:latin typeface="Comic Sans MS" pitchFamily="66" charset="0"/>
              </a:rPr>
              <a:t>Avant l’équivalence…</a:t>
            </a:r>
          </a:p>
        </p:txBody>
      </p:sp>
      <p:grpSp>
        <p:nvGrpSpPr>
          <p:cNvPr id="12346" name="Group 64"/>
          <p:cNvGrpSpPr>
            <a:grpSpLocks/>
          </p:cNvGrpSpPr>
          <p:nvPr/>
        </p:nvGrpSpPr>
        <p:grpSpPr bwMode="auto">
          <a:xfrm>
            <a:off x="6184900" y="1422400"/>
            <a:ext cx="241300" cy="241300"/>
            <a:chOff x="4232" y="2360"/>
            <a:chExt cx="416" cy="392"/>
          </a:xfrm>
        </p:grpSpPr>
        <p:sp>
          <p:nvSpPr>
            <p:cNvPr id="12356" name="Oval 65"/>
            <p:cNvSpPr>
              <a:spLocks noChangeArrowheads="1"/>
            </p:cNvSpPr>
            <p:nvPr/>
          </p:nvSpPr>
          <p:spPr bwMode="auto">
            <a:xfrm>
              <a:off x="4232" y="2360"/>
              <a:ext cx="416" cy="392"/>
            </a:xfrm>
            <a:prstGeom prst="ellipse">
              <a:avLst/>
            </a:pr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91202" name="Oval 66"/>
            <p:cNvSpPr>
              <a:spLocks noChangeArrowheads="1"/>
            </p:cNvSpPr>
            <p:nvPr/>
          </p:nvSpPr>
          <p:spPr bwMode="auto">
            <a:xfrm>
              <a:off x="4232" y="2360"/>
              <a:ext cx="375" cy="369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gamma/>
                    <a:tint val="0"/>
                    <a:invGamma/>
                  </a:schemeClr>
                </a:gs>
                <a:gs pos="100000">
                  <a:schemeClr val="accent2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FR"/>
            </a:p>
          </p:txBody>
        </p:sp>
      </p:grpSp>
      <p:graphicFrame>
        <p:nvGraphicFramePr>
          <p:cNvPr id="12320" name="Object 67"/>
          <p:cNvGraphicFramePr>
            <a:graphicFrameLocks noChangeAspect="1"/>
          </p:cNvGraphicFramePr>
          <p:nvPr/>
        </p:nvGraphicFramePr>
        <p:xfrm>
          <a:off x="6475413" y="1809750"/>
          <a:ext cx="463550" cy="268288"/>
        </p:xfrm>
        <a:graphic>
          <a:graphicData uri="http://schemas.openxmlformats.org/presentationml/2006/ole">
            <p:oleObj spid="_x0000_s12804" name="CS ChemDraw Drawing" r:id="rId33" imgW="304800" imgH="177800" progId="ACD.ChemSketchCDX">
              <p:embed/>
            </p:oleObj>
          </a:graphicData>
        </a:graphic>
      </p:graphicFrame>
      <p:graphicFrame>
        <p:nvGraphicFramePr>
          <p:cNvPr id="12321" name="Object 68"/>
          <p:cNvGraphicFramePr>
            <a:graphicFrameLocks noChangeAspect="1"/>
          </p:cNvGraphicFramePr>
          <p:nvPr/>
        </p:nvGraphicFramePr>
        <p:xfrm>
          <a:off x="7153275" y="1827213"/>
          <a:ext cx="501650" cy="252412"/>
        </p:xfrm>
        <a:graphic>
          <a:graphicData uri="http://schemas.openxmlformats.org/presentationml/2006/ole">
            <p:oleObj spid="_x0000_s12805" name="CS ChemDraw Drawing" r:id="rId34" imgW="330200" imgH="167640" progId="ACD.ChemSketchCDX">
              <p:embed/>
            </p:oleObj>
          </a:graphicData>
        </a:graphic>
      </p:graphicFrame>
      <p:grpSp>
        <p:nvGrpSpPr>
          <p:cNvPr id="12347" name="Group 69"/>
          <p:cNvGrpSpPr>
            <a:grpSpLocks/>
          </p:cNvGrpSpPr>
          <p:nvPr/>
        </p:nvGrpSpPr>
        <p:grpSpPr bwMode="auto">
          <a:xfrm>
            <a:off x="7812088" y="1797050"/>
            <a:ext cx="633412" cy="492125"/>
            <a:chOff x="3977" y="1748"/>
            <a:chExt cx="399" cy="310"/>
          </a:xfrm>
        </p:grpSpPr>
        <p:graphicFrame>
          <p:nvGraphicFramePr>
            <p:cNvPr id="12332" name="Object 70"/>
            <p:cNvGraphicFramePr>
              <a:graphicFrameLocks noChangeAspect="1"/>
            </p:cNvGraphicFramePr>
            <p:nvPr/>
          </p:nvGraphicFramePr>
          <p:xfrm>
            <a:off x="4011" y="1748"/>
            <a:ext cx="323" cy="196"/>
          </p:xfrm>
          <a:graphic>
            <a:graphicData uri="http://schemas.openxmlformats.org/presentationml/2006/ole">
              <p:oleObj spid="_x0000_s12806" name="CS ChemDraw Drawing" r:id="rId35" imgW="337820" imgH="205740" progId="ACD.ChemSketchCDX">
                <p:embed/>
              </p:oleObj>
            </a:graphicData>
          </a:graphic>
        </p:graphicFrame>
        <p:graphicFrame>
          <p:nvGraphicFramePr>
            <p:cNvPr id="12333" name="Object 71"/>
            <p:cNvGraphicFramePr>
              <a:graphicFrameLocks noChangeAspect="1"/>
            </p:cNvGraphicFramePr>
            <p:nvPr/>
          </p:nvGraphicFramePr>
          <p:xfrm>
            <a:off x="3977" y="1940"/>
            <a:ext cx="399" cy="118"/>
          </p:xfrm>
          <a:graphic>
            <a:graphicData uri="http://schemas.openxmlformats.org/presentationml/2006/ole">
              <p:oleObj spid="_x0000_s12807" name="CS ChemDraw Drawing" r:id="rId36" imgW="576580" imgH="170180" progId="ACD.ChemSketchCDX">
                <p:embed/>
              </p:oleObj>
            </a:graphicData>
          </a:graphic>
        </p:graphicFrame>
      </p:grpSp>
      <p:graphicFrame>
        <p:nvGraphicFramePr>
          <p:cNvPr id="12322" name="Object 72"/>
          <p:cNvGraphicFramePr>
            <a:graphicFrameLocks noChangeAspect="1"/>
          </p:cNvGraphicFramePr>
          <p:nvPr/>
        </p:nvGraphicFramePr>
        <p:xfrm>
          <a:off x="6529388" y="2360613"/>
          <a:ext cx="358775" cy="252412"/>
        </p:xfrm>
        <a:graphic>
          <a:graphicData uri="http://schemas.openxmlformats.org/presentationml/2006/ole">
            <p:oleObj spid="_x0000_s12808" name="CS ChemDraw Drawing" r:id="rId37" imgW="236220" imgH="167640" progId="ACD.ChemSketchCDX">
              <p:embed/>
            </p:oleObj>
          </a:graphicData>
        </a:graphic>
      </p:graphicFrame>
      <p:grpSp>
        <p:nvGrpSpPr>
          <p:cNvPr id="12348" name="Group 73"/>
          <p:cNvGrpSpPr>
            <a:grpSpLocks/>
          </p:cNvGrpSpPr>
          <p:nvPr/>
        </p:nvGrpSpPr>
        <p:grpSpPr bwMode="auto">
          <a:xfrm>
            <a:off x="7046913" y="2305050"/>
            <a:ext cx="614362" cy="492125"/>
            <a:chOff x="3439" y="1748"/>
            <a:chExt cx="387" cy="310"/>
          </a:xfrm>
        </p:grpSpPr>
        <p:graphicFrame>
          <p:nvGraphicFramePr>
            <p:cNvPr id="12330" name="Object 74"/>
            <p:cNvGraphicFramePr>
              <a:graphicFrameLocks noChangeAspect="1"/>
            </p:cNvGraphicFramePr>
            <p:nvPr/>
          </p:nvGraphicFramePr>
          <p:xfrm>
            <a:off x="3467" y="1748"/>
            <a:ext cx="323" cy="196"/>
          </p:xfrm>
          <a:graphic>
            <a:graphicData uri="http://schemas.openxmlformats.org/presentationml/2006/ole">
              <p:oleObj spid="_x0000_s12809" name="CS ChemDraw Drawing" r:id="rId38" imgW="337820" imgH="205740" progId="ACD.ChemSketchCDX">
                <p:embed/>
              </p:oleObj>
            </a:graphicData>
          </a:graphic>
        </p:graphicFrame>
        <p:graphicFrame>
          <p:nvGraphicFramePr>
            <p:cNvPr id="12331" name="Object 75"/>
            <p:cNvGraphicFramePr>
              <a:graphicFrameLocks noChangeAspect="1"/>
            </p:cNvGraphicFramePr>
            <p:nvPr/>
          </p:nvGraphicFramePr>
          <p:xfrm>
            <a:off x="3439" y="1940"/>
            <a:ext cx="387" cy="118"/>
          </p:xfrm>
          <a:graphic>
            <a:graphicData uri="http://schemas.openxmlformats.org/presentationml/2006/ole">
              <p:oleObj spid="_x0000_s12810" name="CS ChemDraw Drawing" r:id="rId39" imgW="558800" imgH="170180" progId="ACD.ChemSketchCDX">
                <p:embed/>
              </p:oleObj>
            </a:graphicData>
          </a:graphic>
        </p:graphicFrame>
      </p:grpSp>
      <p:grpSp>
        <p:nvGrpSpPr>
          <p:cNvPr id="12349" name="Group 76"/>
          <p:cNvGrpSpPr>
            <a:grpSpLocks/>
          </p:cNvGrpSpPr>
          <p:nvPr/>
        </p:nvGrpSpPr>
        <p:grpSpPr bwMode="auto">
          <a:xfrm>
            <a:off x="5384800" y="5842000"/>
            <a:ext cx="3676650" cy="939800"/>
            <a:chOff x="3392" y="3680"/>
            <a:chExt cx="2316" cy="592"/>
          </a:xfrm>
        </p:grpSpPr>
        <p:sp>
          <p:nvSpPr>
            <p:cNvPr id="12351" name="Text Box 77"/>
            <p:cNvSpPr txBox="1">
              <a:spLocks noChangeArrowheads="1"/>
            </p:cNvSpPr>
            <p:nvPr/>
          </p:nvSpPr>
          <p:spPr bwMode="auto">
            <a:xfrm>
              <a:off x="3392" y="3680"/>
              <a:ext cx="192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>
                  <a:solidFill>
                    <a:srgbClr val="FF0000"/>
                  </a:solidFill>
                  <a:latin typeface="Comic Sans MS" pitchFamily="66" charset="0"/>
                </a:rPr>
                <a:t>Réaction support de titrage:</a:t>
              </a:r>
            </a:p>
          </p:txBody>
        </p:sp>
        <p:sp>
          <p:nvSpPr>
            <p:cNvPr id="12352" name="AutoShape 78"/>
            <p:cNvSpPr>
              <a:spLocks noChangeArrowheads="1"/>
            </p:cNvSpPr>
            <p:nvPr/>
          </p:nvSpPr>
          <p:spPr bwMode="auto">
            <a:xfrm>
              <a:off x="3453" y="3921"/>
              <a:ext cx="2255" cy="351"/>
            </a:xfrm>
            <a:prstGeom prst="roundRect">
              <a:avLst>
                <a:gd name="adj" fmla="val 16667"/>
              </a:avLst>
            </a:prstGeom>
            <a:solidFill>
              <a:schemeClr val="folHlink"/>
            </a:soli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91215" name="AutoShape 79"/>
            <p:cNvSpPr>
              <a:spLocks noChangeArrowheads="1"/>
            </p:cNvSpPr>
            <p:nvPr/>
          </p:nvSpPr>
          <p:spPr bwMode="auto">
            <a:xfrm>
              <a:off x="3405" y="3857"/>
              <a:ext cx="2255" cy="367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1">
                    <a:gamma/>
                    <a:shade val="7607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76078"/>
                    <a:invGamma/>
                  </a:schemeClr>
                </a:gs>
              </a:gsLst>
              <a:lin ang="2700000" scaled="1"/>
            </a:gradFill>
            <a:ln w="381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FR"/>
            </a:p>
          </p:txBody>
        </p:sp>
        <p:graphicFrame>
          <p:nvGraphicFramePr>
            <p:cNvPr id="12323" name="Object 80"/>
            <p:cNvGraphicFramePr>
              <a:graphicFrameLocks noChangeAspect="1"/>
            </p:cNvGraphicFramePr>
            <p:nvPr/>
          </p:nvGraphicFramePr>
          <p:xfrm>
            <a:off x="3537" y="3931"/>
            <a:ext cx="384" cy="208"/>
          </p:xfrm>
          <a:graphic>
            <a:graphicData uri="http://schemas.openxmlformats.org/presentationml/2006/ole">
              <p:oleObj spid="_x0000_s12811" name="CS ChemDraw Drawing" r:id="rId40" imgW="401320" imgH="218440" progId="ACD.ChemSketchCDX">
                <p:embed/>
              </p:oleObj>
            </a:graphicData>
          </a:graphic>
        </p:graphicFrame>
        <p:graphicFrame>
          <p:nvGraphicFramePr>
            <p:cNvPr id="12324" name="Object 81"/>
            <p:cNvGraphicFramePr>
              <a:graphicFrameLocks noChangeAspect="1"/>
            </p:cNvGraphicFramePr>
            <p:nvPr/>
          </p:nvGraphicFramePr>
          <p:xfrm>
            <a:off x="4271" y="3951"/>
            <a:ext cx="316" cy="159"/>
          </p:xfrm>
          <a:graphic>
            <a:graphicData uri="http://schemas.openxmlformats.org/presentationml/2006/ole">
              <p:oleObj spid="_x0000_s12812" name="CS ChemDraw Drawing" r:id="rId41" imgW="330200" imgH="167640" progId="ACD.ChemSketchCDX">
                <p:embed/>
              </p:oleObj>
            </a:graphicData>
          </a:graphic>
        </p:graphicFrame>
        <p:graphicFrame>
          <p:nvGraphicFramePr>
            <p:cNvPr id="12325" name="Object 82"/>
            <p:cNvGraphicFramePr>
              <a:graphicFrameLocks noChangeAspect="1"/>
            </p:cNvGraphicFramePr>
            <p:nvPr/>
          </p:nvGraphicFramePr>
          <p:xfrm>
            <a:off x="4952" y="3952"/>
            <a:ext cx="169" cy="196"/>
          </p:xfrm>
          <a:graphic>
            <a:graphicData uri="http://schemas.openxmlformats.org/presentationml/2006/ole">
              <p:oleObj spid="_x0000_s12813" name="CS ChemDraw Drawing" r:id="rId42" imgW="561340" imgH="205740" progId="ACD.ChemSketchCDX">
                <p:embed/>
              </p:oleObj>
            </a:graphicData>
          </a:graphic>
        </p:graphicFrame>
        <p:sp>
          <p:nvSpPr>
            <p:cNvPr id="12354" name="Text Box 83"/>
            <p:cNvSpPr txBox="1">
              <a:spLocks noChangeArrowheads="1"/>
            </p:cNvSpPr>
            <p:nvPr/>
          </p:nvSpPr>
          <p:spPr bwMode="auto">
            <a:xfrm>
              <a:off x="3971" y="3908"/>
              <a:ext cx="88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/>
                <a:t>+</a:t>
              </a:r>
            </a:p>
          </p:txBody>
        </p:sp>
        <p:sp>
          <p:nvSpPr>
            <p:cNvPr id="12355" name="Text Box 84"/>
            <p:cNvSpPr txBox="1">
              <a:spLocks noChangeArrowheads="1"/>
            </p:cNvSpPr>
            <p:nvPr/>
          </p:nvSpPr>
          <p:spPr bwMode="auto">
            <a:xfrm>
              <a:off x="4634" y="3890"/>
              <a:ext cx="8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800" b="1">
                  <a:sym typeface="Wingdings" pitchFamily="2" charset="2"/>
                </a:rPr>
                <a:t></a:t>
              </a:r>
            </a:p>
          </p:txBody>
        </p:sp>
        <p:graphicFrame>
          <p:nvGraphicFramePr>
            <p:cNvPr id="12326" name="Object 85"/>
            <p:cNvGraphicFramePr>
              <a:graphicFrameLocks noChangeAspect="1"/>
            </p:cNvGraphicFramePr>
            <p:nvPr/>
          </p:nvGraphicFramePr>
          <p:xfrm>
            <a:off x="3835" y="4053"/>
            <a:ext cx="204" cy="133"/>
          </p:xfrm>
          <a:graphic>
            <a:graphicData uri="http://schemas.openxmlformats.org/presentationml/2006/ole">
              <p:oleObj spid="_x0000_s12814" name="CS ChemDraw Drawing" r:id="rId43" imgW="314960" imgH="205740" progId="ACD.ChemSketchCDX">
                <p:embed/>
              </p:oleObj>
            </a:graphicData>
          </a:graphic>
        </p:graphicFrame>
        <p:graphicFrame>
          <p:nvGraphicFramePr>
            <p:cNvPr id="12327" name="Object 86"/>
            <p:cNvGraphicFramePr>
              <a:graphicFrameLocks noChangeAspect="1"/>
            </p:cNvGraphicFramePr>
            <p:nvPr/>
          </p:nvGraphicFramePr>
          <p:xfrm>
            <a:off x="4499" y="4045"/>
            <a:ext cx="204" cy="133"/>
          </p:xfrm>
          <a:graphic>
            <a:graphicData uri="http://schemas.openxmlformats.org/presentationml/2006/ole">
              <p:oleObj spid="_x0000_s12815" name="CS ChemDraw Drawing" r:id="rId44" imgW="314960" imgH="205740" progId="ACD.ChemSketchCDX">
                <p:embed/>
              </p:oleObj>
            </a:graphicData>
          </a:graphic>
        </p:graphicFrame>
        <p:graphicFrame>
          <p:nvGraphicFramePr>
            <p:cNvPr id="12328" name="Object 87"/>
            <p:cNvGraphicFramePr>
              <a:graphicFrameLocks noChangeAspect="1"/>
            </p:cNvGraphicFramePr>
            <p:nvPr/>
          </p:nvGraphicFramePr>
          <p:xfrm>
            <a:off x="5436" y="4032"/>
            <a:ext cx="162" cy="152"/>
          </p:xfrm>
          <a:graphic>
            <a:graphicData uri="http://schemas.openxmlformats.org/presentationml/2006/ole">
              <p:oleObj spid="_x0000_s12816" name="Equation" r:id="rId45" imgW="371160" imgH="239040" progId="">
                <p:embed/>
              </p:oleObj>
            </a:graphicData>
          </a:graphic>
        </p:graphicFrame>
        <p:graphicFrame>
          <p:nvGraphicFramePr>
            <p:cNvPr id="12329" name="Object 88"/>
            <p:cNvGraphicFramePr>
              <a:graphicFrameLocks noChangeAspect="1"/>
            </p:cNvGraphicFramePr>
            <p:nvPr/>
          </p:nvGraphicFramePr>
          <p:xfrm>
            <a:off x="5131" y="3956"/>
            <a:ext cx="323" cy="196"/>
          </p:xfrm>
          <a:graphic>
            <a:graphicData uri="http://schemas.openxmlformats.org/presentationml/2006/ole">
              <p:oleObj spid="_x0000_s12817" name="CS ChemDraw Drawing" r:id="rId46" imgW="337820" imgH="205740" progId="ACD.ChemSketchCDX">
                <p:embed/>
              </p:oleObj>
            </a:graphicData>
          </a:graphic>
        </p:graphicFrame>
      </p:grpSp>
      <p:sp>
        <p:nvSpPr>
          <p:cNvPr id="12350" name="AutoShape 89"/>
          <p:cNvSpPr>
            <a:spLocks noChangeArrowheads="1"/>
          </p:cNvSpPr>
          <p:nvPr/>
        </p:nvSpPr>
        <p:spPr bwMode="auto">
          <a:xfrm>
            <a:off x="7239000" y="1104900"/>
            <a:ext cx="152400" cy="266700"/>
          </a:xfrm>
          <a:prstGeom prst="downArrow">
            <a:avLst>
              <a:gd name="adj1" fmla="val 50000"/>
              <a:gd name="adj2" fmla="val 4375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AutoShape 2"/>
          <p:cNvSpPr>
            <a:spLocks noChangeArrowheads="1"/>
          </p:cNvSpPr>
          <p:nvPr/>
        </p:nvSpPr>
        <p:spPr bwMode="auto">
          <a:xfrm>
            <a:off x="5892800" y="241300"/>
            <a:ext cx="2959100" cy="81280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chemeClr val="bg1">
                  <a:gamma/>
                  <a:shade val="84314"/>
                  <a:invGamma/>
                </a:schemeClr>
              </a:gs>
              <a:gs pos="50000">
                <a:schemeClr val="bg1"/>
              </a:gs>
              <a:gs pos="100000">
                <a:schemeClr val="bg1">
                  <a:gamma/>
                  <a:shade val="84314"/>
                  <a:invGamma/>
                </a:schemeClr>
              </a:gs>
            </a:gsLst>
            <a:lin ang="2700000" scaled="1"/>
          </a:gradFill>
          <a:ln w="2857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graphicFrame>
        <p:nvGraphicFramePr>
          <p:cNvPr id="13314" name="Object 3"/>
          <p:cNvGraphicFramePr>
            <a:graphicFrameLocks noChangeAspect="1"/>
          </p:cNvGraphicFramePr>
          <p:nvPr/>
        </p:nvGraphicFramePr>
        <p:xfrm>
          <a:off x="455613" y="0"/>
          <a:ext cx="4191000" cy="3890963"/>
        </p:xfrm>
        <a:graphic>
          <a:graphicData uri="http://schemas.openxmlformats.org/presentationml/2006/ole">
            <p:oleObj spid="_x0000_s13798" name="Image bitmap" r:id="rId3" imgW="3591426" imgH="3333333" progId="PBrush">
              <p:embed/>
            </p:oleObj>
          </a:graphicData>
        </a:graphic>
      </p:graphicFrame>
      <p:sp>
        <p:nvSpPr>
          <p:cNvPr id="66564" name="Oval 4"/>
          <p:cNvSpPr>
            <a:spLocks noChangeArrowheads="1"/>
          </p:cNvSpPr>
          <p:nvPr/>
        </p:nvSpPr>
        <p:spPr bwMode="auto">
          <a:xfrm>
            <a:off x="4064000" y="1282700"/>
            <a:ext cx="393700" cy="1079500"/>
          </a:xfrm>
          <a:prstGeom prst="ellipse">
            <a:avLst/>
          </a:prstGeom>
          <a:gradFill rotWithShape="0">
            <a:gsLst>
              <a:gs pos="0">
                <a:schemeClr val="bg1">
                  <a:gamma/>
                  <a:shade val="46275"/>
                  <a:invGamma/>
                </a:schemeClr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66565" name="Freeform 5"/>
          <p:cNvSpPr>
            <a:spLocks/>
          </p:cNvSpPr>
          <p:nvPr/>
        </p:nvSpPr>
        <p:spPr bwMode="auto">
          <a:xfrm>
            <a:off x="1127125" y="1651000"/>
            <a:ext cx="1009650" cy="336550"/>
          </a:xfrm>
          <a:custGeom>
            <a:avLst/>
            <a:gdLst/>
            <a:ahLst/>
            <a:cxnLst>
              <a:cxn ang="0">
                <a:pos x="610" y="0"/>
              </a:cxn>
              <a:cxn ang="0">
                <a:pos x="622" y="34"/>
              </a:cxn>
              <a:cxn ang="0">
                <a:pos x="630" y="92"/>
              </a:cxn>
              <a:cxn ang="0">
                <a:pos x="632" y="120"/>
              </a:cxn>
              <a:cxn ang="0">
                <a:pos x="636" y="212"/>
              </a:cxn>
              <a:cxn ang="0">
                <a:pos x="232" y="206"/>
              </a:cxn>
              <a:cxn ang="0">
                <a:pos x="146" y="208"/>
              </a:cxn>
              <a:cxn ang="0">
                <a:pos x="78" y="178"/>
              </a:cxn>
              <a:cxn ang="0">
                <a:pos x="40" y="156"/>
              </a:cxn>
              <a:cxn ang="0">
                <a:pos x="4" y="136"/>
              </a:cxn>
              <a:cxn ang="0">
                <a:pos x="0" y="112"/>
              </a:cxn>
              <a:cxn ang="0">
                <a:pos x="2" y="76"/>
              </a:cxn>
              <a:cxn ang="0">
                <a:pos x="24" y="48"/>
              </a:cxn>
              <a:cxn ang="0">
                <a:pos x="64" y="26"/>
              </a:cxn>
              <a:cxn ang="0">
                <a:pos x="94" y="12"/>
              </a:cxn>
              <a:cxn ang="0">
                <a:pos x="130" y="8"/>
              </a:cxn>
              <a:cxn ang="0">
                <a:pos x="610" y="0"/>
              </a:cxn>
            </a:cxnLst>
            <a:rect l="0" t="0" r="r" b="b"/>
            <a:pathLst>
              <a:path w="636" h="212">
                <a:moveTo>
                  <a:pt x="610" y="0"/>
                </a:moveTo>
                <a:lnTo>
                  <a:pt x="622" y="34"/>
                </a:lnTo>
                <a:lnTo>
                  <a:pt x="630" y="92"/>
                </a:lnTo>
                <a:lnTo>
                  <a:pt x="632" y="120"/>
                </a:lnTo>
                <a:lnTo>
                  <a:pt x="636" y="212"/>
                </a:lnTo>
                <a:lnTo>
                  <a:pt x="232" y="206"/>
                </a:lnTo>
                <a:lnTo>
                  <a:pt x="146" y="208"/>
                </a:lnTo>
                <a:lnTo>
                  <a:pt x="78" y="178"/>
                </a:lnTo>
                <a:lnTo>
                  <a:pt x="40" y="156"/>
                </a:lnTo>
                <a:lnTo>
                  <a:pt x="4" y="136"/>
                </a:lnTo>
                <a:lnTo>
                  <a:pt x="0" y="112"/>
                </a:lnTo>
                <a:lnTo>
                  <a:pt x="2" y="76"/>
                </a:lnTo>
                <a:lnTo>
                  <a:pt x="24" y="48"/>
                </a:lnTo>
                <a:lnTo>
                  <a:pt x="64" y="26"/>
                </a:lnTo>
                <a:lnTo>
                  <a:pt x="94" y="12"/>
                </a:lnTo>
                <a:lnTo>
                  <a:pt x="130" y="8"/>
                </a:lnTo>
                <a:lnTo>
                  <a:pt x="610" y="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bg1">
                  <a:gamma/>
                  <a:shade val="56078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6566" name="Freeform 6"/>
          <p:cNvSpPr>
            <a:spLocks/>
          </p:cNvSpPr>
          <p:nvPr/>
        </p:nvSpPr>
        <p:spPr bwMode="auto">
          <a:xfrm>
            <a:off x="2349500" y="1625600"/>
            <a:ext cx="635000" cy="387350"/>
          </a:xfrm>
          <a:custGeom>
            <a:avLst/>
            <a:gdLst/>
            <a:ahLst/>
            <a:cxnLst>
              <a:cxn ang="0">
                <a:pos x="32" y="0"/>
              </a:cxn>
              <a:cxn ang="0">
                <a:pos x="18" y="40"/>
              </a:cxn>
              <a:cxn ang="0">
                <a:pos x="8" y="110"/>
              </a:cxn>
              <a:cxn ang="0">
                <a:pos x="4" y="170"/>
              </a:cxn>
              <a:cxn ang="0">
                <a:pos x="0" y="236"/>
              </a:cxn>
              <a:cxn ang="0">
                <a:pos x="398" y="244"/>
              </a:cxn>
              <a:cxn ang="0">
                <a:pos x="370" y="228"/>
              </a:cxn>
              <a:cxn ang="0">
                <a:pos x="352" y="178"/>
              </a:cxn>
              <a:cxn ang="0">
                <a:pos x="336" y="150"/>
              </a:cxn>
              <a:cxn ang="0">
                <a:pos x="338" y="112"/>
              </a:cxn>
              <a:cxn ang="0">
                <a:pos x="348" y="66"/>
              </a:cxn>
              <a:cxn ang="0">
                <a:pos x="366" y="26"/>
              </a:cxn>
              <a:cxn ang="0">
                <a:pos x="400" y="2"/>
              </a:cxn>
              <a:cxn ang="0">
                <a:pos x="32" y="0"/>
              </a:cxn>
            </a:cxnLst>
            <a:rect l="0" t="0" r="r" b="b"/>
            <a:pathLst>
              <a:path w="400" h="244">
                <a:moveTo>
                  <a:pt x="32" y="0"/>
                </a:moveTo>
                <a:lnTo>
                  <a:pt x="18" y="40"/>
                </a:lnTo>
                <a:lnTo>
                  <a:pt x="8" y="110"/>
                </a:lnTo>
                <a:lnTo>
                  <a:pt x="4" y="170"/>
                </a:lnTo>
                <a:lnTo>
                  <a:pt x="0" y="236"/>
                </a:lnTo>
                <a:lnTo>
                  <a:pt x="398" y="244"/>
                </a:lnTo>
                <a:lnTo>
                  <a:pt x="370" y="228"/>
                </a:lnTo>
                <a:lnTo>
                  <a:pt x="352" y="178"/>
                </a:lnTo>
                <a:lnTo>
                  <a:pt x="336" y="150"/>
                </a:lnTo>
                <a:lnTo>
                  <a:pt x="338" y="112"/>
                </a:lnTo>
                <a:lnTo>
                  <a:pt x="348" y="66"/>
                </a:lnTo>
                <a:lnTo>
                  <a:pt x="366" y="26"/>
                </a:lnTo>
                <a:lnTo>
                  <a:pt x="400" y="2"/>
                </a:lnTo>
                <a:lnTo>
                  <a:pt x="32" y="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bg1">
                  <a:gamma/>
                  <a:shade val="46275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13362" name="Freeform 7"/>
          <p:cNvSpPr>
            <a:spLocks/>
          </p:cNvSpPr>
          <p:nvPr/>
        </p:nvSpPr>
        <p:spPr bwMode="auto">
          <a:xfrm>
            <a:off x="3994150" y="1371600"/>
            <a:ext cx="171450" cy="869950"/>
          </a:xfrm>
          <a:custGeom>
            <a:avLst/>
            <a:gdLst>
              <a:gd name="T0" fmla="*/ 84 w 108"/>
              <a:gd name="T1" fmla="*/ 0 h 548"/>
              <a:gd name="T2" fmla="*/ 4 w 108"/>
              <a:gd name="T3" fmla="*/ 248 h 548"/>
              <a:gd name="T4" fmla="*/ 108 w 108"/>
              <a:gd name="T5" fmla="*/ 548 h 548"/>
              <a:gd name="T6" fmla="*/ 0 60000 65536"/>
              <a:gd name="T7" fmla="*/ 0 60000 65536"/>
              <a:gd name="T8" fmla="*/ 0 60000 65536"/>
              <a:gd name="T9" fmla="*/ 0 w 108"/>
              <a:gd name="T10" fmla="*/ 0 h 548"/>
              <a:gd name="T11" fmla="*/ 108 w 108"/>
              <a:gd name="T12" fmla="*/ 548 h 5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8" h="548">
                <a:moveTo>
                  <a:pt x="84" y="0"/>
                </a:moveTo>
                <a:cubicBezTo>
                  <a:pt x="42" y="78"/>
                  <a:pt x="0" y="157"/>
                  <a:pt x="4" y="248"/>
                </a:cubicBezTo>
                <a:cubicBezTo>
                  <a:pt x="8" y="339"/>
                  <a:pt x="58" y="443"/>
                  <a:pt x="108" y="54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aphicFrame>
        <p:nvGraphicFramePr>
          <p:cNvPr id="13315" name="Object 8"/>
          <p:cNvGraphicFramePr>
            <a:graphicFrameLocks noChangeAspect="1"/>
          </p:cNvGraphicFramePr>
          <p:nvPr/>
        </p:nvGraphicFramePr>
        <p:xfrm>
          <a:off x="25400" y="4406900"/>
          <a:ext cx="4619625" cy="1384300"/>
        </p:xfrm>
        <a:graphic>
          <a:graphicData uri="http://schemas.openxmlformats.org/presentationml/2006/ole">
            <p:oleObj spid="_x0000_s13799" name="Image bitmap" r:id="rId4" imgW="1457143" imgH="609524" progId="PBrush">
              <p:embed/>
            </p:oleObj>
          </a:graphicData>
        </a:graphic>
      </p:graphicFrame>
      <p:sp>
        <p:nvSpPr>
          <p:cNvPr id="13363" name="Line 9"/>
          <p:cNvSpPr>
            <a:spLocks noChangeShapeType="1"/>
          </p:cNvSpPr>
          <p:nvPr/>
        </p:nvSpPr>
        <p:spPr bwMode="auto">
          <a:xfrm>
            <a:off x="596900" y="5651500"/>
            <a:ext cx="0" cy="120650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3364" name="Line 10"/>
          <p:cNvSpPr>
            <a:spLocks noChangeShapeType="1"/>
          </p:cNvSpPr>
          <p:nvPr/>
        </p:nvSpPr>
        <p:spPr bwMode="auto">
          <a:xfrm>
            <a:off x="4381500" y="5651500"/>
            <a:ext cx="0" cy="120650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pSp>
        <p:nvGrpSpPr>
          <p:cNvPr id="13365" name="Group 11"/>
          <p:cNvGrpSpPr>
            <a:grpSpLocks/>
          </p:cNvGrpSpPr>
          <p:nvPr/>
        </p:nvGrpSpPr>
        <p:grpSpPr bwMode="auto">
          <a:xfrm>
            <a:off x="5373688" y="368300"/>
            <a:ext cx="436562" cy="5257800"/>
            <a:chOff x="3537" y="224"/>
            <a:chExt cx="275" cy="3768"/>
          </a:xfrm>
        </p:grpSpPr>
        <p:sp>
          <p:nvSpPr>
            <p:cNvPr id="13382" name="Freeform 12"/>
            <p:cNvSpPr>
              <a:spLocks/>
            </p:cNvSpPr>
            <p:nvPr/>
          </p:nvSpPr>
          <p:spPr bwMode="auto">
            <a:xfrm>
              <a:off x="3569" y="248"/>
              <a:ext cx="243" cy="3744"/>
            </a:xfrm>
            <a:custGeom>
              <a:avLst/>
              <a:gdLst>
                <a:gd name="T0" fmla="*/ 255 w 451"/>
                <a:gd name="T1" fmla="*/ 0 h 3536"/>
                <a:gd name="T2" fmla="*/ 31 w 451"/>
                <a:gd name="T3" fmla="*/ 456 h 3536"/>
                <a:gd name="T4" fmla="*/ 439 w 451"/>
                <a:gd name="T5" fmla="*/ 1312 h 3536"/>
                <a:gd name="T6" fmla="*/ 103 w 451"/>
                <a:gd name="T7" fmla="*/ 2680 h 3536"/>
                <a:gd name="T8" fmla="*/ 391 w 451"/>
                <a:gd name="T9" fmla="*/ 3536 h 35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1"/>
                <a:gd name="T16" fmla="*/ 0 h 3536"/>
                <a:gd name="T17" fmla="*/ 451 w 451"/>
                <a:gd name="T18" fmla="*/ 3536 h 3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1" h="3536">
                  <a:moveTo>
                    <a:pt x="255" y="0"/>
                  </a:moveTo>
                  <a:cubicBezTo>
                    <a:pt x="127" y="118"/>
                    <a:pt x="0" y="237"/>
                    <a:pt x="31" y="456"/>
                  </a:cubicBezTo>
                  <a:cubicBezTo>
                    <a:pt x="62" y="675"/>
                    <a:pt x="427" y="941"/>
                    <a:pt x="439" y="1312"/>
                  </a:cubicBezTo>
                  <a:cubicBezTo>
                    <a:pt x="451" y="1683"/>
                    <a:pt x="111" y="2309"/>
                    <a:pt x="103" y="2680"/>
                  </a:cubicBezTo>
                  <a:cubicBezTo>
                    <a:pt x="95" y="3051"/>
                    <a:pt x="243" y="3293"/>
                    <a:pt x="391" y="3536"/>
                  </a:cubicBezTo>
                </a:path>
              </a:pathLst>
            </a:custGeom>
            <a:noFill/>
            <a:ln w="76200" cmpd="sng">
              <a:solidFill>
                <a:schemeClr val="fol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83" name="Freeform 13"/>
            <p:cNvSpPr>
              <a:spLocks/>
            </p:cNvSpPr>
            <p:nvPr/>
          </p:nvSpPr>
          <p:spPr bwMode="auto">
            <a:xfrm>
              <a:off x="3537" y="224"/>
              <a:ext cx="243" cy="3744"/>
            </a:xfrm>
            <a:custGeom>
              <a:avLst/>
              <a:gdLst>
                <a:gd name="T0" fmla="*/ 255 w 451"/>
                <a:gd name="T1" fmla="*/ 0 h 3536"/>
                <a:gd name="T2" fmla="*/ 31 w 451"/>
                <a:gd name="T3" fmla="*/ 456 h 3536"/>
                <a:gd name="T4" fmla="*/ 439 w 451"/>
                <a:gd name="T5" fmla="*/ 1312 h 3536"/>
                <a:gd name="T6" fmla="*/ 103 w 451"/>
                <a:gd name="T7" fmla="*/ 2680 h 3536"/>
                <a:gd name="T8" fmla="*/ 391 w 451"/>
                <a:gd name="T9" fmla="*/ 3536 h 35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1"/>
                <a:gd name="T16" fmla="*/ 0 h 3536"/>
                <a:gd name="T17" fmla="*/ 451 w 451"/>
                <a:gd name="T18" fmla="*/ 3536 h 3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1" h="3536">
                  <a:moveTo>
                    <a:pt x="255" y="0"/>
                  </a:moveTo>
                  <a:cubicBezTo>
                    <a:pt x="127" y="118"/>
                    <a:pt x="0" y="237"/>
                    <a:pt x="31" y="456"/>
                  </a:cubicBezTo>
                  <a:cubicBezTo>
                    <a:pt x="62" y="675"/>
                    <a:pt x="427" y="941"/>
                    <a:pt x="439" y="1312"/>
                  </a:cubicBezTo>
                  <a:cubicBezTo>
                    <a:pt x="451" y="1683"/>
                    <a:pt x="111" y="2309"/>
                    <a:pt x="103" y="2680"/>
                  </a:cubicBezTo>
                  <a:cubicBezTo>
                    <a:pt x="95" y="3051"/>
                    <a:pt x="243" y="3293"/>
                    <a:pt x="391" y="3536"/>
                  </a:cubicBezTo>
                </a:path>
              </a:pathLst>
            </a:custGeom>
            <a:noFill/>
            <a:ln w="76200" cmpd="sng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66574" name="Text Box 14"/>
          <p:cNvSpPr txBox="1">
            <a:spLocks noChangeArrowheads="1"/>
          </p:cNvSpPr>
          <p:nvPr/>
        </p:nvSpPr>
        <p:spPr bwMode="auto">
          <a:xfrm>
            <a:off x="5930900" y="279400"/>
            <a:ext cx="3022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fr-FR" sz="200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Espèces chimiques   dans le bécher:</a:t>
            </a:r>
          </a:p>
        </p:txBody>
      </p:sp>
      <p:graphicFrame>
        <p:nvGraphicFramePr>
          <p:cNvPr id="13316" name="Object 15"/>
          <p:cNvGraphicFramePr>
            <a:graphicFrameLocks noChangeAspect="1"/>
          </p:cNvGraphicFramePr>
          <p:nvPr/>
        </p:nvGraphicFramePr>
        <p:xfrm>
          <a:off x="1836738" y="3822700"/>
          <a:ext cx="609600" cy="330200"/>
        </p:xfrm>
        <a:graphic>
          <a:graphicData uri="http://schemas.openxmlformats.org/presentationml/2006/ole">
            <p:oleObj spid="_x0000_s13800" name="CS ChemDraw Drawing" r:id="rId5" imgW="401320" imgH="218440" progId="ACD.ChemSketchCDX">
              <p:embed/>
            </p:oleObj>
          </a:graphicData>
        </a:graphic>
      </p:graphicFrame>
      <p:graphicFrame>
        <p:nvGraphicFramePr>
          <p:cNvPr id="13317" name="Object 16"/>
          <p:cNvGraphicFramePr>
            <a:graphicFrameLocks noChangeAspect="1"/>
          </p:cNvGraphicFramePr>
          <p:nvPr/>
        </p:nvGraphicFramePr>
        <p:xfrm>
          <a:off x="2249488" y="2474913"/>
          <a:ext cx="358775" cy="252412"/>
        </p:xfrm>
        <a:graphic>
          <a:graphicData uri="http://schemas.openxmlformats.org/presentationml/2006/ole">
            <p:oleObj spid="_x0000_s13801" name="CS ChemDraw Drawing" r:id="rId6" imgW="236220" imgH="167640" progId="ACD.ChemSketchCDX">
              <p:embed/>
            </p:oleObj>
          </a:graphicData>
        </a:graphic>
      </p:graphicFrame>
      <p:graphicFrame>
        <p:nvGraphicFramePr>
          <p:cNvPr id="13318" name="Object 17"/>
          <p:cNvGraphicFramePr>
            <a:graphicFrameLocks noChangeAspect="1"/>
          </p:cNvGraphicFramePr>
          <p:nvPr/>
        </p:nvGraphicFramePr>
        <p:xfrm>
          <a:off x="2319338" y="228600"/>
          <a:ext cx="609600" cy="330200"/>
        </p:xfrm>
        <a:graphic>
          <a:graphicData uri="http://schemas.openxmlformats.org/presentationml/2006/ole">
            <p:oleObj spid="_x0000_s13802" name="CS ChemDraw Drawing" r:id="rId7" imgW="401320" imgH="218440" progId="ACD.ChemSketchCDX">
              <p:embed/>
            </p:oleObj>
          </a:graphicData>
        </a:graphic>
      </p:graphicFrame>
      <p:graphicFrame>
        <p:nvGraphicFramePr>
          <p:cNvPr id="13319" name="Object 18"/>
          <p:cNvGraphicFramePr>
            <a:graphicFrameLocks noChangeAspect="1"/>
          </p:cNvGraphicFramePr>
          <p:nvPr/>
        </p:nvGraphicFramePr>
        <p:xfrm>
          <a:off x="2147888" y="2767013"/>
          <a:ext cx="358775" cy="252412"/>
        </p:xfrm>
        <a:graphic>
          <a:graphicData uri="http://schemas.openxmlformats.org/presentationml/2006/ole">
            <p:oleObj spid="_x0000_s13803" name="CS ChemDraw Drawing" r:id="rId8" imgW="236220" imgH="167640" progId="ACD.ChemSketchCDX">
              <p:embed/>
            </p:oleObj>
          </a:graphicData>
        </a:graphic>
      </p:graphicFrame>
      <p:graphicFrame>
        <p:nvGraphicFramePr>
          <p:cNvPr id="13320" name="Object 19"/>
          <p:cNvGraphicFramePr>
            <a:graphicFrameLocks noChangeAspect="1"/>
          </p:cNvGraphicFramePr>
          <p:nvPr/>
        </p:nvGraphicFramePr>
        <p:xfrm>
          <a:off x="2103438" y="1231900"/>
          <a:ext cx="609600" cy="330200"/>
        </p:xfrm>
        <a:graphic>
          <a:graphicData uri="http://schemas.openxmlformats.org/presentationml/2006/ole">
            <p:oleObj spid="_x0000_s13804" name="CS ChemDraw Drawing" r:id="rId9" imgW="401320" imgH="218440" progId="ACD.ChemSketchCDX">
              <p:embed/>
            </p:oleObj>
          </a:graphicData>
        </a:graphic>
      </p:graphicFrame>
      <p:graphicFrame>
        <p:nvGraphicFramePr>
          <p:cNvPr id="13321" name="Object 20"/>
          <p:cNvGraphicFramePr>
            <a:graphicFrameLocks noChangeAspect="1"/>
          </p:cNvGraphicFramePr>
          <p:nvPr/>
        </p:nvGraphicFramePr>
        <p:xfrm>
          <a:off x="1703388" y="1293813"/>
          <a:ext cx="358775" cy="252412"/>
        </p:xfrm>
        <a:graphic>
          <a:graphicData uri="http://schemas.openxmlformats.org/presentationml/2006/ole">
            <p:oleObj spid="_x0000_s13805" name="CS ChemDraw Drawing" r:id="rId10" imgW="236220" imgH="167640" progId="ACD.ChemSketchCDX">
              <p:embed/>
            </p:oleObj>
          </a:graphicData>
        </a:graphic>
      </p:graphicFrame>
      <p:graphicFrame>
        <p:nvGraphicFramePr>
          <p:cNvPr id="13322" name="Object 21"/>
          <p:cNvGraphicFramePr>
            <a:graphicFrameLocks noChangeAspect="1"/>
          </p:cNvGraphicFramePr>
          <p:nvPr/>
        </p:nvGraphicFramePr>
        <p:xfrm>
          <a:off x="1487488" y="519113"/>
          <a:ext cx="358775" cy="252412"/>
        </p:xfrm>
        <a:graphic>
          <a:graphicData uri="http://schemas.openxmlformats.org/presentationml/2006/ole">
            <p:oleObj spid="_x0000_s13806" name="CS ChemDraw Drawing" r:id="rId11" imgW="236220" imgH="167640" progId="ACD.ChemSketchCDX">
              <p:embed/>
            </p:oleObj>
          </a:graphicData>
        </a:graphic>
      </p:graphicFrame>
      <p:graphicFrame>
        <p:nvGraphicFramePr>
          <p:cNvPr id="13323" name="Object 22"/>
          <p:cNvGraphicFramePr>
            <a:graphicFrameLocks noChangeAspect="1"/>
          </p:cNvGraphicFramePr>
          <p:nvPr/>
        </p:nvGraphicFramePr>
        <p:xfrm>
          <a:off x="1303338" y="165100"/>
          <a:ext cx="609600" cy="330200"/>
        </p:xfrm>
        <a:graphic>
          <a:graphicData uri="http://schemas.openxmlformats.org/presentationml/2006/ole">
            <p:oleObj spid="_x0000_s13807" name="CS ChemDraw Drawing" r:id="rId12" imgW="401320" imgH="218440" progId="ACD.ChemSketchCDX">
              <p:embed/>
            </p:oleObj>
          </a:graphicData>
        </a:graphic>
      </p:graphicFrame>
      <p:sp>
        <p:nvSpPr>
          <p:cNvPr id="13367" name="Rectangle 23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3368" name="Freeform 24"/>
          <p:cNvSpPr>
            <a:spLocks/>
          </p:cNvSpPr>
          <p:nvPr/>
        </p:nvSpPr>
        <p:spPr bwMode="auto">
          <a:xfrm>
            <a:off x="762000" y="5321300"/>
            <a:ext cx="3441700" cy="158750"/>
          </a:xfrm>
          <a:custGeom>
            <a:avLst/>
            <a:gdLst>
              <a:gd name="T0" fmla="*/ 0 w 2168"/>
              <a:gd name="T1" fmla="*/ 0 h 100"/>
              <a:gd name="T2" fmla="*/ 264 w 2168"/>
              <a:gd name="T3" fmla="*/ 56 h 100"/>
              <a:gd name="T4" fmla="*/ 768 w 2168"/>
              <a:gd name="T5" fmla="*/ 88 h 100"/>
              <a:gd name="T6" fmla="*/ 1320 w 2168"/>
              <a:gd name="T7" fmla="*/ 96 h 100"/>
              <a:gd name="T8" fmla="*/ 1728 w 2168"/>
              <a:gd name="T9" fmla="*/ 64 h 100"/>
              <a:gd name="T10" fmla="*/ 2168 w 2168"/>
              <a:gd name="T11" fmla="*/ 8 h 1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168"/>
              <a:gd name="T19" fmla="*/ 0 h 100"/>
              <a:gd name="T20" fmla="*/ 2168 w 2168"/>
              <a:gd name="T21" fmla="*/ 100 h 1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8" h="100">
                <a:moveTo>
                  <a:pt x="0" y="0"/>
                </a:moveTo>
                <a:cubicBezTo>
                  <a:pt x="68" y="20"/>
                  <a:pt x="136" y="41"/>
                  <a:pt x="264" y="56"/>
                </a:cubicBezTo>
                <a:cubicBezTo>
                  <a:pt x="392" y="71"/>
                  <a:pt x="592" y="81"/>
                  <a:pt x="768" y="88"/>
                </a:cubicBezTo>
                <a:cubicBezTo>
                  <a:pt x="944" y="95"/>
                  <a:pt x="1160" y="100"/>
                  <a:pt x="1320" y="96"/>
                </a:cubicBezTo>
                <a:cubicBezTo>
                  <a:pt x="1480" y="92"/>
                  <a:pt x="1587" y="79"/>
                  <a:pt x="1728" y="64"/>
                </a:cubicBezTo>
                <a:cubicBezTo>
                  <a:pt x="1869" y="49"/>
                  <a:pt x="2018" y="28"/>
                  <a:pt x="2168" y="8"/>
                </a:cubicBezTo>
              </a:path>
            </a:pathLst>
          </a:custGeom>
          <a:noFill/>
          <a:ln w="12700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aphicFrame>
        <p:nvGraphicFramePr>
          <p:cNvPr id="13324" name="Object 25"/>
          <p:cNvGraphicFramePr>
            <a:graphicFrameLocks noChangeAspect="1"/>
          </p:cNvGraphicFramePr>
          <p:nvPr/>
        </p:nvGraphicFramePr>
        <p:xfrm>
          <a:off x="798513" y="6000750"/>
          <a:ext cx="463550" cy="268288"/>
        </p:xfrm>
        <a:graphic>
          <a:graphicData uri="http://schemas.openxmlformats.org/presentationml/2006/ole">
            <p:oleObj spid="_x0000_s13808" name="CS ChemDraw Drawing" r:id="rId13" imgW="304800" imgH="177800" progId="ACD.ChemSketchCDX">
              <p:embed/>
            </p:oleObj>
          </a:graphicData>
        </a:graphic>
      </p:graphicFrame>
      <p:graphicFrame>
        <p:nvGraphicFramePr>
          <p:cNvPr id="13325" name="Object 27"/>
          <p:cNvGraphicFramePr>
            <a:graphicFrameLocks noChangeAspect="1"/>
          </p:cNvGraphicFramePr>
          <p:nvPr/>
        </p:nvGraphicFramePr>
        <p:xfrm>
          <a:off x="2581275" y="6386513"/>
          <a:ext cx="501650" cy="252412"/>
        </p:xfrm>
        <a:graphic>
          <a:graphicData uri="http://schemas.openxmlformats.org/presentationml/2006/ole">
            <p:oleObj spid="_x0000_s13809" name="CS ChemDraw Drawing" r:id="rId14" imgW="330200" imgH="167640" progId="ACD.ChemSketchCDX">
              <p:embed/>
            </p:oleObj>
          </a:graphicData>
        </a:graphic>
      </p:graphicFrame>
      <p:graphicFrame>
        <p:nvGraphicFramePr>
          <p:cNvPr id="13326" name="Object 28"/>
          <p:cNvGraphicFramePr>
            <a:graphicFrameLocks noChangeAspect="1"/>
          </p:cNvGraphicFramePr>
          <p:nvPr/>
        </p:nvGraphicFramePr>
        <p:xfrm>
          <a:off x="803275" y="6424613"/>
          <a:ext cx="501650" cy="252412"/>
        </p:xfrm>
        <a:graphic>
          <a:graphicData uri="http://schemas.openxmlformats.org/presentationml/2006/ole">
            <p:oleObj spid="_x0000_s13810" name="CS ChemDraw Drawing" r:id="rId15" imgW="330200" imgH="167640" progId="ACD.ChemSketchCDX">
              <p:embed/>
            </p:oleObj>
          </a:graphicData>
        </a:graphic>
      </p:graphicFrame>
      <p:graphicFrame>
        <p:nvGraphicFramePr>
          <p:cNvPr id="13327" name="Object 29"/>
          <p:cNvGraphicFramePr>
            <a:graphicFrameLocks noChangeAspect="1"/>
          </p:cNvGraphicFramePr>
          <p:nvPr/>
        </p:nvGraphicFramePr>
        <p:xfrm>
          <a:off x="1636713" y="6407150"/>
          <a:ext cx="463550" cy="268288"/>
        </p:xfrm>
        <a:graphic>
          <a:graphicData uri="http://schemas.openxmlformats.org/presentationml/2006/ole">
            <p:oleObj spid="_x0000_s13811" name="CS ChemDraw Drawing" r:id="rId16" imgW="304800" imgH="177800" progId="ACD.ChemSketchCDX">
              <p:embed/>
            </p:oleObj>
          </a:graphicData>
        </a:graphic>
      </p:graphicFrame>
      <p:graphicFrame>
        <p:nvGraphicFramePr>
          <p:cNvPr id="13328" name="Object 30"/>
          <p:cNvGraphicFramePr>
            <a:graphicFrameLocks noChangeAspect="1"/>
          </p:cNvGraphicFramePr>
          <p:nvPr/>
        </p:nvGraphicFramePr>
        <p:xfrm>
          <a:off x="1836738" y="3162300"/>
          <a:ext cx="609600" cy="330200"/>
        </p:xfrm>
        <a:graphic>
          <a:graphicData uri="http://schemas.openxmlformats.org/presentationml/2006/ole">
            <p:oleObj spid="_x0000_s13812" name="CS ChemDraw Drawing" r:id="rId17" imgW="401320" imgH="218440" progId="ACD.ChemSketchCDX">
              <p:embed/>
            </p:oleObj>
          </a:graphicData>
        </a:graphic>
      </p:graphicFrame>
      <p:graphicFrame>
        <p:nvGraphicFramePr>
          <p:cNvPr id="13329" name="Object 31"/>
          <p:cNvGraphicFramePr>
            <a:graphicFrameLocks noChangeAspect="1"/>
          </p:cNvGraphicFramePr>
          <p:nvPr/>
        </p:nvGraphicFramePr>
        <p:xfrm>
          <a:off x="2528888" y="709613"/>
          <a:ext cx="358775" cy="252412"/>
        </p:xfrm>
        <a:graphic>
          <a:graphicData uri="http://schemas.openxmlformats.org/presentationml/2006/ole">
            <p:oleObj spid="_x0000_s13813" name="CS ChemDraw Drawing" r:id="rId18" imgW="236220" imgH="167640" progId="ACD.ChemSketchCDX">
              <p:embed/>
            </p:oleObj>
          </a:graphicData>
        </a:graphic>
      </p:graphicFrame>
      <p:graphicFrame>
        <p:nvGraphicFramePr>
          <p:cNvPr id="13330" name="Object 32"/>
          <p:cNvGraphicFramePr>
            <a:graphicFrameLocks noChangeAspect="1"/>
          </p:cNvGraphicFramePr>
          <p:nvPr/>
        </p:nvGraphicFramePr>
        <p:xfrm>
          <a:off x="1836738" y="2247900"/>
          <a:ext cx="609600" cy="330200"/>
        </p:xfrm>
        <a:graphic>
          <a:graphicData uri="http://schemas.openxmlformats.org/presentationml/2006/ole">
            <p:oleObj spid="_x0000_s13814" name="CS ChemDraw Drawing" r:id="rId19" imgW="401320" imgH="218440" progId="ACD.ChemSketchCDX">
              <p:embed/>
            </p:oleObj>
          </a:graphicData>
        </a:graphic>
      </p:graphicFrame>
      <p:graphicFrame>
        <p:nvGraphicFramePr>
          <p:cNvPr id="13331" name="Object 33"/>
          <p:cNvGraphicFramePr>
            <a:graphicFrameLocks noChangeAspect="1"/>
          </p:cNvGraphicFramePr>
          <p:nvPr/>
        </p:nvGraphicFramePr>
        <p:xfrm>
          <a:off x="1366838" y="863600"/>
          <a:ext cx="609600" cy="330200"/>
        </p:xfrm>
        <a:graphic>
          <a:graphicData uri="http://schemas.openxmlformats.org/presentationml/2006/ole">
            <p:oleObj spid="_x0000_s13815" name="CS ChemDraw Drawing" r:id="rId20" imgW="401320" imgH="218440" progId="ACD.ChemSketchCDX">
              <p:embed/>
            </p:oleObj>
          </a:graphicData>
        </a:graphic>
      </p:graphicFrame>
      <p:graphicFrame>
        <p:nvGraphicFramePr>
          <p:cNvPr id="13332" name="Object 34"/>
          <p:cNvGraphicFramePr>
            <a:graphicFrameLocks noChangeAspect="1"/>
          </p:cNvGraphicFramePr>
          <p:nvPr/>
        </p:nvGraphicFramePr>
        <p:xfrm>
          <a:off x="1881188" y="214313"/>
          <a:ext cx="358775" cy="252412"/>
        </p:xfrm>
        <a:graphic>
          <a:graphicData uri="http://schemas.openxmlformats.org/presentationml/2006/ole">
            <p:oleObj spid="_x0000_s13816" name="CS ChemDraw Drawing" r:id="rId21" imgW="236220" imgH="167640" progId="ACD.ChemSketchCDX">
              <p:embed/>
            </p:oleObj>
          </a:graphicData>
        </a:graphic>
      </p:graphicFrame>
      <p:graphicFrame>
        <p:nvGraphicFramePr>
          <p:cNvPr id="13333" name="Object 35"/>
          <p:cNvGraphicFramePr>
            <a:graphicFrameLocks noChangeAspect="1"/>
          </p:cNvGraphicFramePr>
          <p:nvPr/>
        </p:nvGraphicFramePr>
        <p:xfrm>
          <a:off x="2122488" y="912813"/>
          <a:ext cx="358775" cy="252412"/>
        </p:xfrm>
        <a:graphic>
          <a:graphicData uri="http://schemas.openxmlformats.org/presentationml/2006/ole">
            <p:oleObj spid="_x0000_s13817" name="CS ChemDraw Drawing" r:id="rId22" imgW="236220" imgH="167640" progId="ACD.ChemSketchCDX">
              <p:embed/>
            </p:oleObj>
          </a:graphicData>
        </a:graphic>
      </p:graphicFrame>
      <p:graphicFrame>
        <p:nvGraphicFramePr>
          <p:cNvPr id="13334" name="Object 36"/>
          <p:cNvGraphicFramePr>
            <a:graphicFrameLocks noChangeAspect="1"/>
          </p:cNvGraphicFramePr>
          <p:nvPr/>
        </p:nvGraphicFramePr>
        <p:xfrm>
          <a:off x="1900238" y="508000"/>
          <a:ext cx="609600" cy="330200"/>
        </p:xfrm>
        <a:graphic>
          <a:graphicData uri="http://schemas.openxmlformats.org/presentationml/2006/ole">
            <p:oleObj spid="_x0000_s13818" name="CS ChemDraw Drawing" r:id="rId23" imgW="401320" imgH="218440" progId="ACD.ChemSketchCDX">
              <p:embed/>
            </p:oleObj>
          </a:graphicData>
        </a:graphic>
      </p:graphicFrame>
      <p:graphicFrame>
        <p:nvGraphicFramePr>
          <p:cNvPr id="13335" name="Object 37"/>
          <p:cNvGraphicFramePr>
            <a:graphicFrameLocks noChangeAspect="1"/>
          </p:cNvGraphicFramePr>
          <p:nvPr/>
        </p:nvGraphicFramePr>
        <p:xfrm>
          <a:off x="2211388" y="4405313"/>
          <a:ext cx="358775" cy="252412"/>
        </p:xfrm>
        <a:graphic>
          <a:graphicData uri="http://schemas.openxmlformats.org/presentationml/2006/ole">
            <p:oleObj spid="_x0000_s13819" name="CS ChemDraw Drawing" r:id="rId24" imgW="236220" imgH="167640" progId="ACD.ChemSketchCDX">
              <p:embed/>
            </p:oleObj>
          </a:graphicData>
        </a:graphic>
      </p:graphicFrame>
      <p:graphicFrame>
        <p:nvGraphicFramePr>
          <p:cNvPr id="13336" name="Object 38"/>
          <p:cNvGraphicFramePr>
            <a:graphicFrameLocks noChangeAspect="1"/>
          </p:cNvGraphicFramePr>
          <p:nvPr/>
        </p:nvGraphicFramePr>
        <p:xfrm>
          <a:off x="2376488" y="5345113"/>
          <a:ext cx="358775" cy="252412"/>
        </p:xfrm>
        <a:graphic>
          <a:graphicData uri="http://schemas.openxmlformats.org/presentationml/2006/ole">
            <p:oleObj spid="_x0000_s13820" name="CS ChemDraw Drawing" r:id="rId25" imgW="236220" imgH="167640" progId="ACD.ChemSketchCDX">
              <p:embed/>
            </p:oleObj>
          </a:graphicData>
        </a:graphic>
      </p:graphicFrame>
      <p:graphicFrame>
        <p:nvGraphicFramePr>
          <p:cNvPr id="13337" name="Object 39"/>
          <p:cNvGraphicFramePr>
            <a:graphicFrameLocks noChangeAspect="1"/>
          </p:cNvGraphicFramePr>
          <p:nvPr/>
        </p:nvGraphicFramePr>
        <p:xfrm>
          <a:off x="1490663" y="5886450"/>
          <a:ext cx="512762" cy="311150"/>
        </p:xfrm>
        <a:graphic>
          <a:graphicData uri="http://schemas.openxmlformats.org/presentationml/2006/ole">
            <p:oleObj spid="_x0000_s13821" name="CS ChemDraw Drawing" r:id="rId26" imgW="337820" imgH="205740" progId="ACD.ChemSketchCDX">
              <p:embed/>
            </p:oleObj>
          </a:graphicData>
        </a:graphic>
      </p:graphicFrame>
      <p:graphicFrame>
        <p:nvGraphicFramePr>
          <p:cNvPr id="13338" name="Object 40"/>
          <p:cNvGraphicFramePr>
            <a:graphicFrameLocks noChangeAspect="1"/>
          </p:cNvGraphicFramePr>
          <p:nvPr/>
        </p:nvGraphicFramePr>
        <p:xfrm>
          <a:off x="1643063" y="5454650"/>
          <a:ext cx="512762" cy="311150"/>
        </p:xfrm>
        <a:graphic>
          <a:graphicData uri="http://schemas.openxmlformats.org/presentationml/2006/ole">
            <p:oleObj spid="_x0000_s13822" name="CS ChemDraw Drawing" r:id="rId27" imgW="337820" imgH="205740" progId="ACD.ChemSketchCDX">
              <p:embed/>
            </p:oleObj>
          </a:graphicData>
        </a:graphic>
      </p:graphicFrame>
      <p:graphicFrame>
        <p:nvGraphicFramePr>
          <p:cNvPr id="13339" name="Object 41"/>
          <p:cNvGraphicFramePr>
            <a:graphicFrameLocks noChangeAspect="1"/>
          </p:cNvGraphicFramePr>
          <p:nvPr/>
        </p:nvGraphicFramePr>
        <p:xfrm>
          <a:off x="2198688" y="5751513"/>
          <a:ext cx="358775" cy="252412"/>
        </p:xfrm>
        <a:graphic>
          <a:graphicData uri="http://schemas.openxmlformats.org/presentationml/2006/ole">
            <p:oleObj spid="_x0000_s13823" name="CS ChemDraw Drawing" r:id="rId28" imgW="236220" imgH="167640" progId="ACD.ChemSketchCDX">
              <p:embed/>
            </p:oleObj>
          </a:graphicData>
        </a:graphic>
      </p:graphicFrame>
      <p:graphicFrame>
        <p:nvGraphicFramePr>
          <p:cNvPr id="13340" name="Object 43"/>
          <p:cNvGraphicFramePr>
            <a:graphicFrameLocks noChangeAspect="1"/>
          </p:cNvGraphicFramePr>
          <p:nvPr/>
        </p:nvGraphicFramePr>
        <p:xfrm>
          <a:off x="2640013" y="5822950"/>
          <a:ext cx="463550" cy="268288"/>
        </p:xfrm>
        <a:graphic>
          <a:graphicData uri="http://schemas.openxmlformats.org/presentationml/2006/ole">
            <p:oleObj spid="_x0000_s13824" name="CS ChemDraw Drawing" r:id="rId29" imgW="304800" imgH="177800" progId="ACD.ChemSketchCDX">
              <p:embed/>
            </p:oleObj>
          </a:graphicData>
        </a:graphic>
      </p:graphicFrame>
      <p:graphicFrame>
        <p:nvGraphicFramePr>
          <p:cNvPr id="13341" name="Object 44"/>
          <p:cNvGraphicFramePr>
            <a:graphicFrameLocks noChangeAspect="1"/>
          </p:cNvGraphicFramePr>
          <p:nvPr/>
        </p:nvGraphicFramePr>
        <p:xfrm>
          <a:off x="3643313" y="6140450"/>
          <a:ext cx="463550" cy="268288"/>
        </p:xfrm>
        <a:graphic>
          <a:graphicData uri="http://schemas.openxmlformats.org/presentationml/2006/ole">
            <p:oleObj spid="_x0000_s13825" name="CS ChemDraw Drawing" r:id="rId30" imgW="304800" imgH="177800" progId="ACD.ChemSketchCDX">
              <p:embed/>
            </p:oleObj>
          </a:graphicData>
        </a:graphic>
      </p:graphicFrame>
      <p:graphicFrame>
        <p:nvGraphicFramePr>
          <p:cNvPr id="13342" name="Object 45"/>
          <p:cNvGraphicFramePr>
            <a:graphicFrameLocks noChangeAspect="1"/>
          </p:cNvGraphicFramePr>
          <p:nvPr/>
        </p:nvGraphicFramePr>
        <p:xfrm>
          <a:off x="2900363" y="5429250"/>
          <a:ext cx="512762" cy="311150"/>
        </p:xfrm>
        <a:graphic>
          <a:graphicData uri="http://schemas.openxmlformats.org/presentationml/2006/ole">
            <p:oleObj spid="_x0000_s13826" name="CS ChemDraw Drawing" r:id="rId31" imgW="337820" imgH="205740" progId="ACD.ChemSketchCDX">
              <p:embed/>
            </p:oleObj>
          </a:graphicData>
        </a:graphic>
      </p:graphicFrame>
      <p:graphicFrame>
        <p:nvGraphicFramePr>
          <p:cNvPr id="13343" name="Object 46"/>
          <p:cNvGraphicFramePr>
            <a:graphicFrameLocks noChangeAspect="1"/>
          </p:cNvGraphicFramePr>
          <p:nvPr/>
        </p:nvGraphicFramePr>
        <p:xfrm>
          <a:off x="3522663" y="5632450"/>
          <a:ext cx="512762" cy="311150"/>
        </p:xfrm>
        <a:graphic>
          <a:graphicData uri="http://schemas.openxmlformats.org/presentationml/2006/ole">
            <p:oleObj spid="_x0000_s13827" name="CS ChemDraw Drawing" r:id="rId32" imgW="337820" imgH="205740" progId="ACD.ChemSketchCDX">
              <p:embed/>
            </p:oleObj>
          </a:graphicData>
        </a:graphic>
      </p:graphicFrame>
      <p:grpSp>
        <p:nvGrpSpPr>
          <p:cNvPr id="13369" name="Group 63"/>
          <p:cNvGrpSpPr>
            <a:grpSpLocks/>
          </p:cNvGrpSpPr>
          <p:nvPr/>
        </p:nvGrpSpPr>
        <p:grpSpPr bwMode="auto">
          <a:xfrm>
            <a:off x="5384800" y="5842000"/>
            <a:ext cx="3676650" cy="939800"/>
            <a:chOff x="3392" y="3680"/>
            <a:chExt cx="2316" cy="592"/>
          </a:xfrm>
        </p:grpSpPr>
        <p:sp>
          <p:nvSpPr>
            <p:cNvPr id="13377" name="Text Box 64"/>
            <p:cNvSpPr txBox="1">
              <a:spLocks noChangeArrowheads="1"/>
            </p:cNvSpPr>
            <p:nvPr/>
          </p:nvSpPr>
          <p:spPr bwMode="auto">
            <a:xfrm>
              <a:off x="3392" y="3680"/>
              <a:ext cx="192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>
                  <a:solidFill>
                    <a:srgbClr val="FF0000"/>
                  </a:solidFill>
                  <a:latin typeface="Comic Sans MS" pitchFamily="66" charset="0"/>
                </a:rPr>
                <a:t>Réaction support de titrage:</a:t>
              </a:r>
            </a:p>
          </p:txBody>
        </p:sp>
        <p:sp>
          <p:nvSpPr>
            <p:cNvPr id="13378" name="AutoShape 65"/>
            <p:cNvSpPr>
              <a:spLocks noChangeArrowheads="1"/>
            </p:cNvSpPr>
            <p:nvPr/>
          </p:nvSpPr>
          <p:spPr bwMode="auto">
            <a:xfrm>
              <a:off x="3453" y="3921"/>
              <a:ext cx="2255" cy="351"/>
            </a:xfrm>
            <a:prstGeom prst="roundRect">
              <a:avLst>
                <a:gd name="adj" fmla="val 16667"/>
              </a:avLst>
            </a:prstGeom>
            <a:solidFill>
              <a:schemeClr val="folHlink"/>
            </a:soli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66626" name="AutoShape 66"/>
            <p:cNvSpPr>
              <a:spLocks noChangeArrowheads="1"/>
            </p:cNvSpPr>
            <p:nvPr/>
          </p:nvSpPr>
          <p:spPr bwMode="auto">
            <a:xfrm>
              <a:off x="3405" y="3857"/>
              <a:ext cx="2255" cy="367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1">
                    <a:gamma/>
                    <a:shade val="7607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76078"/>
                    <a:invGamma/>
                  </a:schemeClr>
                </a:gs>
              </a:gsLst>
              <a:lin ang="2700000" scaled="1"/>
            </a:gradFill>
            <a:ln w="381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FR"/>
            </a:p>
          </p:txBody>
        </p:sp>
        <p:graphicFrame>
          <p:nvGraphicFramePr>
            <p:cNvPr id="13351" name="Object 67"/>
            <p:cNvGraphicFramePr>
              <a:graphicFrameLocks noChangeAspect="1"/>
            </p:cNvGraphicFramePr>
            <p:nvPr/>
          </p:nvGraphicFramePr>
          <p:xfrm>
            <a:off x="3537" y="3931"/>
            <a:ext cx="384" cy="208"/>
          </p:xfrm>
          <a:graphic>
            <a:graphicData uri="http://schemas.openxmlformats.org/presentationml/2006/ole">
              <p:oleObj spid="_x0000_s13828" name="CS ChemDraw Drawing" r:id="rId33" imgW="401320" imgH="218440" progId="ACD.ChemSketchCDX">
                <p:embed/>
              </p:oleObj>
            </a:graphicData>
          </a:graphic>
        </p:graphicFrame>
        <p:graphicFrame>
          <p:nvGraphicFramePr>
            <p:cNvPr id="13352" name="Object 68"/>
            <p:cNvGraphicFramePr>
              <a:graphicFrameLocks noChangeAspect="1"/>
            </p:cNvGraphicFramePr>
            <p:nvPr/>
          </p:nvGraphicFramePr>
          <p:xfrm>
            <a:off x="4271" y="3951"/>
            <a:ext cx="316" cy="159"/>
          </p:xfrm>
          <a:graphic>
            <a:graphicData uri="http://schemas.openxmlformats.org/presentationml/2006/ole">
              <p:oleObj spid="_x0000_s13829" name="CS ChemDraw Drawing" r:id="rId34" imgW="330200" imgH="167640" progId="ACD.ChemSketchCDX">
                <p:embed/>
              </p:oleObj>
            </a:graphicData>
          </a:graphic>
        </p:graphicFrame>
        <p:graphicFrame>
          <p:nvGraphicFramePr>
            <p:cNvPr id="13353" name="Object 69"/>
            <p:cNvGraphicFramePr>
              <a:graphicFrameLocks noChangeAspect="1"/>
            </p:cNvGraphicFramePr>
            <p:nvPr/>
          </p:nvGraphicFramePr>
          <p:xfrm>
            <a:off x="4952" y="3952"/>
            <a:ext cx="169" cy="196"/>
          </p:xfrm>
          <a:graphic>
            <a:graphicData uri="http://schemas.openxmlformats.org/presentationml/2006/ole">
              <p:oleObj spid="_x0000_s13830" name="CS ChemDraw Drawing" r:id="rId35" imgW="561340" imgH="205740" progId="ACD.ChemSketchCDX">
                <p:embed/>
              </p:oleObj>
            </a:graphicData>
          </a:graphic>
        </p:graphicFrame>
        <p:sp>
          <p:nvSpPr>
            <p:cNvPr id="13380" name="Text Box 70"/>
            <p:cNvSpPr txBox="1">
              <a:spLocks noChangeArrowheads="1"/>
            </p:cNvSpPr>
            <p:nvPr/>
          </p:nvSpPr>
          <p:spPr bwMode="auto">
            <a:xfrm>
              <a:off x="3971" y="3908"/>
              <a:ext cx="88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/>
                <a:t>+</a:t>
              </a:r>
            </a:p>
          </p:txBody>
        </p:sp>
        <p:sp>
          <p:nvSpPr>
            <p:cNvPr id="13381" name="Text Box 71"/>
            <p:cNvSpPr txBox="1">
              <a:spLocks noChangeArrowheads="1"/>
            </p:cNvSpPr>
            <p:nvPr/>
          </p:nvSpPr>
          <p:spPr bwMode="auto">
            <a:xfrm>
              <a:off x="4634" y="3890"/>
              <a:ext cx="8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800" b="1">
                  <a:sym typeface="Wingdings" pitchFamily="2" charset="2"/>
                </a:rPr>
                <a:t></a:t>
              </a:r>
            </a:p>
          </p:txBody>
        </p:sp>
        <p:graphicFrame>
          <p:nvGraphicFramePr>
            <p:cNvPr id="13354" name="Object 72"/>
            <p:cNvGraphicFramePr>
              <a:graphicFrameLocks noChangeAspect="1"/>
            </p:cNvGraphicFramePr>
            <p:nvPr/>
          </p:nvGraphicFramePr>
          <p:xfrm>
            <a:off x="3835" y="4053"/>
            <a:ext cx="204" cy="133"/>
          </p:xfrm>
          <a:graphic>
            <a:graphicData uri="http://schemas.openxmlformats.org/presentationml/2006/ole">
              <p:oleObj spid="_x0000_s13831" name="CS ChemDraw Drawing" r:id="rId36" imgW="314960" imgH="205740" progId="ACD.ChemSketchCDX">
                <p:embed/>
              </p:oleObj>
            </a:graphicData>
          </a:graphic>
        </p:graphicFrame>
        <p:graphicFrame>
          <p:nvGraphicFramePr>
            <p:cNvPr id="13355" name="Object 73"/>
            <p:cNvGraphicFramePr>
              <a:graphicFrameLocks noChangeAspect="1"/>
            </p:cNvGraphicFramePr>
            <p:nvPr/>
          </p:nvGraphicFramePr>
          <p:xfrm>
            <a:off x="4499" y="4045"/>
            <a:ext cx="204" cy="133"/>
          </p:xfrm>
          <a:graphic>
            <a:graphicData uri="http://schemas.openxmlformats.org/presentationml/2006/ole">
              <p:oleObj spid="_x0000_s13832" name="CS ChemDraw Drawing" r:id="rId37" imgW="314960" imgH="205740" progId="ACD.ChemSketchCDX">
                <p:embed/>
              </p:oleObj>
            </a:graphicData>
          </a:graphic>
        </p:graphicFrame>
        <p:graphicFrame>
          <p:nvGraphicFramePr>
            <p:cNvPr id="13356" name="Object 74"/>
            <p:cNvGraphicFramePr>
              <a:graphicFrameLocks noChangeAspect="1"/>
            </p:cNvGraphicFramePr>
            <p:nvPr/>
          </p:nvGraphicFramePr>
          <p:xfrm>
            <a:off x="5436" y="4032"/>
            <a:ext cx="162" cy="152"/>
          </p:xfrm>
          <a:graphic>
            <a:graphicData uri="http://schemas.openxmlformats.org/presentationml/2006/ole">
              <p:oleObj spid="_x0000_s13833" name="Equation" r:id="rId38" imgW="371160" imgH="239040" progId="">
                <p:embed/>
              </p:oleObj>
            </a:graphicData>
          </a:graphic>
        </p:graphicFrame>
        <p:graphicFrame>
          <p:nvGraphicFramePr>
            <p:cNvPr id="13357" name="Object 75"/>
            <p:cNvGraphicFramePr>
              <a:graphicFrameLocks noChangeAspect="1"/>
            </p:cNvGraphicFramePr>
            <p:nvPr/>
          </p:nvGraphicFramePr>
          <p:xfrm>
            <a:off x="5131" y="3956"/>
            <a:ext cx="323" cy="196"/>
          </p:xfrm>
          <a:graphic>
            <a:graphicData uri="http://schemas.openxmlformats.org/presentationml/2006/ole">
              <p:oleObj spid="_x0000_s13834" name="CS ChemDraw Drawing" r:id="rId39" imgW="337820" imgH="205740" progId="ACD.ChemSketchCDX">
                <p:embed/>
              </p:oleObj>
            </a:graphicData>
          </a:graphic>
        </p:graphicFrame>
      </p:grpSp>
      <p:sp>
        <p:nvSpPr>
          <p:cNvPr id="13370" name="Text Box 76"/>
          <p:cNvSpPr txBox="1">
            <a:spLocks noChangeArrowheads="1"/>
          </p:cNvSpPr>
          <p:nvPr/>
        </p:nvSpPr>
        <p:spPr bwMode="auto">
          <a:xfrm>
            <a:off x="6426200" y="1358900"/>
            <a:ext cx="2362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800">
                <a:solidFill>
                  <a:schemeClr val="accent2"/>
                </a:solidFill>
                <a:latin typeface="Comic Sans MS" pitchFamily="66" charset="0"/>
              </a:rPr>
              <a:t>Avant l’équivalence…</a:t>
            </a:r>
          </a:p>
        </p:txBody>
      </p:sp>
      <p:grpSp>
        <p:nvGrpSpPr>
          <p:cNvPr id="13371" name="Group 77"/>
          <p:cNvGrpSpPr>
            <a:grpSpLocks/>
          </p:cNvGrpSpPr>
          <p:nvPr/>
        </p:nvGrpSpPr>
        <p:grpSpPr bwMode="auto">
          <a:xfrm>
            <a:off x="6184900" y="1422400"/>
            <a:ext cx="241300" cy="241300"/>
            <a:chOff x="4232" y="2360"/>
            <a:chExt cx="416" cy="392"/>
          </a:xfrm>
        </p:grpSpPr>
        <p:sp>
          <p:nvSpPr>
            <p:cNvPr id="13375" name="Oval 78"/>
            <p:cNvSpPr>
              <a:spLocks noChangeArrowheads="1"/>
            </p:cNvSpPr>
            <p:nvPr/>
          </p:nvSpPr>
          <p:spPr bwMode="auto">
            <a:xfrm>
              <a:off x="4232" y="2360"/>
              <a:ext cx="416" cy="392"/>
            </a:xfrm>
            <a:prstGeom prst="ellipse">
              <a:avLst/>
            </a:pr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66639" name="Oval 79"/>
            <p:cNvSpPr>
              <a:spLocks noChangeArrowheads="1"/>
            </p:cNvSpPr>
            <p:nvPr/>
          </p:nvSpPr>
          <p:spPr bwMode="auto">
            <a:xfrm>
              <a:off x="4232" y="2360"/>
              <a:ext cx="375" cy="369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gamma/>
                    <a:tint val="0"/>
                    <a:invGamma/>
                  </a:schemeClr>
                </a:gs>
                <a:gs pos="100000">
                  <a:schemeClr val="accent2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FR"/>
            </a:p>
          </p:txBody>
        </p:sp>
      </p:grpSp>
      <p:graphicFrame>
        <p:nvGraphicFramePr>
          <p:cNvPr id="13344" name="Object 80"/>
          <p:cNvGraphicFramePr>
            <a:graphicFrameLocks noChangeAspect="1"/>
          </p:cNvGraphicFramePr>
          <p:nvPr/>
        </p:nvGraphicFramePr>
        <p:xfrm>
          <a:off x="6475413" y="1809750"/>
          <a:ext cx="463550" cy="268288"/>
        </p:xfrm>
        <a:graphic>
          <a:graphicData uri="http://schemas.openxmlformats.org/presentationml/2006/ole">
            <p:oleObj spid="_x0000_s13835" name="CS ChemDraw Drawing" r:id="rId40" imgW="304800" imgH="177800" progId="ACD.ChemSketchCDX">
              <p:embed/>
            </p:oleObj>
          </a:graphicData>
        </a:graphic>
      </p:graphicFrame>
      <p:graphicFrame>
        <p:nvGraphicFramePr>
          <p:cNvPr id="13345" name="Object 81"/>
          <p:cNvGraphicFramePr>
            <a:graphicFrameLocks noChangeAspect="1"/>
          </p:cNvGraphicFramePr>
          <p:nvPr/>
        </p:nvGraphicFramePr>
        <p:xfrm>
          <a:off x="7153275" y="1827213"/>
          <a:ext cx="501650" cy="252412"/>
        </p:xfrm>
        <a:graphic>
          <a:graphicData uri="http://schemas.openxmlformats.org/presentationml/2006/ole">
            <p:oleObj spid="_x0000_s13836" name="CS ChemDraw Drawing" r:id="rId41" imgW="330200" imgH="167640" progId="ACD.ChemSketchCDX">
              <p:embed/>
            </p:oleObj>
          </a:graphicData>
        </a:graphic>
      </p:graphicFrame>
      <p:grpSp>
        <p:nvGrpSpPr>
          <p:cNvPr id="13372" name="Group 82"/>
          <p:cNvGrpSpPr>
            <a:grpSpLocks/>
          </p:cNvGrpSpPr>
          <p:nvPr/>
        </p:nvGrpSpPr>
        <p:grpSpPr bwMode="auto">
          <a:xfrm>
            <a:off x="7812088" y="1797050"/>
            <a:ext cx="633412" cy="492125"/>
            <a:chOff x="3977" y="1748"/>
            <a:chExt cx="399" cy="310"/>
          </a:xfrm>
        </p:grpSpPr>
        <p:graphicFrame>
          <p:nvGraphicFramePr>
            <p:cNvPr id="13349" name="Object 83"/>
            <p:cNvGraphicFramePr>
              <a:graphicFrameLocks noChangeAspect="1"/>
            </p:cNvGraphicFramePr>
            <p:nvPr/>
          </p:nvGraphicFramePr>
          <p:xfrm>
            <a:off x="4011" y="1748"/>
            <a:ext cx="323" cy="196"/>
          </p:xfrm>
          <a:graphic>
            <a:graphicData uri="http://schemas.openxmlformats.org/presentationml/2006/ole">
              <p:oleObj spid="_x0000_s13837" name="CS ChemDraw Drawing" r:id="rId42" imgW="337820" imgH="205740" progId="ACD.ChemSketchCDX">
                <p:embed/>
              </p:oleObj>
            </a:graphicData>
          </a:graphic>
        </p:graphicFrame>
        <p:graphicFrame>
          <p:nvGraphicFramePr>
            <p:cNvPr id="13350" name="Object 84"/>
            <p:cNvGraphicFramePr>
              <a:graphicFrameLocks noChangeAspect="1"/>
            </p:cNvGraphicFramePr>
            <p:nvPr/>
          </p:nvGraphicFramePr>
          <p:xfrm>
            <a:off x="3977" y="1940"/>
            <a:ext cx="399" cy="118"/>
          </p:xfrm>
          <a:graphic>
            <a:graphicData uri="http://schemas.openxmlformats.org/presentationml/2006/ole">
              <p:oleObj spid="_x0000_s13838" name="CS ChemDraw Drawing" r:id="rId43" imgW="576580" imgH="170180" progId="ACD.ChemSketchCDX">
                <p:embed/>
              </p:oleObj>
            </a:graphicData>
          </a:graphic>
        </p:graphicFrame>
      </p:grpSp>
      <p:graphicFrame>
        <p:nvGraphicFramePr>
          <p:cNvPr id="13346" name="Object 85"/>
          <p:cNvGraphicFramePr>
            <a:graphicFrameLocks noChangeAspect="1"/>
          </p:cNvGraphicFramePr>
          <p:nvPr/>
        </p:nvGraphicFramePr>
        <p:xfrm>
          <a:off x="6529388" y="2360613"/>
          <a:ext cx="358775" cy="252412"/>
        </p:xfrm>
        <a:graphic>
          <a:graphicData uri="http://schemas.openxmlformats.org/presentationml/2006/ole">
            <p:oleObj spid="_x0000_s13839" name="CS ChemDraw Drawing" r:id="rId44" imgW="236220" imgH="167640" progId="ACD.ChemSketchCDX">
              <p:embed/>
            </p:oleObj>
          </a:graphicData>
        </a:graphic>
      </p:graphicFrame>
      <p:grpSp>
        <p:nvGrpSpPr>
          <p:cNvPr id="13373" name="Group 86"/>
          <p:cNvGrpSpPr>
            <a:grpSpLocks/>
          </p:cNvGrpSpPr>
          <p:nvPr/>
        </p:nvGrpSpPr>
        <p:grpSpPr bwMode="auto">
          <a:xfrm>
            <a:off x="7046913" y="2305050"/>
            <a:ext cx="614362" cy="492125"/>
            <a:chOff x="3439" y="1748"/>
            <a:chExt cx="387" cy="310"/>
          </a:xfrm>
        </p:grpSpPr>
        <p:graphicFrame>
          <p:nvGraphicFramePr>
            <p:cNvPr id="13347" name="Object 87"/>
            <p:cNvGraphicFramePr>
              <a:graphicFrameLocks noChangeAspect="1"/>
            </p:cNvGraphicFramePr>
            <p:nvPr/>
          </p:nvGraphicFramePr>
          <p:xfrm>
            <a:off x="3467" y="1748"/>
            <a:ext cx="323" cy="196"/>
          </p:xfrm>
          <a:graphic>
            <a:graphicData uri="http://schemas.openxmlformats.org/presentationml/2006/ole">
              <p:oleObj spid="_x0000_s13840" name="CS ChemDraw Drawing" r:id="rId45" imgW="337820" imgH="205740" progId="ACD.ChemSketchCDX">
                <p:embed/>
              </p:oleObj>
            </a:graphicData>
          </a:graphic>
        </p:graphicFrame>
        <p:graphicFrame>
          <p:nvGraphicFramePr>
            <p:cNvPr id="13348" name="Object 88"/>
            <p:cNvGraphicFramePr>
              <a:graphicFrameLocks noChangeAspect="1"/>
            </p:cNvGraphicFramePr>
            <p:nvPr/>
          </p:nvGraphicFramePr>
          <p:xfrm>
            <a:off x="3439" y="1940"/>
            <a:ext cx="387" cy="118"/>
          </p:xfrm>
          <a:graphic>
            <a:graphicData uri="http://schemas.openxmlformats.org/presentationml/2006/ole">
              <p:oleObj spid="_x0000_s13841" name="CS ChemDraw Drawing" r:id="rId46" imgW="558800" imgH="170180" progId="ACD.ChemSketchCDX">
                <p:embed/>
              </p:oleObj>
            </a:graphicData>
          </a:graphic>
        </p:graphicFrame>
      </p:grpSp>
      <p:sp>
        <p:nvSpPr>
          <p:cNvPr id="13374" name="AutoShape 89"/>
          <p:cNvSpPr>
            <a:spLocks noChangeArrowheads="1"/>
          </p:cNvSpPr>
          <p:nvPr/>
        </p:nvSpPr>
        <p:spPr bwMode="auto">
          <a:xfrm>
            <a:off x="7239000" y="1104900"/>
            <a:ext cx="152400" cy="266700"/>
          </a:xfrm>
          <a:prstGeom prst="downArrow">
            <a:avLst>
              <a:gd name="adj1" fmla="val 50000"/>
              <a:gd name="adj2" fmla="val 4375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AutoShape 2"/>
          <p:cNvSpPr>
            <a:spLocks noChangeArrowheads="1"/>
          </p:cNvSpPr>
          <p:nvPr/>
        </p:nvSpPr>
        <p:spPr bwMode="auto">
          <a:xfrm>
            <a:off x="5892800" y="241300"/>
            <a:ext cx="2959100" cy="81280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chemeClr val="bg1">
                  <a:gamma/>
                  <a:shade val="84314"/>
                  <a:invGamma/>
                </a:schemeClr>
              </a:gs>
              <a:gs pos="50000">
                <a:schemeClr val="bg1"/>
              </a:gs>
              <a:gs pos="100000">
                <a:schemeClr val="bg1">
                  <a:gamma/>
                  <a:shade val="84314"/>
                  <a:invGamma/>
                </a:schemeClr>
              </a:gs>
            </a:gsLst>
            <a:lin ang="2700000" scaled="1"/>
          </a:gradFill>
          <a:ln w="2857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graphicFrame>
        <p:nvGraphicFramePr>
          <p:cNvPr id="14338" name="Object 3"/>
          <p:cNvGraphicFramePr>
            <a:graphicFrameLocks noChangeAspect="1"/>
          </p:cNvGraphicFramePr>
          <p:nvPr/>
        </p:nvGraphicFramePr>
        <p:xfrm>
          <a:off x="455613" y="0"/>
          <a:ext cx="4191000" cy="3890963"/>
        </p:xfrm>
        <a:graphic>
          <a:graphicData uri="http://schemas.openxmlformats.org/presentationml/2006/ole">
            <p:oleObj spid="_x0000_s14822" name="Image bitmap" r:id="rId3" imgW="3591426" imgH="3333333" progId="PBrush">
              <p:embed/>
            </p:oleObj>
          </a:graphicData>
        </a:graphic>
      </p:graphicFrame>
      <p:sp>
        <p:nvSpPr>
          <p:cNvPr id="68612" name="Oval 4"/>
          <p:cNvSpPr>
            <a:spLocks noChangeArrowheads="1"/>
          </p:cNvSpPr>
          <p:nvPr/>
        </p:nvSpPr>
        <p:spPr bwMode="auto">
          <a:xfrm>
            <a:off x="4064000" y="1282700"/>
            <a:ext cx="393700" cy="1079500"/>
          </a:xfrm>
          <a:prstGeom prst="ellipse">
            <a:avLst/>
          </a:prstGeom>
          <a:gradFill rotWithShape="0">
            <a:gsLst>
              <a:gs pos="0">
                <a:schemeClr val="bg1">
                  <a:gamma/>
                  <a:shade val="46275"/>
                  <a:invGamma/>
                </a:schemeClr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68613" name="Freeform 5"/>
          <p:cNvSpPr>
            <a:spLocks/>
          </p:cNvSpPr>
          <p:nvPr/>
        </p:nvSpPr>
        <p:spPr bwMode="auto">
          <a:xfrm>
            <a:off x="1127125" y="1651000"/>
            <a:ext cx="1009650" cy="336550"/>
          </a:xfrm>
          <a:custGeom>
            <a:avLst/>
            <a:gdLst/>
            <a:ahLst/>
            <a:cxnLst>
              <a:cxn ang="0">
                <a:pos x="610" y="0"/>
              </a:cxn>
              <a:cxn ang="0">
                <a:pos x="622" y="34"/>
              </a:cxn>
              <a:cxn ang="0">
                <a:pos x="630" y="92"/>
              </a:cxn>
              <a:cxn ang="0">
                <a:pos x="632" y="120"/>
              </a:cxn>
              <a:cxn ang="0">
                <a:pos x="636" y="212"/>
              </a:cxn>
              <a:cxn ang="0">
                <a:pos x="232" y="206"/>
              </a:cxn>
              <a:cxn ang="0">
                <a:pos x="146" y="208"/>
              </a:cxn>
              <a:cxn ang="0">
                <a:pos x="78" y="178"/>
              </a:cxn>
              <a:cxn ang="0">
                <a:pos x="40" y="156"/>
              </a:cxn>
              <a:cxn ang="0">
                <a:pos x="4" y="136"/>
              </a:cxn>
              <a:cxn ang="0">
                <a:pos x="0" y="112"/>
              </a:cxn>
              <a:cxn ang="0">
                <a:pos x="2" y="76"/>
              </a:cxn>
              <a:cxn ang="0">
                <a:pos x="24" y="48"/>
              </a:cxn>
              <a:cxn ang="0">
                <a:pos x="64" y="26"/>
              </a:cxn>
              <a:cxn ang="0">
                <a:pos x="94" y="12"/>
              </a:cxn>
              <a:cxn ang="0">
                <a:pos x="130" y="8"/>
              </a:cxn>
              <a:cxn ang="0">
                <a:pos x="610" y="0"/>
              </a:cxn>
            </a:cxnLst>
            <a:rect l="0" t="0" r="r" b="b"/>
            <a:pathLst>
              <a:path w="636" h="212">
                <a:moveTo>
                  <a:pt x="610" y="0"/>
                </a:moveTo>
                <a:lnTo>
                  <a:pt x="622" y="34"/>
                </a:lnTo>
                <a:lnTo>
                  <a:pt x="630" y="92"/>
                </a:lnTo>
                <a:lnTo>
                  <a:pt x="632" y="120"/>
                </a:lnTo>
                <a:lnTo>
                  <a:pt x="636" y="212"/>
                </a:lnTo>
                <a:lnTo>
                  <a:pt x="232" y="206"/>
                </a:lnTo>
                <a:lnTo>
                  <a:pt x="146" y="208"/>
                </a:lnTo>
                <a:lnTo>
                  <a:pt x="78" y="178"/>
                </a:lnTo>
                <a:lnTo>
                  <a:pt x="40" y="156"/>
                </a:lnTo>
                <a:lnTo>
                  <a:pt x="4" y="136"/>
                </a:lnTo>
                <a:lnTo>
                  <a:pt x="0" y="112"/>
                </a:lnTo>
                <a:lnTo>
                  <a:pt x="2" y="76"/>
                </a:lnTo>
                <a:lnTo>
                  <a:pt x="24" y="48"/>
                </a:lnTo>
                <a:lnTo>
                  <a:pt x="64" y="26"/>
                </a:lnTo>
                <a:lnTo>
                  <a:pt x="94" y="12"/>
                </a:lnTo>
                <a:lnTo>
                  <a:pt x="130" y="8"/>
                </a:lnTo>
                <a:lnTo>
                  <a:pt x="610" y="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bg1">
                  <a:gamma/>
                  <a:shade val="56078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8614" name="Freeform 6"/>
          <p:cNvSpPr>
            <a:spLocks/>
          </p:cNvSpPr>
          <p:nvPr/>
        </p:nvSpPr>
        <p:spPr bwMode="auto">
          <a:xfrm>
            <a:off x="2349500" y="1625600"/>
            <a:ext cx="635000" cy="387350"/>
          </a:xfrm>
          <a:custGeom>
            <a:avLst/>
            <a:gdLst/>
            <a:ahLst/>
            <a:cxnLst>
              <a:cxn ang="0">
                <a:pos x="32" y="0"/>
              </a:cxn>
              <a:cxn ang="0">
                <a:pos x="18" y="40"/>
              </a:cxn>
              <a:cxn ang="0">
                <a:pos x="8" y="110"/>
              </a:cxn>
              <a:cxn ang="0">
                <a:pos x="4" y="170"/>
              </a:cxn>
              <a:cxn ang="0">
                <a:pos x="0" y="236"/>
              </a:cxn>
              <a:cxn ang="0">
                <a:pos x="398" y="244"/>
              </a:cxn>
              <a:cxn ang="0">
                <a:pos x="370" y="228"/>
              </a:cxn>
              <a:cxn ang="0">
                <a:pos x="352" y="178"/>
              </a:cxn>
              <a:cxn ang="0">
                <a:pos x="336" y="150"/>
              </a:cxn>
              <a:cxn ang="0">
                <a:pos x="338" y="112"/>
              </a:cxn>
              <a:cxn ang="0">
                <a:pos x="348" y="66"/>
              </a:cxn>
              <a:cxn ang="0">
                <a:pos x="366" y="26"/>
              </a:cxn>
              <a:cxn ang="0">
                <a:pos x="400" y="2"/>
              </a:cxn>
              <a:cxn ang="0">
                <a:pos x="32" y="0"/>
              </a:cxn>
            </a:cxnLst>
            <a:rect l="0" t="0" r="r" b="b"/>
            <a:pathLst>
              <a:path w="400" h="244">
                <a:moveTo>
                  <a:pt x="32" y="0"/>
                </a:moveTo>
                <a:lnTo>
                  <a:pt x="18" y="40"/>
                </a:lnTo>
                <a:lnTo>
                  <a:pt x="8" y="110"/>
                </a:lnTo>
                <a:lnTo>
                  <a:pt x="4" y="170"/>
                </a:lnTo>
                <a:lnTo>
                  <a:pt x="0" y="236"/>
                </a:lnTo>
                <a:lnTo>
                  <a:pt x="398" y="244"/>
                </a:lnTo>
                <a:lnTo>
                  <a:pt x="370" y="228"/>
                </a:lnTo>
                <a:lnTo>
                  <a:pt x="352" y="178"/>
                </a:lnTo>
                <a:lnTo>
                  <a:pt x="336" y="150"/>
                </a:lnTo>
                <a:lnTo>
                  <a:pt x="338" y="112"/>
                </a:lnTo>
                <a:lnTo>
                  <a:pt x="348" y="66"/>
                </a:lnTo>
                <a:lnTo>
                  <a:pt x="366" y="26"/>
                </a:lnTo>
                <a:lnTo>
                  <a:pt x="400" y="2"/>
                </a:lnTo>
                <a:lnTo>
                  <a:pt x="32" y="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bg1">
                  <a:gamma/>
                  <a:shade val="46275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14386" name="Freeform 7"/>
          <p:cNvSpPr>
            <a:spLocks/>
          </p:cNvSpPr>
          <p:nvPr/>
        </p:nvSpPr>
        <p:spPr bwMode="auto">
          <a:xfrm>
            <a:off x="3994150" y="1371600"/>
            <a:ext cx="171450" cy="869950"/>
          </a:xfrm>
          <a:custGeom>
            <a:avLst/>
            <a:gdLst>
              <a:gd name="T0" fmla="*/ 84 w 108"/>
              <a:gd name="T1" fmla="*/ 0 h 548"/>
              <a:gd name="T2" fmla="*/ 4 w 108"/>
              <a:gd name="T3" fmla="*/ 248 h 548"/>
              <a:gd name="T4" fmla="*/ 108 w 108"/>
              <a:gd name="T5" fmla="*/ 548 h 548"/>
              <a:gd name="T6" fmla="*/ 0 60000 65536"/>
              <a:gd name="T7" fmla="*/ 0 60000 65536"/>
              <a:gd name="T8" fmla="*/ 0 60000 65536"/>
              <a:gd name="T9" fmla="*/ 0 w 108"/>
              <a:gd name="T10" fmla="*/ 0 h 548"/>
              <a:gd name="T11" fmla="*/ 108 w 108"/>
              <a:gd name="T12" fmla="*/ 548 h 5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8" h="548">
                <a:moveTo>
                  <a:pt x="84" y="0"/>
                </a:moveTo>
                <a:cubicBezTo>
                  <a:pt x="42" y="78"/>
                  <a:pt x="0" y="157"/>
                  <a:pt x="4" y="248"/>
                </a:cubicBezTo>
                <a:cubicBezTo>
                  <a:pt x="8" y="339"/>
                  <a:pt x="58" y="443"/>
                  <a:pt x="108" y="54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aphicFrame>
        <p:nvGraphicFramePr>
          <p:cNvPr id="14339" name="Object 8"/>
          <p:cNvGraphicFramePr>
            <a:graphicFrameLocks noChangeAspect="1"/>
          </p:cNvGraphicFramePr>
          <p:nvPr/>
        </p:nvGraphicFramePr>
        <p:xfrm>
          <a:off x="25400" y="4406900"/>
          <a:ext cx="4619625" cy="1384300"/>
        </p:xfrm>
        <a:graphic>
          <a:graphicData uri="http://schemas.openxmlformats.org/presentationml/2006/ole">
            <p:oleObj spid="_x0000_s14823" name="Image bitmap" r:id="rId4" imgW="1457143" imgH="609524" progId="PBrush">
              <p:embed/>
            </p:oleObj>
          </a:graphicData>
        </a:graphic>
      </p:graphicFrame>
      <p:sp>
        <p:nvSpPr>
          <p:cNvPr id="14387" name="Line 9"/>
          <p:cNvSpPr>
            <a:spLocks noChangeShapeType="1"/>
          </p:cNvSpPr>
          <p:nvPr/>
        </p:nvSpPr>
        <p:spPr bwMode="auto">
          <a:xfrm>
            <a:off x="596900" y="5651500"/>
            <a:ext cx="0" cy="120650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4388" name="Line 10"/>
          <p:cNvSpPr>
            <a:spLocks noChangeShapeType="1"/>
          </p:cNvSpPr>
          <p:nvPr/>
        </p:nvSpPr>
        <p:spPr bwMode="auto">
          <a:xfrm>
            <a:off x="4381500" y="5651500"/>
            <a:ext cx="0" cy="120650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pSp>
        <p:nvGrpSpPr>
          <p:cNvPr id="14389" name="Group 11"/>
          <p:cNvGrpSpPr>
            <a:grpSpLocks/>
          </p:cNvGrpSpPr>
          <p:nvPr/>
        </p:nvGrpSpPr>
        <p:grpSpPr bwMode="auto">
          <a:xfrm>
            <a:off x="5373688" y="368300"/>
            <a:ext cx="436562" cy="5257800"/>
            <a:chOff x="3537" y="224"/>
            <a:chExt cx="275" cy="3768"/>
          </a:xfrm>
        </p:grpSpPr>
        <p:sp>
          <p:nvSpPr>
            <p:cNvPr id="14406" name="Freeform 12"/>
            <p:cNvSpPr>
              <a:spLocks/>
            </p:cNvSpPr>
            <p:nvPr/>
          </p:nvSpPr>
          <p:spPr bwMode="auto">
            <a:xfrm>
              <a:off x="3569" y="248"/>
              <a:ext cx="243" cy="3744"/>
            </a:xfrm>
            <a:custGeom>
              <a:avLst/>
              <a:gdLst>
                <a:gd name="T0" fmla="*/ 255 w 451"/>
                <a:gd name="T1" fmla="*/ 0 h 3536"/>
                <a:gd name="T2" fmla="*/ 31 w 451"/>
                <a:gd name="T3" fmla="*/ 456 h 3536"/>
                <a:gd name="T4" fmla="*/ 439 w 451"/>
                <a:gd name="T5" fmla="*/ 1312 h 3536"/>
                <a:gd name="T6" fmla="*/ 103 w 451"/>
                <a:gd name="T7" fmla="*/ 2680 h 3536"/>
                <a:gd name="T8" fmla="*/ 391 w 451"/>
                <a:gd name="T9" fmla="*/ 3536 h 35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1"/>
                <a:gd name="T16" fmla="*/ 0 h 3536"/>
                <a:gd name="T17" fmla="*/ 451 w 451"/>
                <a:gd name="T18" fmla="*/ 3536 h 3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1" h="3536">
                  <a:moveTo>
                    <a:pt x="255" y="0"/>
                  </a:moveTo>
                  <a:cubicBezTo>
                    <a:pt x="127" y="118"/>
                    <a:pt x="0" y="237"/>
                    <a:pt x="31" y="456"/>
                  </a:cubicBezTo>
                  <a:cubicBezTo>
                    <a:pt x="62" y="675"/>
                    <a:pt x="427" y="941"/>
                    <a:pt x="439" y="1312"/>
                  </a:cubicBezTo>
                  <a:cubicBezTo>
                    <a:pt x="451" y="1683"/>
                    <a:pt x="111" y="2309"/>
                    <a:pt x="103" y="2680"/>
                  </a:cubicBezTo>
                  <a:cubicBezTo>
                    <a:pt x="95" y="3051"/>
                    <a:pt x="243" y="3293"/>
                    <a:pt x="391" y="3536"/>
                  </a:cubicBezTo>
                </a:path>
              </a:pathLst>
            </a:custGeom>
            <a:noFill/>
            <a:ln w="76200" cmpd="sng">
              <a:solidFill>
                <a:schemeClr val="fol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07" name="Freeform 13"/>
            <p:cNvSpPr>
              <a:spLocks/>
            </p:cNvSpPr>
            <p:nvPr/>
          </p:nvSpPr>
          <p:spPr bwMode="auto">
            <a:xfrm>
              <a:off x="3537" y="224"/>
              <a:ext cx="243" cy="3744"/>
            </a:xfrm>
            <a:custGeom>
              <a:avLst/>
              <a:gdLst>
                <a:gd name="T0" fmla="*/ 255 w 451"/>
                <a:gd name="T1" fmla="*/ 0 h 3536"/>
                <a:gd name="T2" fmla="*/ 31 w 451"/>
                <a:gd name="T3" fmla="*/ 456 h 3536"/>
                <a:gd name="T4" fmla="*/ 439 w 451"/>
                <a:gd name="T5" fmla="*/ 1312 h 3536"/>
                <a:gd name="T6" fmla="*/ 103 w 451"/>
                <a:gd name="T7" fmla="*/ 2680 h 3536"/>
                <a:gd name="T8" fmla="*/ 391 w 451"/>
                <a:gd name="T9" fmla="*/ 3536 h 35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1"/>
                <a:gd name="T16" fmla="*/ 0 h 3536"/>
                <a:gd name="T17" fmla="*/ 451 w 451"/>
                <a:gd name="T18" fmla="*/ 3536 h 3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1" h="3536">
                  <a:moveTo>
                    <a:pt x="255" y="0"/>
                  </a:moveTo>
                  <a:cubicBezTo>
                    <a:pt x="127" y="118"/>
                    <a:pt x="0" y="237"/>
                    <a:pt x="31" y="456"/>
                  </a:cubicBezTo>
                  <a:cubicBezTo>
                    <a:pt x="62" y="675"/>
                    <a:pt x="427" y="941"/>
                    <a:pt x="439" y="1312"/>
                  </a:cubicBezTo>
                  <a:cubicBezTo>
                    <a:pt x="451" y="1683"/>
                    <a:pt x="111" y="2309"/>
                    <a:pt x="103" y="2680"/>
                  </a:cubicBezTo>
                  <a:cubicBezTo>
                    <a:pt x="95" y="3051"/>
                    <a:pt x="243" y="3293"/>
                    <a:pt x="391" y="3536"/>
                  </a:cubicBezTo>
                </a:path>
              </a:pathLst>
            </a:custGeom>
            <a:noFill/>
            <a:ln w="76200" cmpd="sng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68622" name="Text Box 14"/>
          <p:cNvSpPr txBox="1">
            <a:spLocks noChangeArrowheads="1"/>
          </p:cNvSpPr>
          <p:nvPr/>
        </p:nvSpPr>
        <p:spPr bwMode="auto">
          <a:xfrm>
            <a:off x="5930900" y="279400"/>
            <a:ext cx="3022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fr-FR" sz="200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Espèces chimiques   dans le bécher:</a:t>
            </a:r>
          </a:p>
        </p:txBody>
      </p:sp>
      <p:graphicFrame>
        <p:nvGraphicFramePr>
          <p:cNvPr id="14340" name="Object 15"/>
          <p:cNvGraphicFramePr>
            <a:graphicFrameLocks noChangeAspect="1"/>
          </p:cNvGraphicFramePr>
          <p:nvPr/>
        </p:nvGraphicFramePr>
        <p:xfrm>
          <a:off x="1862138" y="4292600"/>
          <a:ext cx="609600" cy="330200"/>
        </p:xfrm>
        <a:graphic>
          <a:graphicData uri="http://schemas.openxmlformats.org/presentationml/2006/ole">
            <p:oleObj spid="_x0000_s14824" name="CS ChemDraw Drawing" r:id="rId5" imgW="401320" imgH="218440" progId="ACD.ChemSketchCDX">
              <p:embed/>
            </p:oleObj>
          </a:graphicData>
        </a:graphic>
      </p:graphicFrame>
      <p:graphicFrame>
        <p:nvGraphicFramePr>
          <p:cNvPr id="14341" name="Object 16"/>
          <p:cNvGraphicFramePr>
            <a:graphicFrameLocks noChangeAspect="1"/>
          </p:cNvGraphicFramePr>
          <p:nvPr/>
        </p:nvGraphicFramePr>
        <p:xfrm>
          <a:off x="2249488" y="2474913"/>
          <a:ext cx="358775" cy="252412"/>
        </p:xfrm>
        <a:graphic>
          <a:graphicData uri="http://schemas.openxmlformats.org/presentationml/2006/ole">
            <p:oleObj spid="_x0000_s14825" name="CS ChemDraw Drawing" r:id="rId6" imgW="236220" imgH="167640" progId="ACD.ChemSketchCDX">
              <p:embed/>
            </p:oleObj>
          </a:graphicData>
        </a:graphic>
      </p:graphicFrame>
      <p:graphicFrame>
        <p:nvGraphicFramePr>
          <p:cNvPr id="14342" name="Object 17"/>
          <p:cNvGraphicFramePr>
            <a:graphicFrameLocks noChangeAspect="1"/>
          </p:cNvGraphicFramePr>
          <p:nvPr/>
        </p:nvGraphicFramePr>
        <p:xfrm>
          <a:off x="2319338" y="228600"/>
          <a:ext cx="609600" cy="330200"/>
        </p:xfrm>
        <a:graphic>
          <a:graphicData uri="http://schemas.openxmlformats.org/presentationml/2006/ole">
            <p:oleObj spid="_x0000_s14826" name="CS ChemDraw Drawing" r:id="rId7" imgW="401320" imgH="218440" progId="ACD.ChemSketchCDX">
              <p:embed/>
            </p:oleObj>
          </a:graphicData>
        </a:graphic>
      </p:graphicFrame>
      <p:graphicFrame>
        <p:nvGraphicFramePr>
          <p:cNvPr id="14343" name="Object 18"/>
          <p:cNvGraphicFramePr>
            <a:graphicFrameLocks noChangeAspect="1"/>
          </p:cNvGraphicFramePr>
          <p:nvPr/>
        </p:nvGraphicFramePr>
        <p:xfrm>
          <a:off x="2147888" y="2767013"/>
          <a:ext cx="358775" cy="252412"/>
        </p:xfrm>
        <a:graphic>
          <a:graphicData uri="http://schemas.openxmlformats.org/presentationml/2006/ole">
            <p:oleObj spid="_x0000_s14827" name="CS ChemDraw Drawing" r:id="rId8" imgW="236220" imgH="167640" progId="ACD.ChemSketchCDX">
              <p:embed/>
            </p:oleObj>
          </a:graphicData>
        </a:graphic>
      </p:graphicFrame>
      <p:graphicFrame>
        <p:nvGraphicFramePr>
          <p:cNvPr id="14344" name="Object 19"/>
          <p:cNvGraphicFramePr>
            <a:graphicFrameLocks noChangeAspect="1"/>
          </p:cNvGraphicFramePr>
          <p:nvPr/>
        </p:nvGraphicFramePr>
        <p:xfrm>
          <a:off x="2103438" y="1231900"/>
          <a:ext cx="609600" cy="330200"/>
        </p:xfrm>
        <a:graphic>
          <a:graphicData uri="http://schemas.openxmlformats.org/presentationml/2006/ole">
            <p:oleObj spid="_x0000_s14828" name="CS ChemDraw Drawing" r:id="rId9" imgW="401320" imgH="218440" progId="ACD.ChemSketchCDX">
              <p:embed/>
            </p:oleObj>
          </a:graphicData>
        </a:graphic>
      </p:graphicFrame>
      <p:graphicFrame>
        <p:nvGraphicFramePr>
          <p:cNvPr id="14345" name="Object 20"/>
          <p:cNvGraphicFramePr>
            <a:graphicFrameLocks noChangeAspect="1"/>
          </p:cNvGraphicFramePr>
          <p:nvPr/>
        </p:nvGraphicFramePr>
        <p:xfrm>
          <a:off x="1703388" y="1293813"/>
          <a:ext cx="358775" cy="252412"/>
        </p:xfrm>
        <a:graphic>
          <a:graphicData uri="http://schemas.openxmlformats.org/presentationml/2006/ole">
            <p:oleObj spid="_x0000_s14829" name="CS ChemDraw Drawing" r:id="rId10" imgW="236220" imgH="167640" progId="ACD.ChemSketchCDX">
              <p:embed/>
            </p:oleObj>
          </a:graphicData>
        </a:graphic>
      </p:graphicFrame>
      <p:graphicFrame>
        <p:nvGraphicFramePr>
          <p:cNvPr id="14346" name="Object 21"/>
          <p:cNvGraphicFramePr>
            <a:graphicFrameLocks noChangeAspect="1"/>
          </p:cNvGraphicFramePr>
          <p:nvPr/>
        </p:nvGraphicFramePr>
        <p:xfrm>
          <a:off x="1487488" y="519113"/>
          <a:ext cx="358775" cy="252412"/>
        </p:xfrm>
        <a:graphic>
          <a:graphicData uri="http://schemas.openxmlformats.org/presentationml/2006/ole">
            <p:oleObj spid="_x0000_s14830" name="CS ChemDraw Drawing" r:id="rId11" imgW="236220" imgH="167640" progId="ACD.ChemSketchCDX">
              <p:embed/>
            </p:oleObj>
          </a:graphicData>
        </a:graphic>
      </p:graphicFrame>
      <p:graphicFrame>
        <p:nvGraphicFramePr>
          <p:cNvPr id="14347" name="Object 22"/>
          <p:cNvGraphicFramePr>
            <a:graphicFrameLocks noChangeAspect="1"/>
          </p:cNvGraphicFramePr>
          <p:nvPr/>
        </p:nvGraphicFramePr>
        <p:xfrm>
          <a:off x="1303338" y="165100"/>
          <a:ext cx="609600" cy="330200"/>
        </p:xfrm>
        <a:graphic>
          <a:graphicData uri="http://schemas.openxmlformats.org/presentationml/2006/ole">
            <p:oleObj spid="_x0000_s14831" name="CS ChemDraw Drawing" r:id="rId12" imgW="401320" imgH="218440" progId="ACD.ChemSketchCDX">
              <p:embed/>
            </p:oleObj>
          </a:graphicData>
        </a:graphic>
      </p:graphicFrame>
      <p:sp>
        <p:nvSpPr>
          <p:cNvPr id="14391" name="Rectangle 23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4392" name="Freeform 24"/>
          <p:cNvSpPr>
            <a:spLocks/>
          </p:cNvSpPr>
          <p:nvPr/>
        </p:nvSpPr>
        <p:spPr bwMode="auto">
          <a:xfrm>
            <a:off x="762000" y="5321300"/>
            <a:ext cx="3441700" cy="158750"/>
          </a:xfrm>
          <a:custGeom>
            <a:avLst/>
            <a:gdLst>
              <a:gd name="T0" fmla="*/ 0 w 2168"/>
              <a:gd name="T1" fmla="*/ 0 h 100"/>
              <a:gd name="T2" fmla="*/ 264 w 2168"/>
              <a:gd name="T3" fmla="*/ 56 h 100"/>
              <a:gd name="T4" fmla="*/ 768 w 2168"/>
              <a:gd name="T5" fmla="*/ 88 h 100"/>
              <a:gd name="T6" fmla="*/ 1320 w 2168"/>
              <a:gd name="T7" fmla="*/ 96 h 100"/>
              <a:gd name="T8" fmla="*/ 1728 w 2168"/>
              <a:gd name="T9" fmla="*/ 64 h 100"/>
              <a:gd name="T10" fmla="*/ 2168 w 2168"/>
              <a:gd name="T11" fmla="*/ 8 h 1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168"/>
              <a:gd name="T19" fmla="*/ 0 h 100"/>
              <a:gd name="T20" fmla="*/ 2168 w 2168"/>
              <a:gd name="T21" fmla="*/ 100 h 1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8" h="100">
                <a:moveTo>
                  <a:pt x="0" y="0"/>
                </a:moveTo>
                <a:cubicBezTo>
                  <a:pt x="68" y="20"/>
                  <a:pt x="136" y="41"/>
                  <a:pt x="264" y="56"/>
                </a:cubicBezTo>
                <a:cubicBezTo>
                  <a:pt x="392" y="71"/>
                  <a:pt x="592" y="81"/>
                  <a:pt x="768" y="88"/>
                </a:cubicBezTo>
                <a:cubicBezTo>
                  <a:pt x="944" y="95"/>
                  <a:pt x="1160" y="100"/>
                  <a:pt x="1320" y="96"/>
                </a:cubicBezTo>
                <a:cubicBezTo>
                  <a:pt x="1480" y="92"/>
                  <a:pt x="1587" y="79"/>
                  <a:pt x="1728" y="64"/>
                </a:cubicBezTo>
                <a:cubicBezTo>
                  <a:pt x="1869" y="49"/>
                  <a:pt x="2018" y="28"/>
                  <a:pt x="2168" y="8"/>
                </a:cubicBezTo>
              </a:path>
            </a:pathLst>
          </a:custGeom>
          <a:noFill/>
          <a:ln w="12700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aphicFrame>
        <p:nvGraphicFramePr>
          <p:cNvPr id="14348" name="Object 25"/>
          <p:cNvGraphicFramePr>
            <a:graphicFrameLocks noChangeAspect="1"/>
          </p:cNvGraphicFramePr>
          <p:nvPr/>
        </p:nvGraphicFramePr>
        <p:xfrm>
          <a:off x="798513" y="6000750"/>
          <a:ext cx="463550" cy="268288"/>
        </p:xfrm>
        <a:graphic>
          <a:graphicData uri="http://schemas.openxmlformats.org/presentationml/2006/ole">
            <p:oleObj spid="_x0000_s14832" name="CS ChemDraw Drawing" r:id="rId13" imgW="304800" imgH="177800" progId="ACD.ChemSketchCDX">
              <p:embed/>
            </p:oleObj>
          </a:graphicData>
        </a:graphic>
      </p:graphicFrame>
      <p:graphicFrame>
        <p:nvGraphicFramePr>
          <p:cNvPr id="14349" name="Object 27"/>
          <p:cNvGraphicFramePr>
            <a:graphicFrameLocks noChangeAspect="1"/>
          </p:cNvGraphicFramePr>
          <p:nvPr/>
        </p:nvGraphicFramePr>
        <p:xfrm>
          <a:off x="2581275" y="6386513"/>
          <a:ext cx="501650" cy="252412"/>
        </p:xfrm>
        <a:graphic>
          <a:graphicData uri="http://schemas.openxmlformats.org/presentationml/2006/ole">
            <p:oleObj spid="_x0000_s14833" name="CS ChemDraw Drawing" r:id="rId14" imgW="330200" imgH="167640" progId="ACD.ChemSketchCDX">
              <p:embed/>
            </p:oleObj>
          </a:graphicData>
        </a:graphic>
      </p:graphicFrame>
      <p:graphicFrame>
        <p:nvGraphicFramePr>
          <p:cNvPr id="14350" name="Object 28"/>
          <p:cNvGraphicFramePr>
            <a:graphicFrameLocks noChangeAspect="1"/>
          </p:cNvGraphicFramePr>
          <p:nvPr/>
        </p:nvGraphicFramePr>
        <p:xfrm>
          <a:off x="803275" y="6424613"/>
          <a:ext cx="501650" cy="252412"/>
        </p:xfrm>
        <a:graphic>
          <a:graphicData uri="http://schemas.openxmlformats.org/presentationml/2006/ole">
            <p:oleObj spid="_x0000_s14834" name="CS ChemDraw Drawing" r:id="rId15" imgW="330200" imgH="167640" progId="ACD.ChemSketchCDX">
              <p:embed/>
            </p:oleObj>
          </a:graphicData>
        </a:graphic>
      </p:graphicFrame>
      <p:graphicFrame>
        <p:nvGraphicFramePr>
          <p:cNvPr id="14351" name="Object 29"/>
          <p:cNvGraphicFramePr>
            <a:graphicFrameLocks noChangeAspect="1"/>
          </p:cNvGraphicFramePr>
          <p:nvPr/>
        </p:nvGraphicFramePr>
        <p:xfrm>
          <a:off x="1636713" y="6407150"/>
          <a:ext cx="463550" cy="268288"/>
        </p:xfrm>
        <a:graphic>
          <a:graphicData uri="http://schemas.openxmlformats.org/presentationml/2006/ole">
            <p:oleObj spid="_x0000_s14835" name="CS ChemDraw Drawing" r:id="rId16" imgW="304800" imgH="177800" progId="ACD.ChemSketchCDX">
              <p:embed/>
            </p:oleObj>
          </a:graphicData>
        </a:graphic>
      </p:graphicFrame>
      <p:graphicFrame>
        <p:nvGraphicFramePr>
          <p:cNvPr id="14352" name="Object 30"/>
          <p:cNvGraphicFramePr>
            <a:graphicFrameLocks noChangeAspect="1"/>
          </p:cNvGraphicFramePr>
          <p:nvPr/>
        </p:nvGraphicFramePr>
        <p:xfrm>
          <a:off x="1836738" y="3162300"/>
          <a:ext cx="609600" cy="330200"/>
        </p:xfrm>
        <a:graphic>
          <a:graphicData uri="http://schemas.openxmlformats.org/presentationml/2006/ole">
            <p:oleObj spid="_x0000_s14836" name="CS ChemDraw Drawing" r:id="rId17" imgW="401320" imgH="218440" progId="ACD.ChemSketchCDX">
              <p:embed/>
            </p:oleObj>
          </a:graphicData>
        </a:graphic>
      </p:graphicFrame>
      <p:graphicFrame>
        <p:nvGraphicFramePr>
          <p:cNvPr id="14353" name="Object 31"/>
          <p:cNvGraphicFramePr>
            <a:graphicFrameLocks noChangeAspect="1"/>
          </p:cNvGraphicFramePr>
          <p:nvPr/>
        </p:nvGraphicFramePr>
        <p:xfrm>
          <a:off x="2528888" y="709613"/>
          <a:ext cx="358775" cy="252412"/>
        </p:xfrm>
        <a:graphic>
          <a:graphicData uri="http://schemas.openxmlformats.org/presentationml/2006/ole">
            <p:oleObj spid="_x0000_s14837" name="CS ChemDraw Drawing" r:id="rId18" imgW="236220" imgH="167640" progId="ACD.ChemSketchCDX">
              <p:embed/>
            </p:oleObj>
          </a:graphicData>
        </a:graphic>
      </p:graphicFrame>
      <p:graphicFrame>
        <p:nvGraphicFramePr>
          <p:cNvPr id="14354" name="Object 32"/>
          <p:cNvGraphicFramePr>
            <a:graphicFrameLocks noChangeAspect="1"/>
          </p:cNvGraphicFramePr>
          <p:nvPr/>
        </p:nvGraphicFramePr>
        <p:xfrm>
          <a:off x="1836738" y="2247900"/>
          <a:ext cx="609600" cy="330200"/>
        </p:xfrm>
        <a:graphic>
          <a:graphicData uri="http://schemas.openxmlformats.org/presentationml/2006/ole">
            <p:oleObj spid="_x0000_s14838" name="CS ChemDraw Drawing" r:id="rId19" imgW="401320" imgH="218440" progId="ACD.ChemSketchCDX">
              <p:embed/>
            </p:oleObj>
          </a:graphicData>
        </a:graphic>
      </p:graphicFrame>
      <p:graphicFrame>
        <p:nvGraphicFramePr>
          <p:cNvPr id="14355" name="Object 33"/>
          <p:cNvGraphicFramePr>
            <a:graphicFrameLocks noChangeAspect="1"/>
          </p:cNvGraphicFramePr>
          <p:nvPr/>
        </p:nvGraphicFramePr>
        <p:xfrm>
          <a:off x="1366838" y="863600"/>
          <a:ext cx="609600" cy="330200"/>
        </p:xfrm>
        <a:graphic>
          <a:graphicData uri="http://schemas.openxmlformats.org/presentationml/2006/ole">
            <p:oleObj spid="_x0000_s14839" name="CS ChemDraw Drawing" r:id="rId20" imgW="401320" imgH="218440" progId="ACD.ChemSketchCDX">
              <p:embed/>
            </p:oleObj>
          </a:graphicData>
        </a:graphic>
      </p:graphicFrame>
      <p:graphicFrame>
        <p:nvGraphicFramePr>
          <p:cNvPr id="14356" name="Object 34"/>
          <p:cNvGraphicFramePr>
            <a:graphicFrameLocks noChangeAspect="1"/>
          </p:cNvGraphicFramePr>
          <p:nvPr/>
        </p:nvGraphicFramePr>
        <p:xfrm>
          <a:off x="1881188" y="214313"/>
          <a:ext cx="358775" cy="252412"/>
        </p:xfrm>
        <a:graphic>
          <a:graphicData uri="http://schemas.openxmlformats.org/presentationml/2006/ole">
            <p:oleObj spid="_x0000_s14840" name="CS ChemDraw Drawing" r:id="rId21" imgW="236220" imgH="167640" progId="ACD.ChemSketchCDX">
              <p:embed/>
            </p:oleObj>
          </a:graphicData>
        </a:graphic>
      </p:graphicFrame>
      <p:graphicFrame>
        <p:nvGraphicFramePr>
          <p:cNvPr id="14357" name="Object 35"/>
          <p:cNvGraphicFramePr>
            <a:graphicFrameLocks noChangeAspect="1"/>
          </p:cNvGraphicFramePr>
          <p:nvPr/>
        </p:nvGraphicFramePr>
        <p:xfrm>
          <a:off x="2122488" y="912813"/>
          <a:ext cx="358775" cy="252412"/>
        </p:xfrm>
        <a:graphic>
          <a:graphicData uri="http://schemas.openxmlformats.org/presentationml/2006/ole">
            <p:oleObj spid="_x0000_s14841" name="CS ChemDraw Drawing" r:id="rId22" imgW="236220" imgH="167640" progId="ACD.ChemSketchCDX">
              <p:embed/>
            </p:oleObj>
          </a:graphicData>
        </a:graphic>
      </p:graphicFrame>
      <p:graphicFrame>
        <p:nvGraphicFramePr>
          <p:cNvPr id="14358" name="Object 36"/>
          <p:cNvGraphicFramePr>
            <a:graphicFrameLocks noChangeAspect="1"/>
          </p:cNvGraphicFramePr>
          <p:nvPr/>
        </p:nvGraphicFramePr>
        <p:xfrm>
          <a:off x="1900238" y="508000"/>
          <a:ext cx="609600" cy="330200"/>
        </p:xfrm>
        <a:graphic>
          <a:graphicData uri="http://schemas.openxmlformats.org/presentationml/2006/ole">
            <p:oleObj spid="_x0000_s14842" name="CS ChemDraw Drawing" r:id="rId23" imgW="401320" imgH="218440" progId="ACD.ChemSketchCDX">
              <p:embed/>
            </p:oleObj>
          </a:graphicData>
        </a:graphic>
      </p:graphicFrame>
      <p:graphicFrame>
        <p:nvGraphicFramePr>
          <p:cNvPr id="14359" name="Object 37"/>
          <p:cNvGraphicFramePr>
            <a:graphicFrameLocks noChangeAspect="1"/>
          </p:cNvGraphicFramePr>
          <p:nvPr/>
        </p:nvGraphicFramePr>
        <p:xfrm>
          <a:off x="2312988" y="4900613"/>
          <a:ext cx="358775" cy="252412"/>
        </p:xfrm>
        <a:graphic>
          <a:graphicData uri="http://schemas.openxmlformats.org/presentationml/2006/ole">
            <p:oleObj spid="_x0000_s14843" name="CS ChemDraw Drawing" r:id="rId24" imgW="236220" imgH="167640" progId="ACD.ChemSketchCDX">
              <p:embed/>
            </p:oleObj>
          </a:graphicData>
        </a:graphic>
      </p:graphicFrame>
      <p:graphicFrame>
        <p:nvGraphicFramePr>
          <p:cNvPr id="14360" name="Object 38"/>
          <p:cNvGraphicFramePr>
            <a:graphicFrameLocks noChangeAspect="1"/>
          </p:cNvGraphicFramePr>
          <p:nvPr/>
        </p:nvGraphicFramePr>
        <p:xfrm>
          <a:off x="2376488" y="5345113"/>
          <a:ext cx="358775" cy="252412"/>
        </p:xfrm>
        <a:graphic>
          <a:graphicData uri="http://schemas.openxmlformats.org/presentationml/2006/ole">
            <p:oleObj spid="_x0000_s14844" name="CS ChemDraw Drawing" r:id="rId25" imgW="236220" imgH="167640" progId="ACD.ChemSketchCDX">
              <p:embed/>
            </p:oleObj>
          </a:graphicData>
        </a:graphic>
      </p:graphicFrame>
      <p:graphicFrame>
        <p:nvGraphicFramePr>
          <p:cNvPr id="14361" name="Object 39"/>
          <p:cNvGraphicFramePr>
            <a:graphicFrameLocks noChangeAspect="1"/>
          </p:cNvGraphicFramePr>
          <p:nvPr/>
        </p:nvGraphicFramePr>
        <p:xfrm>
          <a:off x="1490663" y="5886450"/>
          <a:ext cx="512762" cy="311150"/>
        </p:xfrm>
        <a:graphic>
          <a:graphicData uri="http://schemas.openxmlformats.org/presentationml/2006/ole">
            <p:oleObj spid="_x0000_s14845" name="CS ChemDraw Drawing" r:id="rId26" imgW="337820" imgH="205740" progId="ACD.ChemSketchCDX">
              <p:embed/>
            </p:oleObj>
          </a:graphicData>
        </a:graphic>
      </p:graphicFrame>
      <p:graphicFrame>
        <p:nvGraphicFramePr>
          <p:cNvPr id="14362" name="Object 40"/>
          <p:cNvGraphicFramePr>
            <a:graphicFrameLocks noChangeAspect="1"/>
          </p:cNvGraphicFramePr>
          <p:nvPr/>
        </p:nvGraphicFramePr>
        <p:xfrm>
          <a:off x="1643063" y="5454650"/>
          <a:ext cx="512762" cy="311150"/>
        </p:xfrm>
        <a:graphic>
          <a:graphicData uri="http://schemas.openxmlformats.org/presentationml/2006/ole">
            <p:oleObj spid="_x0000_s14846" name="CS ChemDraw Drawing" r:id="rId27" imgW="337820" imgH="205740" progId="ACD.ChemSketchCDX">
              <p:embed/>
            </p:oleObj>
          </a:graphicData>
        </a:graphic>
      </p:graphicFrame>
      <p:graphicFrame>
        <p:nvGraphicFramePr>
          <p:cNvPr id="14363" name="Object 41"/>
          <p:cNvGraphicFramePr>
            <a:graphicFrameLocks noChangeAspect="1"/>
          </p:cNvGraphicFramePr>
          <p:nvPr/>
        </p:nvGraphicFramePr>
        <p:xfrm>
          <a:off x="2198688" y="5751513"/>
          <a:ext cx="358775" cy="252412"/>
        </p:xfrm>
        <a:graphic>
          <a:graphicData uri="http://schemas.openxmlformats.org/presentationml/2006/ole">
            <p:oleObj spid="_x0000_s14847" name="CS ChemDraw Drawing" r:id="rId28" imgW="236220" imgH="167640" progId="ACD.ChemSketchCDX">
              <p:embed/>
            </p:oleObj>
          </a:graphicData>
        </a:graphic>
      </p:graphicFrame>
      <p:graphicFrame>
        <p:nvGraphicFramePr>
          <p:cNvPr id="14364" name="Object 42"/>
          <p:cNvGraphicFramePr>
            <a:graphicFrameLocks noChangeAspect="1"/>
          </p:cNvGraphicFramePr>
          <p:nvPr/>
        </p:nvGraphicFramePr>
        <p:xfrm>
          <a:off x="2640013" y="5822950"/>
          <a:ext cx="463550" cy="268288"/>
        </p:xfrm>
        <a:graphic>
          <a:graphicData uri="http://schemas.openxmlformats.org/presentationml/2006/ole">
            <p:oleObj spid="_x0000_s14848" name="CS ChemDraw Drawing" r:id="rId29" imgW="304800" imgH="177800" progId="ACD.ChemSketchCDX">
              <p:embed/>
            </p:oleObj>
          </a:graphicData>
        </a:graphic>
      </p:graphicFrame>
      <p:graphicFrame>
        <p:nvGraphicFramePr>
          <p:cNvPr id="14365" name="Object 43"/>
          <p:cNvGraphicFramePr>
            <a:graphicFrameLocks noChangeAspect="1"/>
          </p:cNvGraphicFramePr>
          <p:nvPr/>
        </p:nvGraphicFramePr>
        <p:xfrm>
          <a:off x="3643313" y="6140450"/>
          <a:ext cx="463550" cy="268288"/>
        </p:xfrm>
        <a:graphic>
          <a:graphicData uri="http://schemas.openxmlformats.org/presentationml/2006/ole">
            <p:oleObj spid="_x0000_s14849" name="CS ChemDraw Drawing" r:id="rId30" imgW="304800" imgH="177800" progId="ACD.ChemSketchCDX">
              <p:embed/>
            </p:oleObj>
          </a:graphicData>
        </a:graphic>
      </p:graphicFrame>
      <p:graphicFrame>
        <p:nvGraphicFramePr>
          <p:cNvPr id="14366" name="Object 44"/>
          <p:cNvGraphicFramePr>
            <a:graphicFrameLocks noChangeAspect="1"/>
          </p:cNvGraphicFramePr>
          <p:nvPr/>
        </p:nvGraphicFramePr>
        <p:xfrm>
          <a:off x="2900363" y="5429250"/>
          <a:ext cx="512762" cy="311150"/>
        </p:xfrm>
        <a:graphic>
          <a:graphicData uri="http://schemas.openxmlformats.org/presentationml/2006/ole">
            <p:oleObj spid="_x0000_s14850" name="CS ChemDraw Drawing" r:id="rId31" imgW="337820" imgH="205740" progId="ACD.ChemSketchCDX">
              <p:embed/>
            </p:oleObj>
          </a:graphicData>
        </a:graphic>
      </p:graphicFrame>
      <p:graphicFrame>
        <p:nvGraphicFramePr>
          <p:cNvPr id="14367" name="Object 45"/>
          <p:cNvGraphicFramePr>
            <a:graphicFrameLocks noChangeAspect="1"/>
          </p:cNvGraphicFramePr>
          <p:nvPr/>
        </p:nvGraphicFramePr>
        <p:xfrm>
          <a:off x="3522663" y="5632450"/>
          <a:ext cx="512762" cy="311150"/>
        </p:xfrm>
        <a:graphic>
          <a:graphicData uri="http://schemas.openxmlformats.org/presentationml/2006/ole">
            <p:oleObj spid="_x0000_s14851" name="CS ChemDraw Drawing" r:id="rId32" imgW="337820" imgH="205740" progId="ACD.ChemSketchCDX">
              <p:embed/>
            </p:oleObj>
          </a:graphicData>
        </a:graphic>
      </p:graphicFrame>
      <p:grpSp>
        <p:nvGrpSpPr>
          <p:cNvPr id="14393" name="Group 46"/>
          <p:cNvGrpSpPr>
            <a:grpSpLocks/>
          </p:cNvGrpSpPr>
          <p:nvPr/>
        </p:nvGrpSpPr>
        <p:grpSpPr bwMode="auto">
          <a:xfrm>
            <a:off x="5384800" y="5842000"/>
            <a:ext cx="3676650" cy="939800"/>
            <a:chOff x="3392" y="3680"/>
            <a:chExt cx="2316" cy="592"/>
          </a:xfrm>
        </p:grpSpPr>
        <p:sp>
          <p:nvSpPr>
            <p:cNvPr id="14401" name="Text Box 47"/>
            <p:cNvSpPr txBox="1">
              <a:spLocks noChangeArrowheads="1"/>
            </p:cNvSpPr>
            <p:nvPr/>
          </p:nvSpPr>
          <p:spPr bwMode="auto">
            <a:xfrm>
              <a:off x="3392" y="3680"/>
              <a:ext cx="192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>
                  <a:solidFill>
                    <a:srgbClr val="FF0000"/>
                  </a:solidFill>
                  <a:latin typeface="Comic Sans MS" pitchFamily="66" charset="0"/>
                </a:rPr>
                <a:t>Réaction support de titrage:</a:t>
              </a:r>
            </a:p>
          </p:txBody>
        </p:sp>
        <p:sp>
          <p:nvSpPr>
            <p:cNvPr id="14402" name="AutoShape 48"/>
            <p:cNvSpPr>
              <a:spLocks noChangeArrowheads="1"/>
            </p:cNvSpPr>
            <p:nvPr/>
          </p:nvSpPr>
          <p:spPr bwMode="auto">
            <a:xfrm>
              <a:off x="3453" y="3921"/>
              <a:ext cx="2255" cy="351"/>
            </a:xfrm>
            <a:prstGeom prst="roundRect">
              <a:avLst>
                <a:gd name="adj" fmla="val 16667"/>
              </a:avLst>
            </a:prstGeom>
            <a:solidFill>
              <a:schemeClr val="folHlink"/>
            </a:soli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68657" name="AutoShape 49"/>
            <p:cNvSpPr>
              <a:spLocks noChangeArrowheads="1"/>
            </p:cNvSpPr>
            <p:nvPr/>
          </p:nvSpPr>
          <p:spPr bwMode="auto">
            <a:xfrm>
              <a:off x="3405" y="3857"/>
              <a:ext cx="2255" cy="367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1">
                    <a:gamma/>
                    <a:shade val="7607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76078"/>
                    <a:invGamma/>
                  </a:schemeClr>
                </a:gs>
              </a:gsLst>
              <a:lin ang="2700000" scaled="1"/>
            </a:gradFill>
            <a:ln w="381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FR"/>
            </a:p>
          </p:txBody>
        </p:sp>
        <p:graphicFrame>
          <p:nvGraphicFramePr>
            <p:cNvPr id="14375" name="Object 50"/>
            <p:cNvGraphicFramePr>
              <a:graphicFrameLocks noChangeAspect="1"/>
            </p:cNvGraphicFramePr>
            <p:nvPr/>
          </p:nvGraphicFramePr>
          <p:xfrm>
            <a:off x="3537" y="3931"/>
            <a:ext cx="384" cy="208"/>
          </p:xfrm>
          <a:graphic>
            <a:graphicData uri="http://schemas.openxmlformats.org/presentationml/2006/ole">
              <p:oleObj spid="_x0000_s14852" name="CS ChemDraw Drawing" r:id="rId33" imgW="401320" imgH="218440" progId="ACD.ChemSketchCDX">
                <p:embed/>
              </p:oleObj>
            </a:graphicData>
          </a:graphic>
        </p:graphicFrame>
        <p:graphicFrame>
          <p:nvGraphicFramePr>
            <p:cNvPr id="14376" name="Object 51"/>
            <p:cNvGraphicFramePr>
              <a:graphicFrameLocks noChangeAspect="1"/>
            </p:cNvGraphicFramePr>
            <p:nvPr/>
          </p:nvGraphicFramePr>
          <p:xfrm>
            <a:off x="4271" y="3951"/>
            <a:ext cx="316" cy="159"/>
          </p:xfrm>
          <a:graphic>
            <a:graphicData uri="http://schemas.openxmlformats.org/presentationml/2006/ole">
              <p:oleObj spid="_x0000_s14853" name="CS ChemDraw Drawing" r:id="rId34" imgW="330200" imgH="167640" progId="ACD.ChemSketchCDX">
                <p:embed/>
              </p:oleObj>
            </a:graphicData>
          </a:graphic>
        </p:graphicFrame>
        <p:graphicFrame>
          <p:nvGraphicFramePr>
            <p:cNvPr id="14377" name="Object 52"/>
            <p:cNvGraphicFramePr>
              <a:graphicFrameLocks noChangeAspect="1"/>
            </p:cNvGraphicFramePr>
            <p:nvPr/>
          </p:nvGraphicFramePr>
          <p:xfrm>
            <a:off x="4952" y="3952"/>
            <a:ext cx="169" cy="196"/>
          </p:xfrm>
          <a:graphic>
            <a:graphicData uri="http://schemas.openxmlformats.org/presentationml/2006/ole">
              <p:oleObj spid="_x0000_s14854" name="CS ChemDraw Drawing" r:id="rId35" imgW="561340" imgH="205740" progId="ACD.ChemSketchCDX">
                <p:embed/>
              </p:oleObj>
            </a:graphicData>
          </a:graphic>
        </p:graphicFrame>
        <p:sp>
          <p:nvSpPr>
            <p:cNvPr id="14404" name="Text Box 53"/>
            <p:cNvSpPr txBox="1">
              <a:spLocks noChangeArrowheads="1"/>
            </p:cNvSpPr>
            <p:nvPr/>
          </p:nvSpPr>
          <p:spPr bwMode="auto">
            <a:xfrm>
              <a:off x="3971" y="3908"/>
              <a:ext cx="88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/>
                <a:t>+</a:t>
              </a:r>
            </a:p>
          </p:txBody>
        </p:sp>
        <p:sp>
          <p:nvSpPr>
            <p:cNvPr id="14405" name="Text Box 54"/>
            <p:cNvSpPr txBox="1">
              <a:spLocks noChangeArrowheads="1"/>
            </p:cNvSpPr>
            <p:nvPr/>
          </p:nvSpPr>
          <p:spPr bwMode="auto">
            <a:xfrm>
              <a:off x="4634" y="3890"/>
              <a:ext cx="8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800" b="1">
                  <a:sym typeface="Wingdings" pitchFamily="2" charset="2"/>
                </a:rPr>
                <a:t></a:t>
              </a:r>
            </a:p>
          </p:txBody>
        </p:sp>
        <p:graphicFrame>
          <p:nvGraphicFramePr>
            <p:cNvPr id="14378" name="Object 55"/>
            <p:cNvGraphicFramePr>
              <a:graphicFrameLocks noChangeAspect="1"/>
            </p:cNvGraphicFramePr>
            <p:nvPr/>
          </p:nvGraphicFramePr>
          <p:xfrm>
            <a:off x="3835" y="4053"/>
            <a:ext cx="204" cy="133"/>
          </p:xfrm>
          <a:graphic>
            <a:graphicData uri="http://schemas.openxmlformats.org/presentationml/2006/ole">
              <p:oleObj spid="_x0000_s14855" name="CS ChemDraw Drawing" r:id="rId36" imgW="314960" imgH="205740" progId="ACD.ChemSketchCDX">
                <p:embed/>
              </p:oleObj>
            </a:graphicData>
          </a:graphic>
        </p:graphicFrame>
        <p:graphicFrame>
          <p:nvGraphicFramePr>
            <p:cNvPr id="14379" name="Object 56"/>
            <p:cNvGraphicFramePr>
              <a:graphicFrameLocks noChangeAspect="1"/>
            </p:cNvGraphicFramePr>
            <p:nvPr/>
          </p:nvGraphicFramePr>
          <p:xfrm>
            <a:off x="4499" y="4045"/>
            <a:ext cx="204" cy="133"/>
          </p:xfrm>
          <a:graphic>
            <a:graphicData uri="http://schemas.openxmlformats.org/presentationml/2006/ole">
              <p:oleObj spid="_x0000_s14856" name="CS ChemDraw Drawing" r:id="rId37" imgW="314960" imgH="205740" progId="ACD.ChemSketchCDX">
                <p:embed/>
              </p:oleObj>
            </a:graphicData>
          </a:graphic>
        </p:graphicFrame>
        <p:graphicFrame>
          <p:nvGraphicFramePr>
            <p:cNvPr id="14380" name="Object 57"/>
            <p:cNvGraphicFramePr>
              <a:graphicFrameLocks noChangeAspect="1"/>
            </p:cNvGraphicFramePr>
            <p:nvPr/>
          </p:nvGraphicFramePr>
          <p:xfrm>
            <a:off x="5436" y="4032"/>
            <a:ext cx="162" cy="152"/>
          </p:xfrm>
          <a:graphic>
            <a:graphicData uri="http://schemas.openxmlformats.org/presentationml/2006/ole">
              <p:oleObj spid="_x0000_s14857" name="Equation" r:id="rId38" imgW="371160" imgH="239040" progId="">
                <p:embed/>
              </p:oleObj>
            </a:graphicData>
          </a:graphic>
        </p:graphicFrame>
        <p:graphicFrame>
          <p:nvGraphicFramePr>
            <p:cNvPr id="14381" name="Object 58"/>
            <p:cNvGraphicFramePr>
              <a:graphicFrameLocks noChangeAspect="1"/>
            </p:cNvGraphicFramePr>
            <p:nvPr/>
          </p:nvGraphicFramePr>
          <p:xfrm>
            <a:off x="5131" y="3956"/>
            <a:ext cx="323" cy="196"/>
          </p:xfrm>
          <a:graphic>
            <a:graphicData uri="http://schemas.openxmlformats.org/presentationml/2006/ole">
              <p:oleObj spid="_x0000_s14858" name="CS ChemDraw Drawing" r:id="rId39" imgW="337820" imgH="205740" progId="ACD.ChemSketchCDX">
                <p:embed/>
              </p:oleObj>
            </a:graphicData>
          </a:graphic>
        </p:graphicFrame>
      </p:grpSp>
      <p:sp>
        <p:nvSpPr>
          <p:cNvPr id="14394" name="Text Box 59"/>
          <p:cNvSpPr txBox="1">
            <a:spLocks noChangeArrowheads="1"/>
          </p:cNvSpPr>
          <p:nvPr/>
        </p:nvSpPr>
        <p:spPr bwMode="auto">
          <a:xfrm>
            <a:off x="6426200" y="1358900"/>
            <a:ext cx="2362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800">
                <a:solidFill>
                  <a:schemeClr val="accent2"/>
                </a:solidFill>
                <a:latin typeface="Comic Sans MS" pitchFamily="66" charset="0"/>
              </a:rPr>
              <a:t>Avant l’équivalence…</a:t>
            </a:r>
          </a:p>
        </p:txBody>
      </p:sp>
      <p:grpSp>
        <p:nvGrpSpPr>
          <p:cNvPr id="14395" name="Group 60"/>
          <p:cNvGrpSpPr>
            <a:grpSpLocks/>
          </p:cNvGrpSpPr>
          <p:nvPr/>
        </p:nvGrpSpPr>
        <p:grpSpPr bwMode="auto">
          <a:xfrm>
            <a:off x="6184900" y="1422400"/>
            <a:ext cx="241300" cy="241300"/>
            <a:chOff x="4232" y="2360"/>
            <a:chExt cx="416" cy="392"/>
          </a:xfrm>
        </p:grpSpPr>
        <p:sp>
          <p:nvSpPr>
            <p:cNvPr id="14399" name="Oval 61"/>
            <p:cNvSpPr>
              <a:spLocks noChangeArrowheads="1"/>
            </p:cNvSpPr>
            <p:nvPr/>
          </p:nvSpPr>
          <p:spPr bwMode="auto">
            <a:xfrm>
              <a:off x="4232" y="2360"/>
              <a:ext cx="416" cy="392"/>
            </a:xfrm>
            <a:prstGeom prst="ellipse">
              <a:avLst/>
            </a:pr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68670" name="Oval 62"/>
            <p:cNvSpPr>
              <a:spLocks noChangeArrowheads="1"/>
            </p:cNvSpPr>
            <p:nvPr/>
          </p:nvSpPr>
          <p:spPr bwMode="auto">
            <a:xfrm>
              <a:off x="4232" y="2360"/>
              <a:ext cx="375" cy="369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gamma/>
                    <a:tint val="0"/>
                    <a:invGamma/>
                  </a:schemeClr>
                </a:gs>
                <a:gs pos="100000">
                  <a:schemeClr val="accent2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FR"/>
            </a:p>
          </p:txBody>
        </p:sp>
      </p:grpSp>
      <p:graphicFrame>
        <p:nvGraphicFramePr>
          <p:cNvPr id="14368" name="Object 63"/>
          <p:cNvGraphicFramePr>
            <a:graphicFrameLocks noChangeAspect="1"/>
          </p:cNvGraphicFramePr>
          <p:nvPr/>
        </p:nvGraphicFramePr>
        <p:xfrm>
          <a:off x="6475413" y="1809750"/>
          <a:ext cx="463550" cy="268288"/>
        </p:xfrm>
        <a:graphic>
          <a:graphicData uri="http://schemas.openxmlformats.org/presentationml/2006/ole">
            <p:oleObj spid="_x0000_s14859" name="CS ChemDraw Drawing" r:id="rId40" imgW="304800" imgH="177800" progId="ACD.ChemSketchCDX">
              <p:embed/>
            </p:oleObj>
          </a:graphicData>
        </a:graphic>
      </p:graphicFrame>
      <p:graphicFrame>
        <p:nvGraphicFramePr>
          <p:cNvPr id="14369" name="Object 64"/>
          <p:cNvGraphicFramePr>
            <a:graphicFrameLocks noChangeAspect="1"/>
          </p:cNvGraphicFramePr>
          <p:nvPr/>
        </p:nvGraphicFramePr>
        <p:xfrm>
          <a:off x="7153275" y="1827213"/>
          <a:ext cx="501650" cy="252412"/>
        </p:xfrm>
        <a:graphic>
          <a:graphicData uri="http://schemas.openxmlformats.org/presentationml/2006/ole">
            <p:oleObj spid="_x0000_s14860" name="CS ChemDraw Drawing" r:id="rId41" imgW="330200" imgH="167640" progId="ACD.ChemSketchCDX">
              <p:embed/>
            </p:oleObj>
          </a:graphicData>
        </a:graphic>
      </p:graphicFrame>
      <p:grpSp>
        <p:nvGrpSpPr>
          <p:cNvPr id="14396" name="Group 65"/>
          <p:cNvGrpSpPr>
            <a:grpSpLocks/>
          </p:cNvGrpSpPr>
          <p:nvPr/>
        </p:nvGrpSpPr>
        <p:grpSpPr bwMode="auto">
          <a:xfrm>
            <a:off x="7812088" y="1797050"/>
            <a:ext cx="633412" cy="492125"/>
            <a:chOff x="3977" y="1748"/>
            <a:chExt cx="399" cy="310"/>
          </a:xfrm>
        </p:grpSpPr>
        <p:graphicFrame>
          <p:nvGraphicFramePr>
            <p:cNvPr id="14373" name="Object 66"/>
            <p:cNvGraphicFramePr>
              <a:graphicFrameLocks noChangeAspect="1"/>
            </p:cNvGraphicFramePr>
            <p:nvPr/>
          </p:nvGraphicFramePr>
          <p:xfrm>
            <a:off x="4011" y="1748"/>
            <a:ext cx="323" cy="196"/>
          </p:xfrm>
          <a:graphic>
            <a:graphicData uri="http://schemas.openxmlformats.org/presentationml/2006/ole">
              <p:oleObj spid="_x0000_s14861" name="CS ChemDraw Drawing" r:id="rId42" imgW="337820" imgH="205740" progId="ACD.ChemSketchCDX">
                <p:embed/>
              </p:oleObj>
            </a:graphicData>
          </a:graphic>
        </p:graphicFrame>
        <p:graphicFrame>
          <p:nvGraphicFramePr>
            <p:cNvPr id="14374" name="Object 67"/>
            <p:cNvGraphicFramePr>
              <a:graphicFrameLocks noChangeAspect="1"/>
            </p:cNvGraphicFramePr>
            <p:nvPr/>
          </p:nvGraphicFramePr>
          <p:xfrm>
            <a:off x="3977" y="1940"/>
            <a:ext cx="399" cy="118"/>
          </p:xfrm>
          <a:graphic>
            <a:graphicData uri="http://schemas.openxmlformats.org/presentationml/2006/ole">
              <p:oleObj spid="_x0000_s14862" name="CS ChemDraw Drawing" r:id="rId43" imgW="576580" imgH="170180" progId="ACD.ChemSketchCDX">
                <p:embed/>
              </p:oleObj>
            </a:graphicData>
          </a:graphic>
        </p:graphicFrame>
      </p:grpSp>
      <p:graphicFrame>
        <p:nvGraphicFramePr>
          <p:cNvPr id="14370" name="Object 68"/>
          <p:cNvGraphicFramePr>
            <a:graphicFrameLocks noChangeAspect="1"/>
          </p:cNvGraphicFramePr>
          <p:nvPr/>
        </p:nvGraphicFramePr>
        <p:xfrm>
          <a:off x="6529388" y="2360613"/>
          <a:ext cx="358775" cy="252412"/>
        </p:xfrm>
        <a:graphic>
          <a:graphicData uri="http://schemas.openxmlformats.org/presentationml/2006/ole">
            <p:oleObj spid="_x0000_s14863" name="CS ChemDraw Drawing" r:id="rId44" imgW="236220" imgH="167640" progId="ACD.ChemSketchCDX">
              <p:embed/>
            </p:oleObj>
          </a:graphicData>
        </a:graphic>
      </p:graphicFrame>
      <p:grpSp>
        <p:nvGrpSpPr>
          <p:cNvPr id="14397" name="Group 69"/>
          <p:cNvGrpSpPr>
            <a:grpSpLocks/>
          </p:cNvGrpSpPr>
          <p:nvPr/>
        </p:nvGrpSpPr>
        <p:grpSpPr bwMode="auto">
          <a:xfrm>
            <a:off x="7046913" y="2305050"/>
            <a:ext cx="614362" cy="492125"/>
            <a:chOff x="3439" y="1748"/>
            <a:chExt cx="387" cy="310"/>
          </a:xfrm>
        </p:grpSpPr>
        <p:graphicFrame>
          <p:nvGraphicFramePr>
            <p:cNvPr id="14371" name="Object 70"/>
            <p:cNvGraphicFramePr>
              <a:graphicFrameLocks noChangeAspect="1"/>
            </p:cNvGraphicFramePr>
            <p:nvPr/>
          </p:nvGraphicFramePr>
          <p:xfrm>
            <a:off x="3467" y="1748"/>
            <a:ext cx="323" cy="196"/>
          </p:xfrm>
          <a:graphic>
            <a:graphicData uri="http://schemas.openxmlformats.org/presentationml/2006/ole">
              <p:oleObj spid="_x0000_s14864" name="CS ChemDraw Drawing" r:id="rId45" imgW="337820" imgH="205740" progId="ACD.ChemSketchCDX">
                <p:embed/>
              </p:oleObj>
            </a:graphicData>
          </a:graphic>
        </p:graphicFrame>
        <p:graphicFrame>
          <p:nvGraphicFramePr>
            <p:cNvPr id="14372" name="Object 71"/>
            <p:cNvGraphicFramePr>
              <a:graphicFrameLocks noChangeAspect="1"/>
            </p:cNvGraphicFramePr>
            <p:nvPr/>
          </p:nvGraphicFramePr>
          <p:xfrm>
            <a:off x="3439" y="1940"/>
            <a:ext cx="387" cy="118"/>
          </p:xfrm>
          <a:graphic>
            <a:graphicData uri="http://schemas.openxmlformats.org/presentationml/2006/ole">
              <p:oleObj spid="_x0000_s14865" name="CS ChemDraw Drawing" r:id="rId46" imgW="558800" imgH="170180" progId="ACD.ChemSketchCDX">
                <p:embed/>
              </p:oleObj>
            </a:graphicData>
          </a:graphic>
        </p:graphicFrame>
      </p:grpSp>
      <p:sp>
        <p:nvSpPr>
          <p:cNvPr id="14398" name="AutoShape 72"/>
          <p:cNvSpPr>
            <a:spLocks noChangeArrowheads="1"/>
          </p:cNvSpPr>
          <p:nvPr/>
        </p:nvSpPr>
        <p:spPr bwMode="auto">
          <a:xfrm>
            <a:off x="7239000" y="1104900"/>
            <a:ext cx="152400" cy="266700"/>
          </a:xfrm>
          <a:prstGeom prst="downArrow">
            <a:avLst>
              <a:gd name="adj1" fmla="val 50000"/>
              <a:gd name="adj2" fmla="val 4375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30" name="Freeform 46"/>
          <p:cNvSpPr>
            <a:spLocks/>
          </p:cNvSpPr>
          <p:nvPr/>
        </p:nvSpPr>
        <p:spPr bwMode="auto">
          <a:xfrm>
            <a:off x="1978025" y="5994400"/>
            <a:ext cx="1239838" cy="757238"/>
          </a:xfrm>
          <a:custGeom>
            <a:avLst/>
            <a:gdLst>
              <a:gd name="T0" fmla="*/ 202 w 781"/>
              <a:gd name="T1" fmla="*/ 0 h 477"/>
              <a:gd name="T2" fmla="*/ 38 w 781"/>
              <a:gd name="T3" fmla="*/ 63 h 477"/>
              <a:gd name="T4" fmla="*/ 42 w 781"/>
              <a:gd name="T5" fmla="*/ 248 h 477"/>
              <a:gd name="T6" fmla="*/ 290 w 781"/>
              <a:gd name="T7" fmla="*/ 288 h 477"/>
              <a:gd name="T8" fmla="*/ 346 w 781"/>
              <a:gd name="T9" fmla="*/ 392 h 477"/>
              <a:gd name="T10" fmla="*/ 434 w 781"/>
              <a:gd name="T11" fmla="*/ 448 h 477"/>
              <a:gd name="T12" fmla="*/ 634 w 781"/>
              <a:gd name="T13" fmla="*/ 464 h 477"/>
              <a:gd name="T14" fmla="*/ 762 w 781"/>
              <a:gd name="T15" fmla="*/ 368 h 477"/>
              <a:gd name="T16" fmla="*/ 746 w 781"/>
              <a:gd name="T17" fmla="*/ 224 h 477"/>
              <a:gd name="T18" fmla="*/ 658 w 781"/>
              <a:gd name="T19" fmla="*/ 144 h 477"/>
              <a:gd name="T20" fmla="*/ 546 w 781"/>
              <a:gd name="T21" fmla="*/ 144 h 477"/>
              <a:gd name="T22" fmla="*/ 466 w 781"/>
              <a:gd name="T23" fmla="*/ 32 h 477"/>
              <a:gd name="T24" fmla="*/ 202 w 781"/>
              <a:gd name="T25" fmla="*/ 0 h 477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781"/>
              <a:gd name="T40" fmla="*/ 0 h 477"/>
              <a:gd name="T41" fmla="*/ 781 w 781"/>
              <a:gd name="T42" fmla="*/ 477 h 477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781" h="477">
                <a:moveTo>
                  <a:pt x="202" y="0"/>
                </a:moveTo>
                <a:cubicBezTo>
                  <a:pt x="127" y="9"/>
                  <a:pt x="65" y="22"/>
                  <a:pt x="38" y="63"/>
                </a:cubicBezTo>
                <a:cubicBezTo>
                  <a:pt x="11" y="104"/>
                  <a:pt x="0" y="210"/>
                  <a:pt x="42" y="248"/>
                </a:cubicBezTo>
                <a:cubicBezTo>
                  <a:pt x="84" y="286"/>
                  <a:pt x="239" y="264"/>
                  <a:pt x="290" y="288"/>
                </a:cubicBezTo>
                <a:cubicBezTo>
                  <a:pt x="341" y="312"/>
                  <a:pt x="322" y="365"/>
                  <a:pt x="346" y="392"/>
                </a:cubicBezTo>
                <a:cubicBezTo>
                  <a:pt x="370" y="419"/>
                  <a:pt x="386" y="436"/>
                  <a:pt x="434" y="448"/>
                </a:cubicBezTo>
                <a:cubicBezTo>
                  <a:pt x="482" y="460"/>
                  <a:pt x="579" y="477"/>
                  <a:pt x="634" y="464"/>
                </a:cubicBezTo>
                <a:cubicBezTo>
                  <a:pt x="689" y="451"/>
                  <a:pt x="743" y="408"/>
                  <a:pt x="762" y="368"/>
                </a:cubicBezTo>
                <a:cubicBezTo>
                  <a:pt x="781" y="328"/>
                  <a:pt x="763" y="261"/>
                  <a:pt x="746" y="224"/>
                </a:cubicBezTo>
                <a:cubicBezTo>
                  <a:pt x="729" y="187"/>
                  <a:pt x="691" y="157"/>
                  <a:pt x="658" y="144"/>
                </a:cubicBezTo>
                <a:cubicBezTo>
                  <a:pt x="625" y="131"/>
                  <a:pt x="578" y="163"/>
                  <a:pt x="546" y="144"/>
                </a:cubicBezTo>
                <a:cubicBezTo>
                  <a:pt x="514" y="125"/>
                  <a:pt x="523" y="56"/>
                  <a:pt x="466" y="32"/>
                </a:cubicBezTo>
                <a:cubicBezTo>
                  <a:pt x="409" y="8"/>
                  <a:pt x="257" y="7"/>
                  <a:pt x="202" y="0"/>
                </a:cubicBezTo>
                <a:close/>
              </a:path>
            </a:pathLst>
          </a:custGeom>
          <a:gradFill rotWithShape="0">
            <a:gsLst>
              <a:gs pos="0">
                <a:srgbClr val="C3C300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57150" cmpd="sng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67586" name="AutoShape 2"/>
          <p:cNvSpPr>
            <a:spLocks noChangeArrowheads="1"/>
          </p:cNvSpPr>
          <p:nvPr/>
        </p:nvSpPr>
        <p:spPr bwMode="auto">
          <a:xfrm>
            <a:off x="5892800" y="241300"/>
            <a:ext cx="2959100" cy="81280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chemeClr val="bg1">
                  <a:gamma/>
                  <a:shade val="84314"/>
                  <a:invGamma/>
                </a:schemeClr>
              </a:gs>
              <a:gs pos="50000">
                <a:schemeClr val="bg1"/>
              </a:gs>
              <a:gs pos="100000">
                <a:schemeClr val="bg1">
                  <a:gamma/>
                  <a:shade val="84314"/>
                  <a:invGamma/>
                </a:schemeClr>
              </a:gs>
            </a:gsLst>
            <a:lin ang="2700000" scaled="1"/>
          </a:gradFill>
          <a:ln w="2857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graphicFrame>
        <p:nvGraphicFramePr>
          <p:cNvPr id="15362" name="Object 3"/>
          <p:cNvGraphicFramePr>
            <a:graphicFrameLocks noChangeAspect="1"/>
          </p:cNvGraphicFramePr>
          <p:nvPr/>
        </p:nvGraphicFramePr>
        <p:xfrm>
          <a:off x="455613" y="0"/>
          <a:ext cx="4191000" cy="3890963"/>
        </p:xfrm>
        <a:graphic>
          <a:graphicData uri="http://schemas.openxmlformats.org/presentationml/2006/ole">
            <p:oleObj spid="_x0000_s15923" name="Image bitmap" r:id="rId3" imgW="3591426" imgH="3333333" progId="PBrush">
              <p:embed/>
            </p:oleObj>
          </a:graphicData>
        </a:graphic>
      </p:graphicFrame>
      <p:sp>
        <p:nvSpPr>
          <p:cNvPr id="67588" name="Oval 4"/>
          <p:cNvSpPr>
            <a:spLocks noChangeArrowheads="1"/>
          </p:cNvSpPr>
          <p:nvPr/>
        </p:nvSpPr>
        <p:spPr bwMode="auto">
          <a:xfrm>
            <a:off x="4064000" y="1282700"/>
            <a:ext cx="393700" cy="1079500"/>
          </a:xfrm>
          <a:prstGeom prst="ellipse">
            <a:avLst/>
          </a:prstGeom>
          <a:gradFill rotWithShape="0">
            <a:gsLst>
              <a:gs pos="0">
                <a:schemeClr val="bg1">
                  <a:gamma/>
                  <a:shade val="46275"/>
                  <a:invGamma/>
                </a:schemeClr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67589" name="Freeform 5"/>
          <p:cNvSpPr>
            <a:spLocks/>
          </p:cNvSpPr>
          <p:nvPr/>
        </p:nvSpPr>
        <p:spPr bwMode="auto">
          <a:xfrm>
            <a:off x="1127125" y="1651000"/>
            <a:ext cx="1009650" cy="336550"/>
          </a:xfrm>
          <a:custGeom>
            <a:avLst/>
            <a:gdLst/>
            <a:ahLst/>
            <a:cxnLst>
              <a:cxn ang="0">
                <a:pos x="610" y="0"/>
              </a:cxn>
              <a:cxn ang="0">
                <a:pos x="622" y="34"/>
              </a:cxn>
              <a:cxn ang="0">
                <a:pos x="630" y="92"/>
              </a:cxn>
              <a:cxn ang="0">
                <a:pos x="632" y="120"/>
              </a:cxn>
              <a:cxn ang="0">
                <a:pos x="636" y="212"/>
              </a:cxn>
              <a:cxn ang="0">
                <a:pos x="232" y="206"/>
              </a:cxn>
              <a:cxn ang="0">
                <a:pos x="146" y="208"/>
              </a:cxn>
              <a:cxn ang="0">
                <a:pos x="78" y="178"/>
              </a:cxn>
              <a:cxn ang="0">
                <a:pos x="40" y="156"/>
              </a:cxn>
              <a:cxn ang="0">
                <a:pos x="4" y="136"/>
              </a:cxn>
              <a:cxn ang="0">
                <a:pos x="0" y="112"/>
              </a:cxn>
              <a:cxn ang="0">
                <a:pos x="2" y="76"/>
              </a:cxn>
              <a:cxn ang="0">
                <a:pos x="24" y="48"/>
              </a:cxn>
              <a:cxn ang="0">
                <a:pos x="64" y="26"/>
              </a:cxn>
              <a:cxn ang="0">
                <a:pos x="94" y="12"/>
              </a:cxn>
              <a:cxn ang="0">
                <a:pos x="130" y="8"/>
              </a:cxn>
              <a:cxn ang="0">
                <a:pos x="610" y="0"/>
              </a:cxn>
            </a:cxnLst>
            <a:rect l="0" t="0" r="r" b="b"/>
            <a:pathLst>
              <a:path w="636" h="212">
                <a:moveTo>
                  <a:pt x="610" y="0"/>
                </a:moveTo>
                <a:lnTo>
                  <a:pt x="622" y="34"/>
                </a:lnTo>
                <a:lnTo>
                  <a:pt x="630" y="92"/>
                </a:lnTo>
                <a:lnTo>
                  <a:pt x="632" y="120"/>
                </a:lnTo>
                <a:lnTo>
                  <a:pt x="636" y="212"/>
                </a:lnTo>
                <a:lnTo>
                  <a:pt x="232" y="206"/>
                </a:lnTo>
                <a:lnTo>
                  <a:pt x="146" y="208"/>
                </a:lnTo>
                <a:lnTo>
                  <a:pt x="78" y="178"/>
                </a:lnTo>
                <a:lnTo>
                  <a:pt x="40" y="156"/>
                </a:lnTo>
                <a:lnTo>
                  <a:pt x="4" y="136"/>
                </a:lnTo>
                <a:lnTo>
                  <a:pt x="0" y="112"/>
                </a:lnTo>
                <a:lnTo>
                  <a:pt x="2" y="76"/>
                </a:lnTo>
                <a:lnTo>
                  <a:pt x="24" y="48"/>
                </a:lnTo>
                <a:lnTo>
                  <a:pt x="64" y="26"/>
                </a:lnTo>
                <a:lnTo>
                  <a:pt x="94" y="12"/>
                </a:lnTo>
                <a:lnTo>
                  <a:pt x="130" y="8"/>
                </a:lnTo>
                <a:lnTo>
                  <a:pt x="610" y="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bg1">
                  <a:gamma/>
                  <a:shade val="56078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7590" name="Freeform 6"/>
          <p:cNvSpPr>
            <a:spLocks/>
          </p:cNvSpPr>
          <p:nvPr/>
        </p:nvSpPr>
        <p:spPr bwMode="auto">
          <a:xfrm>
            <a:off x="2349500" y="1625600"/>
            <a:ext cx="635000" cy="387350"/>
          </a:xfrm>
          <a:custGeom>
            <a:avLst/>
            <a:gdLst/>
            <a:ahLst/>
            <a:cxnLst>
              <a:cxn ang="0">
                <a:pos x="32" y="0"/>
              </a:cxn>
              <a:cxn ang="0">
                <a:pos x="18" y="40"/>
              </a:cxn>
              <a:cxn ang="0">
                <a:pos x="8" y="110"/>
              </a:cxn>
              <a:cxn ang="0">
                <a:pos x="4" y="170"/>
              </a:cxn>
              <a:cxn ang="0">
                <a:pos x="0" y="236"/>
              </a:cxn>
              <a:cxn ang="0">
                <a:pos x="398" y="244"/>
              </a:cxn>
              <a:cxn ang="0">
                <a:pos x="370" y="228"/>
              </a:cxn>
              <a:cxn ang="0">
                <a:pos x="352" y="178"/>
              </a:cxn>
              <a:cxn ang="0">
                <a:pos x="336" y="150"/>
              </a:cxn>
              <a:cxn ang="0">
                <a:pos x="338" y="112"/>
              </a:cxn>
              <a:cxn ang="0">
                <a:pos x="348" y="66"/>
              </a:cxn>
              <a:cxn ang="0">
                <a:pos x="366" y="26"/>
              </a:cxn>
              <a:cxn ang="0">
                <a:pos x="400" y="2"/>
              </a:cxn>
              <a:cxn ang="0">
                <a:pos x="32" y="0"/>
              </a:cxn>
            </a:cxnLst>
            <a:rect l="0" t="0" r="r" b="b"/>
            <a:pathLst>
              <a:path w="400" h="244">
                <a:moveTo>
                  <a:pt x="32" y="0"/>
                </a:moveTo>
                <a:lnTo>
                  <a:pt x="18" y="40"/>
                </a:lnTo>
                <a:lnTo>
                  <a:pt x="8" y="110"/>
                </a:lnTo>
                <a:lnTo>
                  <a:pt x="4" y="170"/>
                </a:lnTo>
                <a:lnTo>
                  <a:pt x="0" y="236"/>
                </a:lnTo>
                <a:lnTo>
                  <a:pt x="398" y="244"/>
                </a:lnTo>
                <a:lnTo>
                  <a:pt x="370" y="228"/>
                </a:lnTo>
                <a:lnTo>
                  <a:pt x="352" y="178"/>
                </a:lnTo>
                <a:lnTo>
                  <a:pt x="336" y="150"/>
                </a:lnTo>
                <a:lnTo>
                  <a:pt x="338" y="112"/>
                </a:lnTo>
                <a:lnTo>
                  <a:pt x="348" y="66"/>
                </a:lnTo>
                <a:lnTo>
                  <a:pt x="366" y="26"/>
                </a:lnTo>
                <a:lnTo>
                  <a:pt x="400" y="2"/>
                </a:lnTo>
                <a:lnTo>
                  <a:pt x="32" y="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bg1">
                  <a:gamma/>
                  <a:shade val="46275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15418" name="Freeform 7"/>
          <p:cNvSpPr>
            <a:spLocks/>
          </p:cNvSpPr>
          <p:nvPr/>
        </p:nvSpPr>
        <p:spPr bwMode="auto">
          <a:xfrm>
            <a:off x="3994150" y="1371600"/>
            <a:ext cx="171450" cy="869950"/>
          </a:xfrm>
          <a:custGeom>
            <a:avLst/>
            <a:gdLst>
              <a:gd name="T0" fmla="*/ 84 w 108"/>
              <a:gd name="T1" fmla="*/ 0 h 548"/>
              <a:gd name="T2" fmla="*/ 4 w 108"/>
              <a:gd name="T3" fmla="*/ 248 h 548"/>
              <a:gd name="T4" fmla="*/ 108 w 108"/>
              <a:gd name="T5" fmla="*/ 548 h 548"/>
              <a:gd name="T6" fmla="*/ 0 60000 65536"/>
              <a:gd name="T7" fmla="*/ 0 60000 65536"/>
              <a:gd name="T8" fmla="*/ 0 60000 65536"/>
              <a:gd name="T9" fmla="*/ 0 w 108"/>
              <a:gd name="T10" fmla="*/ 0 h 548"/>
              <a:gd name="T11" fmla="*/ 108 w 108"/>
              <a:gd name="T12" fmla="*/ 548 h 5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8" h="548">
                <a:moveTo>
                  <a:pt x="84" y="0"/>
                </a:moveTo>
                <a:cubicBezTo>
                  <a:pt x="42" y="78"/>
                  <a:pt x="0" y="157"/>
                  <a:pt x="4" y="248"/>
                </a:cubicBezTo>
                <a:cubicBezTo>
                  <a:pt x="8" y="339"/>
                  <a:pt x="58" y="443"/>
                  <a:pt x="108" y="54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aphicFrame>
        <p:nvGraphicFramePr>
          <p:cNvPr id="15363" name="Object 8"/>
          <p:cNvGraphicFramePr>
            <a:graphicFrameLocks noChangeAspect="1"/>
          </p:cNvGraphicFramePr>
          <p:nvPr/>
        </p:nvGraphicFramePr>
        <p:xfrm>
          <a:off x="25400" y="4406900"/>
          <a:ext cx="4619625" cy="1384300"/>
        </p:xfrm>
        <a:graphic>
          <a:graphicData uri="http://schemas.openxmlformats.org/presentationml/2006/ole">
            <p:oleObj spid="_x0000_s15924" name="Image bitmap" r:id="rId4" imgW="1457143" imgH="609524" progId="PBrush">
              <p:embed/>
            </p:oleObj>
          </a:graphicData>
        </a:graphic>
      </p:graphicFrame>
      <p:sp>
        <p:nvSpPr>
          <p:cNvPr id="15419" name="Line 9"/>
          <p:cNvSpPr>
            <a:spLocks noChangeShapeType="1"/>
          </p:cNvSpPr>
          <p:nvPr/>
        </p:nvSpPr>
        <p:spPr bwMode="auto">
          <a:xfrm>
            <a:off x="596900" y="5651500"/>
            <a:ext cx="0" cy="120650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20" name="Line 10"/>
          <p:cNvSpPr>
            <a:spLocks noChangeShapeType="1"/>
          </p:cNvSpPr>
          <p:nvPr/>
        </p:nvSpPr>
        <p:spPr bwMode="auto">
          <a:xfrm>
            <a:off x="4381500" y="5651500"/>
            <a:ext cx="0" cy="120650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pSp>
        <p:nvGrpSpPr>
          <p:cNvPr id="15421" name="Group 11"/>
          <p:cNvGrpSpPr>
            <a:grpSpLocks/>
          </p:cNvGrpSpPr>
          <p:nvPr/>
        </p:nvGrpSpPr>
        <p:grpSpPr bwMode="auto">
          <a:xfrm>
            <a:off x="5373688" y="368300"/>
            <a:ext cx="436562" cy="5257800"/>
            <a:chOff x="3537" y="224"/>
            <a:chExt cx="275" cy="3768"/>
          </a:xfrm>
        </p:grpSpPr>
        <p:sp>
          <p:nvSpPr>
            <p:cNvPr id="15447" name="Freeform 12"/>
            <p:cNvSpPr>
              <a:spLocks/>
            </p:cNvSpPr>
            <p:nvPr/>
          </p:nvSpPr>
          <p:spPr bwMode="auto">
            <a:xfrm>
              <a:off x="3569" y="248"/>
              <a:ext cx="243" cy="3744"/>
            </a:xfrm>
            <a:custGeom>
              <a:avLst/>
              <a:gdLst>
                <a:gd name="T0" fmla="*/ 255 w 451"/>
                <a:gd name="T1" fmla="*/ 0 h 3536"/>
                <a:gd name="T2" fmla="*/ 31 w 451"/>
                <a:gd name="T3" fmla="*/ 456 h 3536"/>
                <a:gd name="T4" fmla="*/ 439 w 451"/>
                <a:gd name="T5" fmla="*/ 1312 h 3536"/>
                <a:gd name="T6" fmla="*/ 103 w 451"/>
                <a:gd name="T7" fmla="*/ 2680 h 3536"/>
                <a:gd name="T8" fmla="*/ 391 w 451"/>
                <a:gd name="T9" fmla="*/ 3536 h 35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1"/>
                <a:gd name="T16" fmla="*/ 0 h 3536"/>
                <a:gd name="T17" fmla="*/ 451 w 451"/>
                <a:gd name="T18" fmla="*/ 3536 h 3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1" h="3536">
                  <a:moveTo>
                    <a:pt x="255" y="0"/>
                  </a:moveTo>
                  <a:cubicBezTo>
                    <a:pt x="127" y="118"/>
                    <a:pt x="0" y="237"/>
                    <a:pt x="31" y="456"/>
                  </a:cubicBezTo>
                  <a:cubicBezTo>
                    <a:pt x="62" y="675"/>
                    <a:pt x="427" y="941"/>
                    <a:pt x="439" y="1312"/>
                  </a:cubicBezTo>
                  <a:cubicBezTo>
                    <a:pt x="451" y="1683"/>
                    <a:pt x="111" y="2309"/>
                    <a:pt x="103" y="2680"/>
                  </a:cubicBezTo>
                  <a:cubicBezTo>
                    <a:pt x="95" y="3051"/>
                    <a:pt x="243" y="3293"/>
                    <a:pt x="391" y="3536"/>
                  </a:cubicBezTo>
                </a:path>
              </a:pathLst>
            </a:custGeom>
            <a:noFill/>
            <a:ln w="76200" cmpd="sng">
              <a:solidFill>
                <a:schemeClr val="fol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48" name="Freeform 13"/>
            <p:cNvSpPr>
              <a:spLocks/>
            </p:cNvSpPr>
            <p:nvPr/>
          </p:nvSpPr>
          <p:spPr bwMode="auto">
            <a:xfrm>
              <a:off x="3537" y="224"/>
              <a:ext cx="243" cy="3744"/>
            </a:xfrm>
            <a:custGeom>
              <a:avLst/>
              <a:gdLst>
                <a:gd name="T0" fmla="*/ 255 w 451"/>
                <a:gd name="T1" fmla="*/ 0 h 3536"/>
                <a:gd name="T2" fmla="*/ 31 w 451"/>
                <a:gd name="T3" fmla="*/ 456 h 3536"/>
                <a:gd name="T4" fmla="*/ 439 w 451"/>
                <a:gd name="T5" fmla="*/ 1312 h 3536"/>
                <a:gd name="T6" fmla="*/ 103 w 451"/>
                <a:gd name="T7" fmla="*/ 2680 h 3536"/>
                <a:gd name="T8" fmla="*/ 391 w 451"/>
                <a:gd name="T9" fmla="*/ 3536 h 35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1"/>
                <a:gd name="T16" fmla="*/ 0 h 3536"/>
                <a:gd name="T17" fmla="*/ 451 w 451"/>
                <a:gd name="T18" fmla="*/ 3536 h 3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1" h="3536">
                  <a:moveTo>
                    <a:pt x="255" y="0"/>
                  </a:moveTo>
                  <a:cubicBezTo>
                    <a:pt x="127" y="118"/>
                    <a:pt x="0" y="237"/>
                    <a:pt x="31" y="456"/>
                  </a:cubicBezTo>
                  <a:cubicBezTo>
                    <a:pt x="62" y="675"/>
                    <a:pt x="427" y="941"/>
                    <a:pt x="439" y="1312"/>
                  </a:cubicBezTo>
                  <a:cubicBezTo>
                    <a:pt x="451" y="1683"/>
                    <a:pt x="111" y="2309"/>
                    <a:pt x="103" y="2680"/>
                  </a:cubicBezTo>
                  <a:cubicBezTo>
                    <a:pt x="95" y="3051"/>
                    <a:pt x="243" y="3293"/>
                    <a:pt x="391" y="3536"/>
                  </a:cubicBezTo>
                </a:path>
              </a:pathLst>
            </a:custGeom>
            <a:noFill/>
            <a:ln w="76200" cmpd="sng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67598" name="Text Box 14"/>
          <p:cNvSpPr txBox="1">
            <a:spLocks noChangeArrowheads="1"/>
          </p:cNvSpPr>
          <p:nvPr/>
        </p:nvSpPr>
        <p:spPr bwMode="auto">
          <a:xfrm>
            <a:off x="5930900" y="279400"/>
            <a:ext cx="3022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fr-FR" sz="200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Espèces chimiques   dans le bécher:</a:t>
            </a:r>
          </a:p>
        </p:txBody>
      </p:sp>
      <p:graphicFrame>
        <p:nvGraphicFramePr>
          <p:cNvPr id="15364" name="Object 15"/>
          <p:cNvGraphicFramePr>
            <a:graphicFrameLocks noChangeAspect="1"/>
          </p:cNvGraphicFramePr>
          <p:nvPr/>
        </p:nvGraphicFramePr>
        <p:xfrm>
          <a:off x="2090738" y="6070600"/>
          <a:ext cx="609600" cy="330200"/>
        </p:xfrm>
        <a:graphic>
          <a:graphicData uri="http://schemas.openxmlformats.org/presentationml/2006/ole">
            <p:oleObj spid="_x0000_s15925" name="CS ChemDraw Drawing" r:id="rId5" imgW="401320" imgH="218440" progId="ACD.ChemSketchCDX">
              <p:embed/>
            </p:oleObj>
          </a:graphicData>
        </a:graphic>
      </p:graphicFrame>
      <p:graphicFrame>
        <p:nvGraphicFramePr>
          <p:cNvPr id="15365" name="Object 16"/>
          <p:cNvGraphicFramePr>
            <a:graphicFrameLocks noChangeAspect="1"/>
          </p:cNvGraphicFramePr>
          <p:nvPr/>
        </p:nvGraphicFramePr>
        <p:xfrm>
          <a:off x="2249488" y="2474913"/>
          <a:ext cx="358775" cy="252412"/>
        </p:xfrm>
        <a:graphic>
          <a:graphicData uri="http://schemas.openxmlformats.org/presentationml/2006/ole">
            <p:oleObj spid="_x0000_s15926" name="CS ChemDraw Drawing" r:id="rId6" imgW="236220" imgH="167640" progId="ACD.ChemSketchCDX">
              <p:embed/>
            </p:oleObj>
          </a:graphicData>
        </a:graphic>
      </p:graphicFrame>
      <p:graphicFrame>
        <p:nvGraphicFramePr>
          <p:cNvPr id="15366" name="Object 17"/>
          <p:cNvGraphicFramePr>
            <a:graphicFrameLocks noChangeAspect="1"/>
          </p:cNvGraphicFramePr>
          <p:nvPr/>
        </p:nvGraphicFramePr>
        <p:xfrm>
          <a:off x="2319338" y="228600"/>
          <a:ext cx="609600" cy="330200"/>
        </p:xfrm>
        <a:graphic>
          <a:graphicData uri="http://schemas.openxmlformats.org/presentationml/2006/ole">
            <p:oleObj spid="_x0000_s15927" name="CS ChemDraw Drawing" r:id="rId7" imgW="401320" imgH="218440" progId="ACD.ChemSketchCDX">
              <p:embed/>
            </p:oleObj>
          </a:graphicData>
        </a:graphic>
      </p:graphicFrame>
      <p:graphicFrame>
        <p:nvGraphicFramePr>
          <p:cNvPr id="15367" name="Object 18"/>
          <p:cNvGraphicFramePr>
            <a:graphicFrameLocks noChangeAspect="1"/>
          </p:cNvGraphicFramePr>
          <p:nvPr/>
        </p:nvGraphicFramePr>
        <p:xfrm>
          <a:off x="2147888" y="2767013"/>
          <a:ext cx="358775" cy="252412"/>
        </p:xfrm>
        <a:graphic>
          <a:graphicData uri="http://schemas.openxmlformats.org/presentationml/2006/ole">
            <p:oleObj spid="_x0000_s15928" name="CS ChemDraw Drawing" r:id="rId8" imgW="236220" imgH="167640" progId="ACD.ChemSketchCDX">
              <p:embed/>
            </p:oleObj>
          </a:graphicData>
        </a:graphic>
      </p:graphicFrame>
      <p:graphicFrame>
        <p:nvGraphicFramePr>
          <p:cNvPr id="15368" name="Object 19"/>
          <p:cNvGraphicFramePr>
            <a:graphicFrameLocks noChangeAspect="1"/>
          </p:cNvGraphicFramePr>
          <p:nvPr/>
        </p:nvGraphicFramePr>
        <p:xfrm>
          <a:off x="2103438" y="1231900"/>
          <a:ext cx="609600" cy="330200"/>
        </p:xfrm>
        <a:graphic>
          <a:graphicData uri="http://schemas.openxmlformats.org/presentationml/2006/ole">
            <p:oleObj spid="_x0000_s15929" name="CS ChemDraw Drawing" r:id="rId9" imgW="401320" imgH="218440" progId="ACD.ChemSketchCDX">
              <p:embed/>
            </p:oleObj>
          </a:graphicData>
        </a:graphic>
      </p:graphicFrame>
      <p:graphicFrame>
        <p:nvGraphicFramePr>
          <p:cNvPr id="15369" name="Object 20"/>
          <p:cNvGraphicFramePr>
            <a:graphicFrameLocks noChangeAspect="1"/>
          </p:cNvGraphicFramePr>
          <p:nvPr/>
        </p:nvGraphicFramePr>
        <p:xfrm>
          <a:off x="1703388" y="1293813"/>
          <a:ext cx="358775" cy="252412"/>
        </p:xfrm>
        <a:graphic>
          <a:graphicData uri="http://schemas.openxmlformats.org/presentationml/2006/ole">
            <p:oleObj spid="_x0000_s15930" name="CS ChemDraw Drawing" r:id="rId10" imgW="236220" imgH="167640" progId="ACD.ChemSketchCDX">
              <p:embed/>
            </p:oleObj>
          </a:graphicData>
        </a:graphic>
      </p:graphicFrame>
      <p:graphicFrame>
        <p:nvGraphicFramePr>
          <p:cNvPr id="15370" name="Object 21"/>
          <p:cNvGraphicFramePr>
            <a:graphicFrameLocks noChangeAspect="1"/>
          </p:cNvGraphicFramePr>
          <p:nvPr/>
        </p:nvGraphicFramePr>
        <p:xfrm>
          <a:off x="1487488" y="519113"/>
          <a:ext cx="358775" cy="252412"/>
        </p:xfrm>
        <a:graphic>
          <a:graphicData uri="http://schemas.openxmlformats.org/presentationml/2006/ole">
            <p:oleObj spid="_x0000_s15931" name="CS ChemDraw Drawing" r:id="rId11" imgW="236220" imgH="167640" progId="ACD.ChemSketchCDX">
              <p:embed/>
            </p:oleObj>
          </a:graphicData>
        </a:graphic>
      </p:graphicFrame>
      <p:graphicFrame>
        <p:nvGraphicFramePr>
          <p:cNvPr id="15371" name="Object 22"/>
          <p:cNvGraphicFramePr>
            <a:graphicFrameLocks noChangeAspect="1"/>
          </p:cNvGraphicFramePr>
          <p:nvPr/>
        </p:nvGraphicFramePr>
        <p:xfrm>
          <a:off x="1303338" y="165100"/>
          <a:ext cx="609600" cy="330200"/>
        </p:xfrm>
        <a:graphic>
          <a:graphicData uri="http://schemas.openxmlformats.org/presentationml/2006/ole">
            <p:oleObj spid="_x0000_s15932" name="CS ChemDraw Drawing" r:id="rId12" imgW="401320" imgH="218440" progId="ACD.ChemSketchCDX">
              <p:embed/>
            </p:oleObj>
          </a:graphicData>
        </a:graphic>
      </p:graphicFrame>
      <p:sp>
        <p:nvSpPr>
          <p:cNvPr id="15423" name="Rectangle 23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5424" name="Freeform 24"/>
          <p:cNvSpPr>
            <a:spLocks/>
          </p:cNvSpPr>
          <p:nvPr/>
        </p:nvSpPr>
        <p:spPr bwMode="auto">
          <a:xfrm>
            <a:off x="762000" y="5321300"/>
            <a:ext cx="3441700" cy="158750"/>
          </a:xfrm>
          <a:custGeom>
            <a:avLst/>
            <a:gdLst>
              <a:gd name="T0" fmla="*/ 0 w 2168"/>
              <a:gd name="T1" fmla="*/ 0 h 100"/>
              <a:gd name="T2" fmla="*/ 264 w 2168"/>
              <a:gd name="T3" fmla="*/ 56 h 100"/>
              <a:gd name="T4" fmla="*/ 768 w 2168"/>
              <a:gd name="T5" fmla="*/ 88 h 100"/>
              <a:gd name="T6" fmla="*/ 1320 w 2168"/>
              <a:gd name="T7" fmla="*/ 96 h 100"/>
              <a:gd name="T8" fmla="*/ 1728 w 2168"/>
              <a:gd name="T9" fmla="*/ 64 h 100"/>
              <a:gd name="T10" fmla="*/ 2168 w 2168"/>
              <a:gd name="T11" fmla="*/ 8 h 1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168"/>
              <a:gd name="T19" fmla="*/ 0 h 100"/>
              <a:gd name="T20" fmla="*/ 2168 w 2168"/>
              <a:gd name="T21" fmla="*/ 100 h 1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8" h="100">
                <a:moveTo>
                  <a:pt x="0" y="0"/>
                </a:moveTo>
                <a:cubicBezTo>
                  <a:pt x="68" y="20"/>
                  <a:pt x="136" y="41"/>
                  <a:pt x="264" y="56"/>
                </a:cubicBezTo>
                <a:cubicBezTo>
                  <a:pt x="392" y="71"/>
                  <a:pt x="592" y="81"/>
                  <a:pt x="768" y="88"/>
                </a:cubicBezTo>
                <a:cubicBezTo>
                  <a:pt x="944" y="95"/>
                  <a:pt x="1160" y="100"/>
                  <a:pt x="1320" y="96"/>
                </a:cubicBezTo>
                <a:cubicBezTo>
                  <a:pt x="1480" y="92"/>
                  <a:pt x="1587" y="79"/>
                  <a:pt x="1728" y="64"/>
                </a:cubicBezTo>
                <a:cubicBezTo>
                  <a:pt x="1869" y="49"/>
                  <a:pt x="2018" y="28"/>
                  <a:pt x="2168" y="8"/>
                </a:cubicBezTo>
              </a:path>
            </a:pathLst>
          </a:custGeom>
          <a:noFill/>
          <a:ln w="12700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aphicFrame>
        <p:nvGraphicFramePr>
          <p:cNvPr id="15372" name="Object 25"/>
          <p:cNvGraphicFramePr>
            <a:graphicFrameLocks noChangeAspect="1"/>
          </p:cNvGraphicFramePr>
          <p:nvPr/>
        </p:nvGraphicFramePr>
        <p:xfrm>
          <a:off x="798513" y="6000750"/>
          <a:ext cx="463550" cy="268288"/>
        </p:xfrm>
        <a:graphic>
          <a:graphicData uri="http://schemas.openxmlformats.org/presentationml/2006/ole">
            <p:oleObj spid="_x0000_s15933" name="CS ChemDraw Drawing" r:id="rId13" imgW="304800" imgH="177800" progId="ACD.ChemSketchCDX">
              <p:embed/>
            </p:oleObj>
          </a:graphicData>
        </a:graphic>
      </p:graphicFrame>
      <p:graphicFrame>
        <p:nvGraphicFramePr>
          <p:cNvPr id="15373" name="Object 27"/>
          <p:cNvGraphicFramePr>
            <a:graphicFrameLocks noChangeAspect="1"/>
          </p:cNvGraphicFramePr>
          <p:nvPr/>
        </p:nvGraphicFramePr>
        <p:xfrm>
          <a:off x="2581275" y="6386513"/>
          <a:ext cx="501650" cy="252412"/>
        </p:xfrm>
        <a:graphic>
          <a:graphicData uri="http://schemas.openxmlformats.org/presentationml/2006/ole">
            <p:oleObj spid="_x0000_s15934" name="CS ChemDraw Drawing" r:id="rId14" imgW="330200" imgH="167640" progId="ACD.ChemSketchCDX">
              <p:embed/>
            </p:oleObj>
          </a:graphicData>
        </a:graphic>
      </p:graphicFrame>
      <p:graphicFrame>
        <p:nvGraphicFramePr>
          <p:cNvPr id="15374" name="Object 28"/>
          <p:cNvGraphicFramePr>
            <a:graphicFrameLocks noChangeAspect="1"/>
          </p:cNvGraphicFramePr>
          <p:nvPr/>
        </p:nvGraphicFramePr>
        <p:xfrm>
          <a:off x="803275" y="6424613"/>
          <a:ext cx="501650" cy="252412"/>
        </p:xfrm>
        <a:graphic>
          <a:graphicData uri="http://schemas.openxmlformats.org/presentationml/2006/ole">
            <p:oleObj spid="_x0000_s15935" name="CS ChemDraw Drawing" r:id="rId15" imgW="330200" imgH="167640" progId="ACD.ChemSketchCDX">
              <p:embed/>
            </p:oleObj>
          </a:graphicData>
        </a:graphic>
      </p:graphicFrame>
      <p:graphicFrame>
        <p:nvGraphicFramePr>
          <p:cNvPr id="15375" name="Object 29"/>
          <p:cNvGraphicFramePr>
            <a:graphicFrameLocks noChangeAspect="1"/>
          </p:cNvGraphicFramePr>
          <p:nvPr/>
        </p:nvGraphicFramePr>
        <p:xfrm>
          <a:off x="1636713" y="6407150"/>
          <a:ext cx="463550" cy="268288"/>
        </p:xfrm>
        <a:graphic>
          <a:graphicData uri="http://schemas.openxmlformats.org/presentationml/2006/ole">
            <p:oleObj spid="_x0000_s15936" name="CS ChemDraw Drawing" r:id="rId16" imgW="304800" imgH="177800" progId="ACD.ChemSketchCDX">
              <p:embed/>
            </p:oleObj>
          </a:graphicData>
        </a:graphic>
      </p:graphicFrame>
      <p:graphicFrame>
        <p:nvGraphicFramePr>
          <p:cNvPr id="15376" name="Object 30"/>
          <p:cNvGraphicFramePr>
            <a:graphicFrameLocks noChangeAspect="1"/>
          </p:cNvGraphicFramePr>
          <p:nvPr/>
        </p:nvGraphicFramePr>
        <p:xfrm>
          <a:off x="1836738" y="3162300"/>
          <a:ext cx="609600" cy="330200"/>
        </p:xfrm>
        <a:graphic>
          <a:graphicData uri="http://schemas.openxmlformats.org/presentationml/2006/ole">
            <p:oleObj spid="_x0000_s15937" name="CS ChemDraw Drawing" r:id="rId17" imgW="401320" imgH="218440" progId="ACD.ChemSketchCDX">
              <p:embed/>
            </p:oleObj>
          </a:graphicData>
        </a:graphic>
      </p:graphicFrame>
      <p:graphicFrame>
        <p:nvGraphicFramePr>
          <p:cNvPr id="15377" name="Object 31"/>
          <p:cNvGraphicFramePr>
            <a:graphicFrameLocks noChangeAspect="1"/>
          </p:cNvGraphicFramePr>
          <p:nvPr/>
        </p:nvGraphicFramePr>
        <p:xfrm>
          <a:off x="2528888" y="709613"/>
          <a:ext cx="358775" cy="252412"/>
        </p:xfrm>
        <a:graphic>
          <a:graphicData uri="http://schemas.openxmlformats.org/presentationml/2006/ole">
            <p:oleObj spid="_x0000_s15938" name="CS ChemDraw Drawing" r:id="rId18" imgW="236220" imgH="167640" progId="ACD.ChemSketchCDX">
              <p:embed/>
            </p:oleObj>
          </a:graphicData>
        </a:graphic>
      </p:graphicFrame>
      <p:graphicFrame>
        <p:nvGraphicFramePr>
          <p:cNvPr id="15378" name="Object 32"/>
          <p:cNvGraphicFramePr>
            <a:graphicFrameLocks noChangeAspect="1"/>
          </p:cNvGraphicFramePr>
          <p:nvPr/>
        </p:nvGraphicFramePr>
        <p:xfrm>
          <a:off x="1836738" y="2247900"/>
          <a:ext cx="609600" cy="330200"/>
        </p:xfrm>
        <a:graphic>
          <a:graphicData uri="http://schemas.openxmlformats.org/presentationml/2006/ole">
            <p:oleObj spid="_x0000_s15939" name="CS ChemDraw Drawing" r:id="rId19" imgW="401320" imgH="218440" progId="ACD.ChemSketchCDX">
              <p:embed/>
            </p:oleObj>
          </a:graphicData>
        </a:graphic>
      </p:graphicFrame>
      <p:graphicFrame>
        <p:nvGraphicFramePr>
          <p:cNvPr id="15379" name="Object 33"/>
          <p:cNvGraphicFramePr>
            <a:graphicFrameLocks noChangeAspect="1"/>
          </p:cNvGraphicFramePr>
          <p:nvPr/>
        </p:nvGraphicFramePr>
        <p:xfrm>
          <a:off x="1366838" y="863600"/>
          <a:ext cx="609600" cy="330200"/>
        </p:xfrm>
        <a:graphic>
          <a:graphicData uri="http://schemas.openxmlformats.org/presentationml/2006/ole">
            <p:oleObj spid="_x0000_s15940" name="CS ChemDraw Drawing" r:id="rId20" imgW="401320" imgH="218440" progId="ACD.ChemSketchCDX">
              <p:embed/>
            </p:oleObj>
          </a:graphicData>
        </a:graphic>
      </p:graphicFrame>
      <p:graphicFrame>
        <p:nvGraphicFramePr>
          <p:cNvPr id="15380" name="Object 34"/>
          <p:cNvGraphicFramePr>
            <a:graphicFrameLocks noChangeAspect="1"/>
          </p:cNvGraphicFramePr>
          <p:nvPr/>
        </p:nvGraphicFramePr>
        <p:xfrm>
          <a:off x="1881188" y="214313"/>
          <a:ext cx="358775" cy="252412"/>
        </p:xfrm>
        <a:graphic>
          <a:graphicData uri="http://schemas.openxmlformats.org/presentationml/2006/ole">
            <p:oleObj spid="_x0000_s15941" name="CS ChemDraw Drawing" r:id="rId21" imgW="236220" imgH="167640" progId="ACD.ChemSketchCDX">
              <p:embed/>
            </p:oleObj>
          </a:graphicData>
        </a:graphic>
      </p:graphicFrame>
      <p:graphicFrame>
        <p:nvGraphicFramePr>
          <p:cNvPr id="15381" name="Object 35"/>
          <p:cNvGraphicFramePr>
            <a:graphicFrameLocks noChangeAspect="1"/>
          </p:cNvGraphicFramePr>
          <p:nvPr/>
        </p:nvGraphicFramePr>
        <p:xfrm>
          <a:off x="2122488" y="912813"/>
          <a:ext cx="358775" cy="252412"/>
        </p:xfrm>
        <a:graphic>
          <a:graphicData uri="http://schemas.openxmlformats.org/presentationml/2006/ole">
            <p:oleObj spid="_x0000_s15942" name="CS ChemDraw Drawing" r:id="rId22" imgW="236220" imgH="167640" progId="ACD.ChemSketchCDX">
              <p:embed/>
            </p:oleObj>
          </a:graphicData>
        </a:graphic>
      </p:graphicFrame>
      <p:graphicFrame>
        <p:nvGraphicFramePr>
          <p:cNvPr id="15382" name="Object 36"/>
          <p:cNvGraphicFramePr>
            <a:graphicFrameLocks noChangeAspect="1"/>
          </p:cNvGraphicFramePr>
          <p:nvPr/>
        </p:nvGraphicFramePr>
        <p:xfrm>
          <a:off x="1900238" y="508000"/>
          <a:ext cx="609600" cy="330200"/>
        </p:xfrm>
        <a:graphic>
          <a:graphicData uri="http://schemas.openxmlformats.org/presentationml/2006/ole">
            <p:oleObj spid="_x0000_s15943" name="CS ChemDraw Drawing" r:id="rId23" imgW="401320" imgH="218440" progId="ACD.ChemSketchCDX">
              <p:embed/>
            </p:oleObj>
          </a:graphicData>
        </a:graphic>
      </p:graphicFrame>
      <p:graphicFrame>
        <p:nvGraphicFramePr>
          <p:cNvPr id="15383" name="Object 37"/>
          <p:cNvGraphicFramePr>
            <a:graphicFrameLocks noChangeAspect="1"/>
          </p:cNvGraphicFramePr>
          <p:nvPr/>
        </p:nvGraphicFramePr>
        <p:xfrm>
          <a:off x="2160588" y="6488113"/>
          <a:ext cx="358775" cy="252412"/>
        </p:xfrm>
        <a:graphic>
          <a:graphicData uri="http://schemas.openxmlformats.org/presentationml/2006/ole">
            <p:oleObj spid="_x0000_s15944" name="CS ChemDraw Drawing" r:id="rId24" imgW="236220" imgH="167640" progId="ACD.ChemSketchCDX">
              <p:embed/>
            </p:oleObj>
          </a:graphicData>
        </a:graphic>
      </p:graphicFrame>
      <p:graphicFrame>
        <p:nvGraphicFramePr>
          <p:cNvPr id="15384" name="Object 38"/>
          <p:cNvGraphicFramePr>
            <a:graphicFrameLocks noChangeAspect="1"/>
          </p:cNvGraphicFramePr>
          <p:nvPr/>
        </p:nvGraphicFramePr>
        <p:xfrm>
          <a:off x="2376488" y="5345113"/>
          <a:ext cx="358775" cy="252412"/>
        </p:xfrm>
        <a:graphic>
          <a:graphicData uri="http://schemas.openxmlformats.org/presentationml/2006/ole">
            <p:oleObj spid="_x0000_s15945" name="CS ChemDraw Drawing" r:id="rId25" imgW="236220" imgH="167640" progId="ACD.ChemSketchCDX">
              <p:embed/>
            </p:oleObj>
          </a:graphicData>
        </a:graphic>
      </p:graphicFrame>
      <p:graphicFrame>
        <p:nvGraphicFramePr>
          <p:cNvPr id="15385" name="Object 39"/>
          <p:cNvGraphicFramePr>
            <a:graphicFrameLocks noChangeAspect="1"/>
          </p:cNvGraphicFramePr>
          <p:nvPr/>
        </p:nvGraphicFramePr>
        <p:xfrm>
          <a:off x="1490663" y="5886450"/>
          <a:ext cx="512762" cy="311150"/>
        </p:xfrm>
        <a:graphic>
          <a:graphicData uri="http://schemas.openxmlformats.org/presentationml/2006/ole">
            <p:oleObj spid="_x0000_s15946" name="CS ChemDraw Drawing" r:id="rId26" imgW="337820" imgH="205740" progId="ACD.ChemSketchCDX">
              <p:embed/>
            </p:oleObj>
          </a:graphicData>
        </a:graphic>
      </p:graphicFrame>
      <p:graphicFrame>
        <p:nvGraphicFramePr>
          <p:cNvPr id="15386" name="Object 40"/>
          <p:cNvGraphicFramePr>
            <a:graphicFrameLocks noChangeAspect="1"/>
          </p:cNvGraphicFramePr>
          <p:nvPr/>
        </p:nvGraphicFramePr>
        <p:xfrm>
          <a:off x="1643063" y="5454650"/>
          <a:ext cx="512762" cy="311150"/>
        </p:xfrm>
        <a:graphic>
          <a:graphicData uri="http://schemas.openxmlformats.org/presentationml/2006/ole">
            <p:oleObj spid="_x0000_s15947" name="CS ChemDraw Drawing" r:id="rId27" imgW="337820" imgH="205740" progId="ACD.ChemSketchCDX">
              <p:embed/>
            </p:oleObj>
          </a:graphicData>
        </a:graphic>
      </p:graphicFrame>
      <p:graphicFrame>
        <p:nvGraphicFramePr>
          <p:cNvPr id="15387" name="Object 41"/>
          <p:cNvGraphicFramePr>
            <a:graphicFrameLocks noChangeAspect="1"/>
          </p:cNvGraphicFramePr>
          <p:nvPr/>
        </p:nvGraphicFramePr>
        <p:xfrm>
          <a:off x="2198688" y="5751513"/>
          <a:ext cx="358775" cy="252412"/>
        </p:xfrm>
        <a:graphic>
          <a:graphicData uri="http://schemas.openxmlformats.org/presentationml/2006/ole">
            <p:oleObj spid="_x0000_s15948" name="CS ChemDraw Drawing" r:id="rId28" imgW="236220" imgH="167640" progId="ACD.ChemSketchCDX">
              <p:embed/>
            </p:oleObj>
          </a:graphicData>
        </a:graphic>
      </p:graphicFrame>
      <p:graphicFrame>
        <p:nvGraphicFramePr>
          <p:cNvPr id="15388" name="Object 42"/>
          <p:cNvGraphicFramePr>
            <a:graphicFrameLocks noChangeAspect="1"/>
          </p:cNvGraphicFramePr>
          <p:nvPr/>
        </p:nvGraphicFramePr>
        <p:xfrm>
          <a:off x="2640013" y="5822950"/>
          <a:ext cx="463550" cy="268288"/>
        </p:xfrm>
        <a:graphic>
          <a:graphicData uri="http://schemas.openxmlformats.org/presentationml/2006/ole">
            <p:oleObj spid="_x0000_s15949" name="CS ChemDraw Drawing" r:id="rId29" imgW="304800" imgH="177800" progId="ACD.ChemSketchCDX">
              <p:embed/>
            </p:oleObj>
          </a:graphicData>
        </a:graphic>
      </p:graphicFrame>
      <p:graphicFrame>
        <p:nvGraphicFramePr>
          <p:cNvPr id="15389" name="Object 43"/>
          <p:cNvGraphicFramePr>
            <a:graphicFrameLocks noChangeAspect="1"/>
          </p:cNvGraphicFramePr>
          <p:nvPr/>
        </p:nvGraphicFramePr>
        <p:xfrm>
          <a:off x="3643313" y="6140450"/>
          <a:ext cx="463550" cy="268288"/>
        </p:xfrm>
        <a:graphic>
          <a:graphicData uri="http://schemas.openxmlformats.org/presentationml/2006/ole">
            <p:oleObj spid="_x0000_s15950" name="CS ChemDraw Drawing" r:id="rId30" imgW="304800" imgH="177800" progId="ACD.ChemSketchCDX">
              <p:embed/>
            </p:oleObj>
          </a:graphicData>
        </a:graphic>
      </p:graphicFrame>
      <p:graphicFrame>
        <p:nvGraphicFramePr>
          <p:cNvPr id="15390" name="Object 44"/>
          <p:cNvGraphicFramePr>
            <a:graphicFrameLocks noChangeAspect="1"/>
          </p:cNvGraphicFramePr>
          <p:nvPr/>
        </p:nvGraphicFramePr>
        <p:xfrm>
          <a:off x="2900363" y="5429250"/>
          <a:ext cx="512762" cy="311150"/>
        </p:xfrm>
        <a:graphic>
          <a:graphicData uri="http://schemas.openxmlformats.org/presentationml/2006/ole">
            <p:oleObj spid="_x0000_s15951" name="CS ChemDraw Drawing" r:id="rId31" imgW="337820" imgH="205740" progId="ACD.ChemSketchCDX">
              <p:embed/>
            </p:oleObj>
          </a:graphicData>
        </a:graphic>
      </p:graphicFrame>
      <p:graphicFrame>
        <p:nvGraphicFramePr>
          <p:cNvPr id="15391" name="Object 45"/>
          <p:cNvGraphicFramePr>
            <a:graphicFrameLocks noChangeAspect="1"/>
          </p:cNvGraphicFramePr>
          <p:nvPr/>
        </p:nvGraphicFramePr>
        <p:xfrm>
          <a:off x="3522663" y="5632450"/>
          <a:ext cx="512762" cy="311150"/>
        </p:xfrm>
        <a:graphic>
          <a:graphicData uri="http://schemas.openxmlformats.org/presentationml/2006/ole">
            <p:oleObj spid="_x0000_s15952" name="CS ChemDraw Drawing" r:id="rId32" imgW="337820" imgH="205740" progId="ACD.ChemSketchCDX">
              <p:embed/>
            </p:oleObj>
          </a:graphicData>
        </a:graphic>
      </p:graphicFrame>
      <p:grpSp>
        <p:nvGrpSpPr>
          <p:cNvPr id="3" name="Group 63"/>
          <p:cNvGrpSpPr>
            <a:grpSpLocks/>
          </p:cNvGrpSpPr>
          <p:nvPr/>
        </p:nvGrpSpPr>
        <p:grpSpPr bwMode="auto">
          <a:xfrm>
            <a:off x="3195638" y="5168900"/>
            <a:ext cx="5865812" cy="1612900"/>
            <a:chOff x="2013" y="3256"/>
            <a:chExt cx="3695" cy="1016"/>
          </a:xfrm>
        </p:grpSpPr>
        <p:grpSp>
          <p:nvGrpSpPr>
            <p:cNvPr id="15439" name="Group 64"/>
            <p:cNvGrpSpPr>
              <a:grpSpLocks/>
            </p:cNvGrpSpPr>
            <p:nvPr/>
          </p:nvGrpSpPr>
          <p:grpSpPr bwMode="auto">
            <a:xfrm>
              <a:off x="3392" y="3680"/>
              <a:ext cx="2316" cy="592"/>
              <a:chOff x="3392" y="3680"/>
              <a:chExt cx="2316" cy="592"/>
            </a:xfrm>
          </p:grpSpPr>
          <p:sp>
            <p:nvSpPr>
              <p:cNvPr id="15442" name="Text Box 65"/>
              <p:cNvSpPr txBox="1">
                <a:spLocks noChangeArrowheads="1"/>
              </p:cNvSpPr>
              <p:nvPr/>
            </p:nvSpPr>
            <p:spPr bwMode="auto">
              <a:xfrm>
                <a:off x="3392" y="3680"/>
                <a:ext cx="1920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400" b="1">
                    <a:solidFill>
                      <a:srgbClr val="FF0000"/>
                    </a:solidFill>
                    <a:latin typeface="Comic Sans MS" pitchFamily="66" charset="0"/>
                  </a:rPr>
                  <a:t>Réaction support de titrage:</a:t>
                </a:r>
              </a:p>
            </p:txBody>
          </p:sp>
          <p:sp>
            <p:nvSpPr>
              <p:cNvPr id="15443" name="AutoShape 66"/>
              <p:cNvSpPr>
                <a:spLocks noChangeArrowheads="1"/>
              </p:cNvSpPr>
              <p:nvPr/>
            </p:nvSpPr>
            <p:spPr bwMode="auto">
              <a:xfrm>
                <a:off x="3453" y="3921"/>
                <a:ext cx="2255" cy="351"/>
              </a:xfrm>
              <a:prstGeom prst="roundRect">
                <a:avLst>
                  <a:gd name="adj" fmla="val 16667"/>
                </a:avLst>
              </a:prstGeom>
              <a:solidFill>
                <a:schemeClr val="folHlink"/>
              </a:soli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67651" name="AutoShape 67"/>
              <p:cNvSpPr>
                <a:spLocks noChangeArrowheads="1"/>
              </p:cNvSpPr>
              <p:nvPr/>
            </p:nvSpPr>
            <p:spPr bwMode="auto">
              <a:xfrm>
                <a:off x="3405" y="3857"/>
                <a:ext cx="2255" cy="367"/>
              </a:xfrm>
              <a:prstGeom prst="roundRect">
                <a:avLst>
                  <a:gd name="adj" fmla="val 16667"/>
                </a:avLst>
              </a:prstGeom>
              <a:gradFill rotWithShape="0">
                <a:gsLst>
                  <a:gs pos="0">
                    <a:schemeClr val="bg1">
                      <a:gamma/>
                      <a:shade val="76078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76078"/>
                      <a:invGamma/>
                    </a:schemeClr>
                  </a:gs>
                </a:gsLst>
                <a:lin ang="2700000" scaled="1"/>
              </a:gradFill>
              <a:ln w="38100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fr-FR"/>
              </a:p>
            </p:txBody>
          </p:sp>
          <p:graphicFrame>
            <p:nvGraphicFramePr>
              <p:cNvPr id="15406" name="Object 68"/>
              <p:cNvGraphicFramePr>
                <a:graphicFrameLocks noChangeAspect="1"/>
              </p:cNvGraphicFramePr>
              <p:nvPr/>
            </p:nvGraphicFramePr>
            <p:xfrm>
              <a:off x="3537" y="3931"/>
              <a:ext cx="384" cy="208"/>
            </p:xfrm>
            <a:graphic>
              <a:graphicData uri="http://schemas.openxmlformats.org/presentationml/2006/ole">
                <p:oleObj spid="_x0000_s15953" name="CS ChemDraw Drawing" r:id="rId33" imgW="401320" imgH="218440" progId="ACD.ChemSketchCDX">
                  <p:embed/>
                </p:oleObj>
              </a:graphicData>
            </a:graphic>
          </p:graphicFrame>
          <p:graphicFrame>
            <p:nvGraphicFramePr>
              <p:cNvPr id="15407" name="Object 69"/>
              <p:cNvGraphicFramePr>
                <a:graphicFrameLocks noChangeAspect="1"/>
              </p:cNvGraphicFramePr>
              <p:nvPr/>
            </p:nvGraphicFramePr>
            <p:xfrm>
              <a:off x="4271" y="3951"/>
              <a:ext cx="316" cy="159"/>
            </p:xfrm>
            <a:graphic>
              <a:graphicData uri="http://schemas.openxmlformats.org/presentationml/2006/ole">
                <p:oleObj spid="_x0000_s15954" name="CS ChemDraw Drawing" r:id="rId34" imgW="330200" imgH="167640" progId="ACD.ChemSketchCDX">
                  <p:embed/>
                </p:oleObj>
              </a:graphicData>
            </a:graphic>
          </p:graphicFrame>
          <p:graphicFrame>
            <p:nvGraphicFramePr>
              <p:cNvPr id="15408" name="Object 70"/>
              <p:cNvGraphicFramePr>
                <a:graphicFrameLocks noChangeAspect="1"/>
              </p:cNvGraphicFramePr>
              <p:nvPr/>
            </p:nvGraphicFramePr>
            <p:xfrm>
              <a:off x="4952" y="3952"/>
              <a:ext cx="169" cy="196"/>
            </p:xfrm>
            <a:graphic>
              <a:graphicData uri="http://schemas.openxmlformats.org/presentationml/2006/ole">
                <p:oleObj spid="_x0000_s15955" name="CS ChemDraw Drawing" r:id="rId35" imgW="561340" imgH="205740" progId="ACD.ChemSketchCDX">
                  <p:embed/>
                </p:oleObj>
              </a:graphicData>
            </a:graphic>
          </p:graphicFrame>
          <p:sp>
            <p:nvSpPr>
              <p:cNvPr id="15445" name="Text Box 71"/>
              <p:cNvSpPr txBox="1">
                <a:spLocks noChangeArrowheads="1"/>
              </p:cNvSpPr>
              <p:nvPr/>
            </p:nvSpPr>
            <p:spPr bwMode="auto">
              <a:xfrm>
                <a:off x="3971" y="3908"/>
                <a:ext cx="884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b="1"/>
                  <a:t>+</a:t>
                </a:r>
              </a:p>
            </p:txBody>
          </p:sp>
          <p:sp>
            <p:nvSpPr>
              <p:cNvPr id="15446" name="Text Box 72"/>
              <p:cNvSpPr txBox="1">
                <a:spLocks noChangeArrowheads="1"/>
              </p:cNvSpPr>
              <p:nvPr/>
            </p:nvSpPr>
            <p:spPr bwMode="auto">
              <a:xfrm>
                <a:off x="4634" y="3890"/>
                <a:ext cx="884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800" b="1">
                    <a:sym typeface="Wingdings" pitchFamily="2" charset="2"/>
                  </a:rPr>
                  <a:t></a:t>
                </a:r>
              </a:p>
            </p:txBody>
          </p:sp>
          <p:graphicFrame>
            <p:nvGraphicFramePr>
              <p:cNvPr id="15409" name="Object 73"/>
              <p:cNvGraphicFramePr>
                <a:graphicFrameLocks noChangeAspect="1"/>
              </p:cNvGraphicFramePr>
              <p:nvPr/>
            </p:nvGraphicFramePr>
            <p:xfrm>
              <a:off x="3835" y="4053"/>
              <a:ext cx="204" cy="133"/>
            </p:xfrm>
            <a:graphic>
              <a:graphicData uri="http://schemas.openxmlformats.org/presentationml/2006/ole">
                <p:oleObj spid="_x0000_s15956" name="CS ChemDraw Drawing" r:id="rId36" imgW="314960" imgH="205740" progId="ACD.ChemSketchCDX">
                  <p:embed/>
                </p:oleObj>
              </a:graphicData>
            </a:graphic>
          </p:graphicFrame>
          <p:graphicFrame>
            <p:nvGraphicFramePr>
              <p:cNvPr id="15410" name="Object 74"/>
              <p:cNvGraphicFramePr>
                <a:graphicFrameLocks noChangeAspect="1"/>
              </p:cNvGraphicFramePr>
              <p:nvPr/>
            </p:nvGraphicFramePr>
            <p:xfrm>
              <a:off x="4499" y="4045"/>
              <a:ext cx="204" cy="133"/>
            </p:xfrm>
            <a:graphic>
              <a:graphicData uri="http://schemas.openxmlformats.org/presentationml/2006/ole">
                <p:oleObj spid="_x0000_s15957" name="CS ChemDraw Drawing" r:id="rId37" imgW="314960" imgH="205740" progId="ACD.ChemSketchCDX">
                  <p:embed/>
                </p:oleObj>
              </a:graphicData>
            </a:graphic>
          </p:graphicFrame>
          <p:graphicFrame>
            <p:nvGraphicFramePr>
              <p:cNvPr id="15411" name="Object 75"/>
              <p:cNvGraphicFramePr>
                <a:graphicFrameLocks noChangeAspect="1"/>
              </p:cNvGraphicFramePr>
              <p:nvPr/>
            </p:nvGraphicFramePr>
            <p:xfrm>
              <a:off x="5436" y="4032"/>
              <a:ext cx="162" cy="152"/>
            </p:xfrm>
            <a:graphic>
              <a:graphicData uri="http://schemas.openxmlformats.org/presentationml/2006/ole">
                <p:oleObj spid="_x0000_s15958" name="Equation" r:id="rId38" imgW="371160" imgH="239040" progId="">
                  <p:embed/>
                </p:oleObj>
              </a:graphicData>
            </a:graphic>
          </p:graphicFrame>
          <p:graphicFrame>
            <p:nvGraphicFramePr>
              <p:cNvPr id="15412" name="Object 76"/>
              <p:cNvGraphicFramePr>
                <a:graphicFrameLocks noChangeAspect="1"/>
              </p:cNvGraphicFramePr>
              <p:nvPr/>
            </p:nvGraphicFramePr>
            <p:xfrm>
              <a:off x="5131" y="3956"/>
              <a:ext cx="323" cy="196"/>
            </p:xfrm>
            <a:graphic>
              <a:graphicData uri="http://schemas.openxmlformats.org/presentationml/2006/ole">
                <p:oleObj spid="_x0000_s15959" name="CS ChemDraw Drawing" r:id="rId39" imgW="337820" imgH="205740" progId="ACD.ChemSketchCDX">
                  <p:embed/>
                </p:oleObj>
              </a:graphicData>
            </a:graphic>
          </p:graphicFrame>
        </p:grpSp>
        <p:sp>
          <p:nvSpPr>
            <p:cNvPr id="15440" name="Freeform 77"/>
            <p:cNvSpPr>
              <a:spLocks/>
            </p:cNvSpPr>
            <p:nvPr/>
          </p:nvSpPr>
          <p:spPr bwMode="auto">
            <a:xfrm rot="-997071">
              <a:off x="2013" y="3651"/>
              <a:ext cx="1347" cy="298"/>
            </a:xfrm>
            <a:custGeom>
              <a:avLst/>
              <a:gdLst>
                <a:gd name="T0" fmla="*/ 0 w 1760"/>
                <a:gd name="T1" fmla="*/ 126 h 456"/>
                <a:gd name="T2" fmla="*/ 552 w 1760"/>
                <a:gd name="T3" fmla="*/ 16 h 456"/>
                <a:gd name="T4" fmla="*/ 1008 w 1760"/>
                <a:gd name="T5" fmla="*/ 32 h 456"/>
                <a:gd name="T6" fmla="*/ 1384 w 1760"/>
                <a:gd name="T7" fmla="*/ 176 h 456"/>
                <a:gd name="T8" fmla="*/ 1760 w 1760"/>
                <a:gd name="T9" fmla="*/ 456 h 4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60"/>
                <a:gd name="T16" fmla="*/ 0 h 456"/>
                <a:gd name="T17" fmla="*/ 1760 w 1760"/>
                <a:gd name="T18" fmla="*/ 456 h 4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60" h="456">
                  <a:moveTo>
                    <a:pt x="0" y="126"/>
                  </a:moveTo>
                  <a:cubicBezTo>
                    <a:pt x="92" y="108"/>
                    <a:pt x="384" y="32"/>
                    <a:pt x="552" y="16"/>
                  </a:cubicBezTo>
                  <a:cubicBezTo>
                    <a:pt x="720" y="0"/>
                    <a:pt x="869" y="5"/>
                    <a:pt x="1008" y="32"/>
                  </a:cubicBezTo>
                  <a:cubicBezTo>
                    <a:pt x="1147" y="59"/>
                    <a:pt x="1259" y="105"/>
                    <a:pt x="1384" y="176"/>
                  </a:cubicBezTo>
                  <a:cubicBezTo>
                    <a:pt x="1509" y="247"/>
                    <a:pt x="1682" y="398"/>
                    <a:pt x="1760" y="456"/>
                  </a:cubicBezTo>
                </a:path>
              </a:pathLst>
            </a:custGeom>
            <a:noFill/>
            <a:ln w="57150" cmpd="sng">
              <a:solidFill>
                <a:srgbClr val="FF0000"/>
              </a:solidFill>
              <a:round/>
              <a:headEnd type="arrow" w="med" len="med"/>
              <a:tailEnd type="arrow" w="med" len="med"/>
            </a:ln>
          </p:spPr>
          <p:txBody>
            <a:bodyPr/>
            <a:lstStyle/>
            <a:p>
              <a:endParaRPr lang="fr-FR"/>
            </a:p>
          </p:txBody>
        </p:sp>
        <p:pic>
          <p:nvPicPr>
            <p:cNvPr id="15441" name="Picture 78"/>
            <p:cNvPicPr>
              <a:picLocks noChangeAspect="1" noChangeArrowheads="1"/>
            </p:cNvPicPr>
            <p:nvPr/>
          </p:nvPicPr>
          <p:blipFill>
            <a:blip r:embed="rId40" cstate="print"/>
            <a:srcRect l="1459" t="17667" r="51875" b="20166"/>
            <a:stretch>
              <a:fillRect/>
            </a:stretch>
          </p:blipFill>
          <p:spPr bwMode="auto">
            <a:xfrm flipH="1">
              <a:off x="2863" y="3256"/>
              <a:ext cx="417" cy="3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426" name="Text Box 79"/>
          <p:cNvSpPr txBox="1">
            <a:spLocks noChangeArrowheads="1"/>
          </p:cNvSpPr>
          <p:nvPr/>
        </p:nvSpPr>
        <p:spPr bwMode="auto">
          <a:xfrm>
            <a:off x="6426200" y="1358900"/>
            <a:ext cx="2362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800">
                <a:solidFill>
                  <a:schemeClr val="accent2"/>
                </a:solidFill>
                <a:latin typeface="Comic Sans MS" pitchFamily="66" charset="0"/>
              </a:rPr>
              <a:t>Avant l’équivalence…</a:t>
            </a:r>
          </a:p>
        </p:txBody>
      </p:sp>
      <p:grpSp>
        <p:nvGrpSpPr>
          <p:cNvPr id="15427" name="Group 80"/>
          <p:cNvGrpSpPr>
            <a:grpSpLocks/>
          </p:cNvGrpSpPr>
          <p:nvPr/>
        </p:nvGrpSpPr>
        <p:grpSpPr bwMode="auto">
          <a:xfrm>
            <a:off x="6184900" y="1422400"/>
            <a:ext cx="241300" cy="241300"/>
            <a:chOff x="4232" y="2360"/>
            <a:chExt cx="416" cy="392"/>
          </a:xfrm>
        </p:grpSpPr>
        <p:sp>
          <p:nvSpPr>
            <p:cNvPr id="15437" name="Oval 81"/>
            <p:cNvSpPr>
              <a:spLocks noChangeArrowheads="1"/>
            </p:cNvSpPr>
            <p:nvPr/>
          </p:nvSpPr>
          <p:spPr bwMode="auto">
            <a:xfrm>
              <a:off x="4232" y="2360"/>
              <a:ext cx="416" cy="392"/>
            </a:xfrm>
            <a:prstGeom prst="ellipse">
              <a:avLst/>
            </a:pr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67666" name="Oval 82"/>
            <p:cNvSpPr>
              <a:spLocks noChangeArrowheads="1"/>
            </p:cNvSpPr>
            <p:nvPr/>
          </p:nvSpPr>
          <p:spPr bwMode="auto">
            <a:xfrm>
              <a:off x="4232" y="2360"/>
              <a:ext cx="375" cy="369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gamma/>
                    <a:tint val="0"/>
                    <a:invGamma/>
                  </a:schemeClr>
                </a:gs>
                <a:gs pos="100000">
                  <a:schemeClr val="accent2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FR"/>
            </a:p>
          </p:txBody>
        </p:sp>
      </p:grpSp>
      <p:graphicFrame>
        <p:nvGraphicFramePr>
          <p:cNvPr id="15392" name="Object 83"/>
          <p:cNvGraphicFramePr>
            <a:graphicFrameLocks noChangeAspect="1"/>
          </p:cNvGraphicFramePr>
          <p:nvPr/>
        </p:nvGraphicFramePr>
        <p:xfrm>
          <a:off x="6475413" y="1809750"/>
          <a:ext cx="463550" cy="268288"/>
        </p:xfrm>
        <a:graphic>
          <a:graphicData uri="http://schemas.openxmlformats.org/presentationml/2006/ole">
            <p:oleObj spid="_x0000_s15960" name="CS ChemDraw Drawing" r:id="rId41" imgW="304800" imgH="177800" progId="ACD.ChemSketchCDX">
              <p:embed/>
            </p:oleObj>
          </a:graphicData>
        </a:graphic>
      </p:graphicFrame>
      <p:graphicFrame>
        <p:nvGraphicFramePr>
          <p:cNvPr id="15393" name="Object 84"/>
          <p:cNvGraphicFramePr>
            <a:graphicFrameLocks noChangeAspect="1"/>
          </p:cNvGraphicFramePr>
          <p:nvPr/>
        </p:nvGraphicFramePr>
        <p:xfrm>
          <a:off x="7153275" y="1827213"/>
          <a:ext cx="501650" cy="252412"/>
        </p:xfrm>
        <a:graphic>
          <a:graphicData uri="http://schemas.openxmlformats.org/presentationml/2006/ole">
            <p:oleObj spid="_x0000_s15961" name="CS ChemDraw Drawing" r:id="rId42" imgW="330200" imgH="167640" progId="ACD.ChemSketchCDX">
              <p:embed/>
            </p:oleObj>
          </a:graphicData>
        </a:graphic>
      </p:graphicFrame>
      <p:grpSp>
        <p:nvGrpSpPr>
          <p:cNvPr id="15428" name="Group 85"/>
          <p:cNvGrpSpPr>
            <a:grpSpLocks/>
          </p:cNvGrpSpPr>
          <p:nvPr/>
        </p:nvGrpSpPr>
        <p:grpSpPr bwMode="auto">
          <a:xfrm>
            <a:off x="7812088" y="1797050"/>
            <a:ext cx="633412" cy="492125"/>
            <a:chOff x="3977" y="1748"/>
            <a:chExt cx="399" cy="310"/>
          </a:xfrm>
        </p:grpSpPr>
        <p:graphicFrame>
          <p:nvGraphicFramePr>
            <p:cNvPr id="15404" name="Object 86"/>
            <p:cNvGraphicFramePr>
              <a:graphicFrameLocks noChangeAspect="1"/>
            </p:cNvGraphicFramePr>
            <p:nvPr/>
          </p:nvGraphicFramePr>
          <p:xfrm>
            <a:off x="4011" y="1748"/>
            <a:ext cx="323" cy="196"/>
          </p:xfrm>
          <a:graphic>
            <a:graphicData uri="http://schemas.openxmlformats.org/presentationml/2006/ole">
              <p:oleObj spid="_x0000_s15962" name="CS ChemDraw Drawing" r:id="rId43" imgW="337820" imgH="205740" progId="ACD.ChemSketchCDX">
                <p:embed/>
              </p:oleObj>
            </a:graphicData>
          </a:graphic>
        </p:graphicFrame>
        <p:graphicFrame>
          <p:nvGraphicFramePr>
            <p:cNvPr id="15405" name="Object 87"/>
            <p:cNvGraphicFramePr>
              <a:graphicFrameLocks noChangeAspect="1"/>
            </p:cNvGraphicFramePr>
            <p:nvPr/>
          </p:nvGraphicFramePr>
          <p:xfrm>
            <a:off x="3977" y="1940"/>
            <a:ext cx="399" cy="118"/>
          </p:xfrm>
          <a:graphic>
            <a:graphicData uri="http://schemas.openxmlformats.org/presentationml/2006/ole">
              <p:oleObj spid="_x0000_s15963" name="CS ChemDraw Drawing" r:id="rId44" imgW="576580" imgH="170180" progId="ACD.ChemSketchCDX">
                <p:embed/>
              </p:oleObj>
            </a:graphicData>
          </a:graphic>
        </p:graphicFrame>
      </p:grpSp>
      <p:graphicFrame>
        <p:nvGraphicFramePr>
          <p:cNvPr id="15394" name="Object 88"/>
          <p:cNvGraphicFramePr>
            <a:graphicFrameLocks noChangeAspect="1"/>
          </p:cNvGraphicFramePr>
          <p:nvPr/>
        </p:nvGraphicFramePr>
        <p:xfrm>
          <a:off x="6529388" y="2360613"/>
          <a:ext cx="358775" cy="252412"/>
        </p:xfrm>
        <a:graphic>
          <a:graphicData uri="http://schemas.openxmlformats.org/presentationml/2006/ole">
            <p:oleObj spid="_x0000_s15964" name="CS ChemDraw Drawing" r:id="rId45" imgW="236220" imgH="167640" progId="ACD.ChemSketchCDX">
              <p:embed/>
            </p:oleObj>
          </a:graphicData>
        </a:graphic>
      </p:graphicFrame>
      <p:grpSp>
        <p:nvGrpSpPr>
          <p:cNvPr id="15429" name="Group 89"/>
          <p:cNvGrpSpPr>
            <a:grpSpLocks/>
          </p:cNvGrpSpPr>
          <p:nvPr/>
        </p:nvGrpSpPr>
        <p:grpSpPr bwMode="auto">
          <a:xfrm>
            <a:off x="7046913" y="2305050"/>
            <a:ext cx="614362" cy="492125"/>
            <a:chOff x="3439" y="1748"/>
            <a:chExt cx="387" cy="310"/>
          </a:xfrm>
        </p:grpSpPr>
        <p:graphicFrame>
          <p:nvGraphicFramePr>
            <p:cNvPr id="15402" name="Object 90"/>
            <p:cNvGraphicFramePr>
              <a:graphicFrameLocks noChangeAspect="1"/>
            </p:cNvGraphicFramePr>
            <p:nvPr/>
          </p:nvGraphicFramePr>
          <p:xfrm>
            <a:off x="3467" y="1748"/>
            <a:ext cx="323" cy="196"/>
          </p:xfrm>
          <a:graphic>
            <a:graphicData uri="http://schemas.openxmlformats.org/presentationml/2006/ole">
              <p:oleObj spid="_x0000_s15965" name="CS ChemDraw Drawing" r:id="rId46" imgW="337820" imgH="205740" progId="ACD.ChemSketchCDX">
                <p:embed/>
              </p:oleObj>
            </a:graphicData>
          </a:graphic>
        </p:graphicFrame>
        <p:graphicFrame>
          <p:nvGraphicFramePr>
            <p:cNvPr id="15403" name="Object 91"/>
            <p:cNvGraphicFramePr>
              <a:graphicFrameLocks noChangeAspect="1"/>
            </p:cNvGraphicFramePr>
            <p:nvPr/>
          </p:nvGraphicFramePr>
          <p:xfrm>
            <a:off x="3439" y="1940"/>
            <a:ext cx="387" cy="118"/>
          </p:xfrm>
          <a:graphic>
            <a:graphicData uri="http://schemas.openxmlformats.org/presentationml/2006/ole">
              <p:oleObj spid="_x0000_s15966" name="CS ChemDraw Drawing" r:id="rId47" imgW="558800" imgH="170180" progId="ACD.ChemSketchCDX">
                <p:embed/>
              </p:oleObj>
            </a:graphicData>
          </a:graphic>
        </p:graphicFrame>
      </p:grpSp>
      <p:sp>
        <p:nvSpPr>
          <p:cNvPr id="15430" name="AutoShape 92"/>
          <p:cNvSpPr>
            <a:spLocks noChangeArrowheads="1"/>
          </p:cNvSpPr>
          <p:nvPr/>
        </p:nvSpPr>
        <p:spPr bwMode="auto">
          <a:xfrm>
            <a:off x="7239000" y="1104900"/>
            <a:ext cx="152400" cy="266700"/>
          </a:xfrm>
          <a:prstGeom prst="downArrow">
            <a:avLst>
              <a:gd name="adj1" fmla="val 50000"/>
              <a:gd name="adj2" fmla="val 4375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15431" name="Group 93"/>
          <p:cNvGrpSpPr>
            <a:grpSpLocks/>
          </p:cNvGrpSpPr>
          <p:nvPr/>
        </p:nvGrpSpPr>
        <p:grpSpPr bwMode="auto">
          <a:xfrm>
            <a:off x="5384800" y="5842000"/>
            <a:ext cx="3676650" cy="939800"/>
            <a:chOff x="3392" y="3680"/>
            <a:chExt cx="2316" cy="592"/>
          </a:xfrm>
        </p:grpSpPr>
        <p:sp>
          <p:nvSpPr>
            <p:cNvPr id="15432" name="Text Box 94"/>
            <p:cNvSpPr txBox="1">
              <a:spLocks noChangeArrowheads="1"/>
            </p:cNvSpPr>
            <p:nvPr/>
          </p:nvSpPr>
          <p:spPr bwMode="auto">
            <a:xfrm>
              <a:off x="3392" y="3680"/>
              <a:ext cx="192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>
                  <a:solidFill>
                    <a:srgbClr val="FF0000"/>
                  </a:solidFill>
                  <a:latin typeface="Comic Sans MS" pitchFamily="66" charset="0"/>
                </a:rPr>
                <a:t>Réaction support de titrage:</a:t>
              </a:r>
            </a:p>
          </p:txBody>
        </p:sp>
        <p:sp>
          <p:nvSpPr>
            <p:cNvPr id="15433" name="AutoShape 95"/>
            <p:cNvSpPr>
              <a:spLocks noChangeArrowheads="1"/>
            </p:cNvSpPr>
            <p:nvPr/>
          </p:nvSpPr>
          <p:spPr bwMode="auto">
            <a:xfrm>
              <a:off x="3453" y="3921"/>
              <a:ext cx="2255" cy="351"/>
            </a:xfrm>
            <a:prstGeom prst="roundRect">
              <a:avLst>
                <a:gd name="adj" fmla="val 16667"/>
              </a:avLst>
            </a:prstGeom>
            <a:solidFill>
              <a:schemeClr val="folHlink"/>
            </a:soli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67680" name="AutoShape 96"/>
            <p:cNvSpPr>
              <a:spLocks noChangeArrowheads="1"/>
            </p:cNvSpPr>
            <p:nvPr/>
          </p:nvSpPr>
          <p:spPr bwMode="auto">
            <a:xfrm>
              <a:off x="3405" y="3857"/>
              <a:ext cx="2255" cy="367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1">
                    <a:gamma/>
                    <a:shade val="7607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76078"/>
                    <a:invGamma/>
                  </a:schemeClr>
                </a:gs>
              </a:gsLst>
              <a:lin ang="2700000" scaled="1"/>
            </a:gradFill>
            <a:ln w="381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FR"/>
            </a:p>
          </p:txBody>
        </p:sp>
        <p:graphicFrame>
          <p:nvGraphicFramePr>
            <p:cNvPr id="15395" name="Object 97"/>
            <p:cNvGraphicFramePr>
              <a:graphicFrameLocks noChangeAspect="1"/>
            </p:cNvGraphicFramePr>
            <p:nvPr/>
          </p:nvGraphicFramePr>
          <p:xfrm>
            <a:off x="3537" y="3931"/>
            <a:ext cx="384" cy="208"/>
          </p:xfrm>
          <a:graphic>
            <a:graphicData uri="http://schemas.openxmlformats.org/presentationml/2006/ole">
              <p:oleObj spid="_x0000_s15967" name="CS ChemDraw Drawing" r:id="rId48" imgW="401320" imgH="218440" progId="ACD.ChemSketchCDX">
                <p:embed/>
              </p:oleObj>
            </a:graphicData>
          </a:graphic>
        </p:graphicFrame>
        <p:graphicFrame>
          <p:nvGraphicFramePr>
            <p:cNvPr id="15396" name="Object 98"/>
            <p:cNvGraphicFramePr>
              <a:graphicFrameLocks noChangeAspect="1"/>
            </p:cNvGraphicFramePr>
            <p:nvPr/>
          </p:nvGraphicFramePr>
          <p:xfrm>
            <a:off x="4271" y="3951"/>
            <a:ext cx="316" cy="159"/>
          </p:xfrm>
          <a:graphic>
            <a:graphicData uri="http://schemas.openxmlformats.org/presentationml/2006/ole">
              <p:oleObj spid="_x0000_s15968" name="CS ChemDraw Drawing" r:id="rId49" imgW="330200" imgH="167640" progId="ACD.ChemSketchCDX">
                <p:embed/>
              </p:oleObj>
            </a:graphicData>
          </a:graphic>
        </p:graphicFrame>
        <p:graphicFrame>
          <p:nvGraphicFramePr>
            <p:cNvPr id="15397" name="Object 99"/>
            <p:cNvGraphicFramePr>
              <a:graphicFrameLocks noChangeAspect="1"/>
            </p:cNvGraphicFramePr>
            <p:nvPr/>
          </p:nvGraphicFramePr>
          <p:xfrm>
            <a:off x="4952" y="3952"/>
            <a:ext cx="169" cy="196"/>
          </p:xfrm>
          <a:graphic>
            <a:graphicData uri="http://schemas.openxmlformats.org/presentationml/2006/ole">
              <p:oleObj spid="_x0000_s15969" name="CS ChemDraw Drawing" r:id="rId50" imgW="561340" imgH="205740" progId="ACD.ChemSketchCDX">
                <p:embed/>
              </p:oleObj>
            </a:graphicData>
          </a:graphic>
        </p:graphicFrame>
        <p:sp>
          <p:nvSpPr>
            <p:cNvPr id="15435" name="Text Box 100"/>
            <p:cNvSpPr txBox="1">
              <a:spLocks noChangeArrowheads="1"/>
            </p:cNvSpPr>
            <p:nvPr/>
          </p:nvSpPr>
          <p:spPr bwMode="auto">
            <a:xfrm>
              <a:off x="3971" y="3908"/>
              <a:ext cx="88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/>
                <a:t>+</a:t>
              </a:r>
            </a:p>
          </p:txBody>
        </p:sp>
        <p:sp>
          <p:nvSpPr>
            <p:cNvPr id="15436" name="Text Box 101"/>
            <p:cNvSpPr txBox="1">
              <a:spLocks noChangeArrowheads="1"/>
            </p:cNvSpPr>
            <p:nvPr/>
          </p:nvSpPr>
          <p:spPr bwMode="auto">
            <a:xfrm>
              <a:off x="4634" y="3890"/>
              <a:ext cx="8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800" b="1">
                  <a:sym typeface="Wingdings" pitchFamily="2" charset="2"/>
                </a:rPr>
                <a:t></a:t>
              </a:r>
            </a:p>
          </p:txBody>
        </p:sp>
        <p:graphicFrame>
          <p:nvGraphicFramePr>
            <p:cNvPr id="15398" name="Object 102"/>
            <p:cNvGraphicFramePr>
              <a:graphicFrameLocks noChangeAspect="1"/>
            </p:cNvGraphicFramePr>
            <p:nvPr/>
          </p:nvGraphicFramePr>
          <p:xfrm>
            <a:off x="3835" y="4053"/>
            <a:ext cx="204" cy="133"/>
          </p:xfrm>
          <a:graphic>
            <a:graphicData uri="http://schemas.openxmlformats.org/presentationml/2006/ole">
              <p:oleObj spid="_x0000_s15970" name="CS ChemDraw Drawing" r:id="rId51" imgW="314960" imgH="205740" progId="ACD.ChemSketchCDX">
                <p:embed/>
              </p:oleObj>
            </a:graphicData>
          </a:graphic>
        </p:graphicFrame>
        <p:graphicFrame>
          <p:nvGraphicFramePr>
            <p:cNvPr id="15399" name="Object 103"/>
            <p:cNvGraphicFramePr>
              <a:graphicFrameLocks noChangeAspect="1"/>
            </p:cNvGraphicFramePr>
            <p:nvPr/>
          </p:nvGraphicFramePr>
          <p:xfrm>
            <a:off x="4499" y="4045"/>
            <a:ext cx="204" cy="133"/>
          </p:xfrm>
          <a:graphic>
            <a:graphicData uri="http://schemas.openxmlformats.org/presentationml/2006/ole">
              <p:oleObj spid="_x0000_s15971" name="CS ChemDraw Drawing" r:id="rId52" imgW="314960" imgH="205740" progId="ACD.ChemSketchCDX">
                <p:embed/>
              </p:oleObj>
            </a:graphicData>
          </a:graphic>
        </p:graphicFrame>
        <p:graphicFrame>
          <p:nvGraphicFramePr>
            <p:cNvPr id="15400" name="Object 104"/>
            <p:cNvGraphicFramePr>
              <a:graphicFrameLocks noChangeAspect="1"/>
            </p:cNvGraphicFramePr>
            <p:nvPr/>
          </p:nvGraphicFramePr>
          <p:xfrm>
            <a:off x="5436" y="4032"/>
            <a:ext cx="162" cy="152"/>
          </p:xfrm>
          <a:graphic>
            <a:graphicData uri="http://schemas.openxmlformats.org/presentationml/2006/ole">
              <p:oleObj spid="_x0000_s15972" name="Equation" r:id="rId53" imgW="371160" imgH="239040" progId="">
                <p:embed/>
              </p:oleObj>
            </a:graphicData>
          </a:graphic>
        </p:graphicFrame>
        <p:graphicFrame>
          <p:nvGraphicFramePr>
            <p:cNvPr id="15401" name="Object 105"/>
            <p:cNvGraphicFramePr>
              <a:graphicFrameLocks noChangeAspect="1"/>
            </p:cNvGraphicFramePr>
            <p:nvPr/>
          </p:nvGraphicFramePr>
          <p:xfrm>
            <a:off x="5131" y="3956"/>
            <a:ext cx="323" cy="196"/>
          </p:xfrm>
          <a:graphic>
            <a:graphicData uri="http://schemas.openxmlformats.org/presentationml/2006/ole">
              <p:oleObj spid="_x0000_s15973" name="CS ChemDraw Drawing" r:id="rId54" imgW="337820" imgH="205740" progId="ACD.ChemSketchCDX">
                <p:embed/>
              </p:oleObj>
            </a:graphicData>
          </a:graphic>
        </p:graphicFrame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63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30" name="Freeform 48"/>
          <p:cNvSpPr>
            <a:spLocks/>
          </p:cNvSpPr>
          <p:nvPr/>
        </p:nvSpPr>
        <p:spPr bwMode="auto">
          <a:xfrm>
            <a:off x="1978025" y="5994400"/>
            <a:ext cx="1239838" cy="757238"/>
          </a:xfrm>
          <a:custGeom>
            <a:avLst/>
            <a:gdLst>
              <a:gd name="T0" fmla="*/ 202 w 781"/>
              <a:gd name="T1" fmla="*/ 0 h 477"/>
              <a:gd name="T2" fmla="*/ 38 w 781"/>
              <a:gd name="T3" fmla="*/ 63 h 477"/>
              <a:gd name="T4" fmla="*/ 42 w 781"/>
              <a:gd name="T5" fmla="*/ 248 h 477"/>
              <a:gd name="T6" fmla="*/ 290 w 781"/>
              <a:gd name="T7" fmla="*/ 288 h 477"/>
              <a:gd name="T8" fmla="*/ 346 w 781"/>
              <a:gd name="T9" fmla="*/ 392 h 477"/>
              <a:gd name="T10" fmla="*/ 434 w 781"/>
              <a:gd name="T11" fmla="*/ 448 h 477"/>
              <a:gd name="T12" fmla="*/ 634 w 781"/>
              <a:gd name="T13" fmla="*/ 464 h 477"/>
              <a:gd name="T14" fmla="*/ 762 w 781"/>
              <a:gd name="T15" fmla="*/ 368 h 477"/>
              <a:gd name="T16" fmla="*/ 746 w 781"/>
              <a:gd name="T17" fmla="*/ 224 h 477"/>
              <a:gd name="T18" fmla="*/ 658 w 781"/>
              <a:gd name="T19" fmla="*/ 144 h 477"/>
              <a:gd name="T20" fmla="*/ 546 w 781"/>
              <a:gd name="T21" fmla="*/ 144 h 477"/>
              <a:gd name="T22" fmla="*/ 466 w 781"/>
              <a:gd name="T23" fmla="*/ 32 h 477"/>
              <a:gd name="T24" fmla="*/ 202 w 781"/>
              <a:gd name="T25" fmla="*/ 0 h 477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781"/>
              <a:gd name="T40" fmla="*/ 0 h 477"/>
              <a:gd name="T41" fmla="*/ 781 w 781"/>
              <a:gd name="T42" fmla="*/ 477 h 477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781" h="477">
                <a:moveTo>
                  <a:pt x="202" y="0"/>
                </a:moveTo>
                <a:cubicBezTo>
                  <a:pt x="127" y="9"/>
                  <a:pt x="65" y="22"/>
                  <a:pt x="38" y="63"/>
                </a:cubicBezTo>
                <a:cubicBezTo>
                  <a:pt x="11" y="104"/>
                  <a:pt x="0" y="210"/>
                  <a:pt x="42" y="248"/>
                </a:cubicBezTo>
                <a:cubicBezTo>
                  <a:pt x="84" y="286"/>
                  <a:pt x="239" y="264"/>
                  <a:pt x="290" y="288"/>
                </a:cubicBezTo>
                <a:cubicBezTo>
                  <a:pt x="341" y="312"/>
                  <a:pt x="322" y="365"/>
                  <a:pt x="346" y="392"/>
                </a:cubicBezTo>
                <a:cubicBezTo>
                  <a:pt x="370" y="419"/>
                  <a:pt x="386" y="436"/>
                  <a:pt x="434" y="448"/>
                </a:cubicBezTo>
                <a:cubicBezTo>
                  <a:pt x="482" y="460"/>
                  <a:pt x="579" y="477"/>
                  <a:pt x="634" y="464"/>
                </a:cubicBezTo>
                <a:cubicBezTo>
                  <a:pt x="689" y="451"/>
                  <a:pt x="743" y="408"/>
                  <a:pt x="762" y="368"/>
                </a:cubicBezTo>
                <a:cubicBezTo>
                  <a:pt x="781" y="328"/>
                  <a:pt x="763" y="261"/>
                  <a:pt x="746" y="224"/>
                </a:cubicBezTo>
                <a:cubicBezTo>
                  <a:pt x="729" y="187"/>
                  <a:pt x="691" y="157"/>
                  <a:pt x="658" y="144"/>
                </a:cubicBezTo>
                <a:cubicBezTo>
                  <a:pt x="625" y="131"/>
                  <a:pt x="578" y="163"/>
                  <a:pt x="546" y="144"/>
                </a:cubicBezTo>
                <a:cubicBezTo>
                  <a:pt x="514" y="125"/>
                  <a:pt x="523" y="56"/>
                  <a:pt x="466" y="32"/>
                </a:cubicBezTo>
                <a:cubicBezTo>
                  <a:pt x="409" y="8"/>
                  <a:pt x="257" y="7"/>
                  <a:pt x="202" y="0"/>
                </a:cubicBezTo>
                <a:close/>
              </a:path>
            </a:pathLst>
          </a:custGeom>
          <a:gradFill rotWithShape="0">
            <a:gsLst>
              <a:gs pos="0">
                <a:srgbClr val="C3C300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57150" cmpd="sng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69634" name="AutoShape 2"/>
          <p:cNvSpPr>
            <a:spLocks noChangeArrowheads="1"/>
          </p:cNvSpPr>
          <p:nvPr/>
        </p:nvSpPr>
        <p:spPr bwMode="auto">
          <a:xfrm>
            <a:off x="5892800" y="241300"/>
            <a:ext cx="2959100" cy="81280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chemeClr val="bg1">
                  <a:gamma/>
                  <a:shade val="84314"/>
                  <a:invGamma/>
                </a:schemeClr>
              </a:gs>
              <a:gs pos="50000">
                <a:schemeClr val="bg1"/>
              </a:gs>
              <a:gs pos="100000">
                <a:schemeClr val="bg1">
                  <a:gamma/>
                  <a:shade val="84314"/>
                  <a:invGamma/>
                </a:schemeClr>
              </a:gs>
            </a:gsLst>
            <a:lin ang="2700000" scaled="1"/>
          </a:gradFill>
          <a:ln w="2857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graphicFrame>
        <p:nvGraphicFramePr>
          <p:cNvPr id="16386" name="Object 3"/>
          <p:cNvGraphicFramePr>
            <a:graphicFrameLocks noChangeAspect="1"/>
          </p:cNvGraphicFramePr>
          <p:nvPr/>
        </p:nvGraphicFramePr>
        <p:xfrm>
          <a:off x="455613" y="0"/>
          <a:ext cx="4191000" cy="3890963"/>
        </p:xfrm>
        <a:graphic>
          <a:graphicData uri="http://schemas.openxmlformats.org/presentationml/2006/ole">
            <p:oleObj spid="_x0000_s16870" name="Image bitmap" r:id="rId3" imgW="3591426" imgH="3333333" progId="PBrush">
              <p:embed/>
            </p:oleObj>
          </a:graphicData>
        </a:graphic>
      </p:graphicFrame>
      <p:sp>
        <p:nvSpPr>
          <p:cNvPr id="69636" name="Oval 4"/>
          <p:cNvSpPr>
            <a:spLocks noChangeArrowheads="1"/>
          </p:cNvSpPr>
          <p:nvPr/>
        </p:nvSpPr>
        <p:spPr bwMode="auto">
          <a:xfrm>
            <a:off x="4064000" y="1282700"/>
            <a:ext cx="393700" cy="1079500"/>
          </a:xfrm>
          <a:prstGeom prst="ellipse">
            <a:avLst/>
          </a:prstGeom>
          <a:gradFill rotWithShape="0">
            <a:gsLst>
              <a:gs pos="0">
                <a:schemeClr val="bg1">
                  <a:gamma/>
                  <a:shade val="46275"/>
                  <a:invGamma/>
                </a:schemeClr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69637" name="Freeform 5"/>
          <p:cNvSpPr>
            <a:spLocks/>
          </p:cNvSpPr>
          <p:nvPr/>
        </p:nvSpPr>
        <p:spPr bwMode="auto">
          <a:xfrm>
            <a:off x="1127125" y="1651000"/>
            <a:ext cx="1009650" cy="336550"/>
          </a:xfrm>
          <a:custGeom>
            <a:avLst/>
            <a:gdLst/>
            <a:ahLst/>
            <a:cxnLst>
              <a:cxn ang="0">
                <a:pos x="610" y="0"/>
              </a:cxn>
              <a:cxn ang="0">
                <a:pos x="622" y="34"/>
              </a:cxn>
              <a:cxn ang="0">
                <a:pos x="630" y="92"/>
              </a:cxn>
              <a:cxn ang="0">
                <a:pos x="632" y="120"/>
              </a:cxn>
              <a:cxn ang="0">
                <a:pos x="636" y="212"/>
              </a:cxn>
              <a:cxn ang="0">
                <a:pos x="232" y="206"/>
              </a:cxn>
              <a:cxn ang="0">
                <a:pos x="146" y="208"/>
              </a:cxn>
              <a:cxn ang="0">
                <a:pos x="78" y="178"/>
              </a:cxn>
              <a:cxn ang="0">
                <a:pos x="40" y="156"/>
              </a:cxn>
              <a:cxn ang="0">
                <a:pos x="4" y="136"/>
              </a:cxn>
              <a:cxn ang="0">
                <a:pos x="0" y="112"/>
              </a:cxn>
              <a:cxn ang="0">
                <a:pos x="2" y="76"/>
              </a:cxn>
              <a:cxn ang="0">
                <a:pos x="24" y="48"/>
              </a:cxn>
              <a:cxn ang="0">
                <a:pos x="64" y="26"/>
              </a:cxn>
              <a:cxn ang="0">
                <a:pos x="94" y="12"/>
              </a:cxn>
              <a:cxn ang="0">
                <a:pos x="130" y="8"/>
              </a:cxn>
              <a:cxn ang="0">
                <a:pos x="610" y="0"/>
              </a:cxn>
            </a:cxnLst>
            <a:rect l="0" t="0" r="r" b="b"/>
            <a:pathLst>
              <a:path w="636" h="212">
                <a:moveTo>
                  <a:pt x="610" y="0"/>
                </a:moveTo>
                <a:lnTo>
                  <a:pt x="622" y="34"/>
                </a:lnTo>
                <a:lnTo>
                  <a:pt x="630" y="92"/>
                </a:lnTo>
                <a:lnTo>
                  <a:pt x="632" y="120"/>
                </a:lnTo>
                <a:lnTo>
                  <a:pt x="636" y="212"/>
                </a:lnTo>
                <a:lnTo>
                  <a:pt x="232" y="206"/>
                </a:lnTo>
                <a:lnTo>
                  <a:pt x="146" y="208"/>
                </a:lnTo>
                <a:lnTo>
                  <a:pt x="78" y="178"/>
                </a:lnTo>
                <a:lnTo>
                  <a:pt x="40" y="156"/>
                </a:lnTo>
                <a:lnTo>
                  <a:pt x="4" y="136"/>
                </a:lnTo>
                <a:lnTo>
                  <a:pt x="0" y="112"/>
                </a:lnTo>
                <a:lnTo>
                  <a:pt x="2" y="76"/>
                </a:lnTo>
                <a:lnTo>
                  <a:pt x="24" y="48"/>
                </a:lnTo>
                <a:lnTo>
                  <a:pt x="64" y="26"/>
                </a:lnTo>
                <a:lnTo>
                  <a:pt x="94" y="12"/>
                </a:lnTo>
                <a:lnTo>
                  <a:pt x="130" y="8"/>
                </a:lnTo>
                <a:lnTo>
                  <a:pt x="610" y="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bg1">
                  <a:gamma/>
                  <a:shade val="56078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9638" name="Freeform 6"/>
          <p:cNvSpPr>
            <a:spLocks/>
          </p:cNvSpPr>
          <p:nvPr/>
        </p:nvSpPr>
        <p:spPr bwMode="auto">
          <a:xfrm>
            <a:off x="2349500" y="1625600"/>
            <a:ext cx="635000" cy="387350"/>
          </a:xfrm>
          <a:custGeom>
            <a:avLst/>
            <a:gdLst/>
            <a:ahLst/>
            <a:cxnLst>
              <a:cxn ang="0">
                <a:pos x="32" y="0"/>
              </a:cxn>
              <a:cxn ang="0">
                <a:pos x="18" y="40"/>
              </a:cxn>
              <a:cxn ang="0">
                <a:pos x="8" y="110"/>
              </a:cxn>
              <a:cxn ang="0">
                <a:pos x="4" y="170"/>
              </a:cxn>
              <a:cxn ang="0">
                <a:pos x="0" y="236"/>
              </a:cxn>
              <a:cxn ang="0">
                <a:pos x="398" y="244"/>
              </a:cxn>
              <a:cxn ang="0">
                <a:pos x="370" y="228"/>
              </a:cxn>
              <a:cxn ang="0">
                <a:pos x="352" y="178"/>
              </a:cxn>
              <a:cxn ang="0">
                <a:pos x="336" y="150"/>
              </a:cxn>
              <a:cxn ang="0">
                <a:pos x="338" y="112"/>
              </a:cxn>
              <a:cxn ang="0">
                <a:pos x="348" y="66"/>
              </a:cxn>
              <a:cxn ang="0">
                <a:pos x="366" y="26"/>
              </a:cxn>
              <a:cxn ang="0">
                <a:pos x="400" y="2"/>
              </a:cxn>
              <a:cxn ang="0">
                <a:pos x="32" y="0"/>
              </a:cxn>
            </a:cxnLst>
            <a:rect l="0" t="0" r="r" b="b"/>
            <a:pathLst>
              <a:path w="400" h="244">
                <a:moveTo>
                  <a:pt x="32" y="0"/>
                </a:moveTo>
                <a:lnTo>
                  <a:pt x="18" y="40"/>
                </a:lnTo>
                <a:lnTo>
                  <a:pt x="8" y="110"/>
                </a:lnTo>
                <a:lnTo>
                  <a:pt x="4" y="170"/>
                </a:lnTo>
                <a:lnTo>
                  <a:pt x="0" y="236"/>
                </a:lnTo>
                <a:lnTo>
                  <a:pt x="398" y="244"/>
                </a:lnTo>
                <a:lnTo>
                  <a:pt x="370" y="228"/>
                </a:lnTo>
                <a:lnTo>
                  <a:pt x="352" y="178"/>
                </a:lnTo>
                <a:lnTo>
                  <a:pt x="336" y="150"/>
                </a:lnTo>
                <a:lnTo>
                  <a:pt x="338" y="112"/>
                </a:lnTo>
                <a:lnTo>
                  <a:pt x="348" y="66"/>
                </a:lnTo>
                <a:lnTo>
                  <a:pt x="366" y="26"/>
                </a:lnTo>
                <a:lnTo>
                  <a:pt x="400" y="2"/>
                </a:lnTo>
                <a:lnTo>
                  <a:pt x="32" y="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bg1">
                  <a:gamma/>
                  <a:shade val="46275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16435" name="Freeform 7"/>
          <p:cNvSpPr>
            <a:spLocks/>
          </p:cNvSpPr>
          <p:nvPr/>
        </p:nvSpPr>
        <p:spPr bwMode="auto">
          <a:xfrm>
            <a:off x="3994150" y="1371600"/>
            <a:ext cx="171450" cy="869950"/>
          </a:xfrm>
          <a:custGeom>
            <a:avLst/>
            <a:gdLst>
              <a:gd name="T0" fmla="*/ 84 w 108"/>
              <a:gd name="T1" fmla="*/ 0 h 548"/>
              <a:gd name="T2" fmla="*/ 4 w 108"/>
              <a:gd name="T3" fmla="*/ 248 h 548"/>
              <a:gd name="T4" fmla="*/ 108 w 108"/>
              <a:gd name="T5" fmla="*/ 548 h 548"/>
              <a:gd name="T6" fmla="*/ 0 60000 65536"/>
              <a:gd name="T7" fmla="*/ 0 60000 65536"/>
              <a:gd name="T8" fmla="*/ 0 60000 65536"/>
              <a:gd name="T9" fmla="*/ 0 w 108"/>
              <a:gd name="T10" fmla="*/ 0 h 548"/>
              <a:gd name="T11" fmla="*/ 108 w 108"/>
              <a:gd name="T12" fmla="*/ 548 h 5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8" h="548">
                <a:moveTo>
                  <a:pt x="84" y="0"/>
                </a:moveTo>
                <a:cubicBezTo>
                  <a:pt x="42" y="78"/>
                  <a:pt x="0" y="157"/>
                  <a:pt x="4" y="248"/>
                </a:cubicBezTo>
                <a:cubicBezTo>
                  <a:pt x="8" y="339"/>
                  <a:pt x="58" y="443"/>
                  <a:pt x="108" y="54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aphicFrame>
        <p:nvGraphicFramePr>
          <p:cNvPr id="16387" name="Object 8"/>
          <p:cNvGraphicFramePr>
            <a:graphicFrameLocks noChangeAspect="1"/>
          </p:cNvGraphicFramePr>
          <p:nvPr/>
        </p:nvGraphicFramePr>
        <p:xfrm>
          <a:off x="25400" y="4406900"/>
          <a:ext cx="4619625" cy="1384300"/>
        </p:xfrm>
        <a:graphic>
          <a:graphicData uri="http://schemas.openxmlformats.org/presentationml/2006/ole">
            <p:oleObj spid="_x0000_s16871" name="Image bitmap" r:id="rId4" imgW="1457143" imgH="609524" progId="PBrush">
              <p:embed/>
            </p:oleObj>
          </a:graphicData>
        </a:graphic>
      </p:graphicFrame>
      <p:sp>
        <p:nvSpPr>
          <p:cNvPr id="16436" name="Line 9"/>
          <p:cNvSpPr>
            <a:spLocks noChangeShapeType="1"/>
          </p:cNvSpPr>
          <p:nvPr/>
        </p:nvSpPr>
        <p:spPr bwMode="auto">
          <a:xfrm>
            <a:off x="596900" y="5651500"/>
            <a:ext cx="0" cy="120650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6437" name="Line 10"/>
          <p:cNvSpPr>
            <a:spLocks noChangeShapeType="1"/>
          </p:cNvSpPr>
          <p:nvPr/>
        </p:nvSpPr>
        <p:spPr bwMode="auto">
          <a:xfrm>
            <a:off x="4381500" y="5651500"/>
            <a:ext cx="0" cy="120650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pSp>
        <p:nvGrpSpPr>
          <p:cNvPr id="16438" name="Group 11"/>
          <p:cNvGrpSpPr>
            <a:grpSpLocks/>
          </p:cNvGrpSpPr>
          <p:nvPr/>
        </p:nvGrpSpPr>
        <p:grpSpPr bwMode="auto">
          <a:xfrm>
            <a:off x="5373688" y="368300"/>
            <a:ext cx="436562" cy="5257800"/>
            <a:chOff x="3537" y="224"/>
            <a:chExt cx="275" cy="3768"/>
          </a:xfrm>
        </p:grpSpPr>
        <p:sp>
          <p:nvSpPr>
            <p:cNvPr id="16458" name="Freeform 12"/>
            <p:cNvSpPr>
              <a:spLocks/>
            </p:cNvSpPr>
            <p:nvPr/>
          </p:nvSpPr>
          <p:spPr bwMode="auto">
            <a:xfrm>
              <a:off x="3569" y="248"/>
              <a:ext cx="243" cy="3744"/>
            </a:xfrm>
            <a:custGeom>
              <a:avLst/>
              <a:gdLst>
                <a:gd name="T0" fmla="*/ 255 w 451"/>
                <a:gd name="T1" fmla="*/ 0 h 3536"/>
                <a:gd name="T2" fmla="*/ 31 w 451"/>
                <a:gd name="T3" fmla="*/ 456 h 3536"/>
                <a:gd name="T4" fmla="*/ 439 w 451"/>
                <a:gd name="T5" fmla="*/ 1312 h 3536"/>
                <a:gd name="T6" fmla="*/ 103 w 451"/>
                <a:gd name="T7" fmla="*/ 2680 h 3536"/>
                <a:gd name="T8" fmla="*/ 391 w 451"/>
                <a:gd name="T9" fmla="*/ 3536 h 35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1"/>
                <a:gd name="T16" fmla="*/ 0 h 3536"/>
                <a:gd name="T17" fmla="*/ 451 w 451"/>
                <a:gd name="T18" fmla="*/ 3536 h 3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1" h="3536">
                  <a:moveTo>
                    <a:pt x="255" y="0"/>
                  </a:moveTo>
                  <a:cubicBezTo>
                    <a:pt x="127" y="118"/>
                    <a:pt x="0" y="237"/>
                    <a:pt x="31" y="456"/>
                  </a:cubicBezTo>
                  <a:cubicBezTo>
                    <a:pt x="62" y="675"/>
                    <a:pt x="427" y="941"/>
                    <a:pt x="439" y="1312"/>
                  </a:cubicBezTo>
                  <a:cubicBezTo>
                    <a:pt x="451" y="1683"/>
                    <a:pt x="111" y="2309"/>
                    <a:pt x="103" y="2680"/>
                  </a:cubicBezTo>
                  <a:cubicBezTo>
                    <a:pt x="95" y="3051"/>
                    <a:pt x="243" y="3293"/>
                    <a:pt x="391" y="3536"/>
                  </a:cubicBezTo>
                </a:path>
              </a:pathLst>
            </a:custGeom>
            <a:noFill/>
            <a:ln w="76200" cmpd="sng">
              <a:solidFill>
                <a:schemeClr val="fol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59" name="Freeform 13"/>
            <p:cNvSpPr>
              <a:spLocks/>
            </p:cNvSpPr>
            <p:nvPr/>
          </p:nvSpPr>
          <p:spPr bwMode="auto">
            <a:xfrm>
              <a:off x="3537" y="224"/>
              <a:ext cx="243" cy="3744"/>
            </a:xfrm>
            <a:custGeom>
              <a:avLst/>
              <a:gdLst>
                <a:gd name="T0" fmla="*/ 255 w 451"/>
                <a:gd name="T1" fmla="*/ 0 h 3536"/>
                <a:gd name="T2" fmla="*/ 31 w 451"/>
                <a:gd name="T3" fmla="*/ 456 h 3536"/>
                <a:gd name="T4" fmla="*/ 439 w 451"/>
                <a:gd name="T5" fmla="*/ 1312 h 3536"/>
                <a:gd name="T6" fmla="*/ 103 w 451"/>
                <a:gd name="T7" fmla="*/ 2680 h 3536"/>
                <a:gd name="T8" fmla="*/ 391 w 451"/>
                <a:gd name="T9" fmla="*/ 3536 h 35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1"/>
                <a:gd name="T16" fmla="*/ 0 h 3536"/>
                <a:gd name="T17" fmla="*/ 451 w 451"/>
                <a:gd name="T18" fmla="*/ 3536 h 3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1" h="3536">
                  <a:moveTo>
                    <a:pt x="255" y="0"/>
                  </a:moveTo>
                  <a:cubicBezTo>
                    <a:pt x="127" y="118"/>
                    <a:pt x="0" y="237"/>
                    <a:pt x="31" y="456"/>
                  </a:cubicBezTo>
                  <a:cubicBezTo>
                    <a:pt x="62" y="675"/>
                    <a:pt x="427" y="941"/>
                    <a:pt x="439" y="1312"/>
                  </a:cubicBezTo>
                  <a:cubicBezTo>
                    <a:pt x="451" y="1683"/>
                    <a:pt x="111" y="2309"/>
                    <a:pt x="103" y="2680"/>
                  </a:cubicBezTo>
                  <a:cubicBezTo>
                    <a:pt x="95" y="3051"/>
                    <a:pt x="243" y="3293"/>
                    <a:pt x="391" y="3536"/>
                  </a:cubicBezTo>
                </a:path>
              </a:pathLst>
            </a:custGeom>
            <a:noFill/>
            <a:ln w="76200" cmpd="sng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69646" name="Text Box 14"/>
          <p:cNvSpPr txBox="1">
            <a:spLocks noChangeArrowheads="1"/>
          </p:cNvSpPr>
          <p:nvPr/>
        </p:nvSpPr>
        <p:spPr bwMode="auto">
          <a:xfrm>
            <a:off x="5930900" y="279400"/>
            <a:ext cx="3022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fr-FR" sz="200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Espèces chimiques   dans le bécher:</a:t>
            </a:r>
          </a:p>
        </p:txBody>
      </p:sp>
      <p:graphicFrame>
        <p:nvGraphicFramePr>
          <p:cNvPr id="16388" name="Object 16"/>
          <p:cNvGraphicFramePr>
            <a:graphicFrameLocks noChangeAspect="1"/>
          </p:cNvGraphicFramePr>
          <p:nvPr/>
        </p:nvGraphicFramePr>
        <p:xfrm>
          <a:off x="2249488" y="2474913"/>
          <a:ext cx="358775" cy="252412"/>
        </p:xfrm>
        <a:graphic>
          <a:graphicData uri="http://schemas.openxmlformats.org/presentationml/2006/ole">
            <p:oleObj spid="_x0000_s16872" name="CS ChemDraw Drawing" r:id="rId5" imgW="236220" imgH="167640" progId="ACD.ChemSketchCDX">
              <p:embed/>
            </p:oleObj>
          </a:graphicData>
        </a:graphic>
      </p:graphicFrame>
      <p:graphicFrame>
        <p:nvGraphicFramePr>
          <p:cNvPr id="16389" name="Object 17"/>
          <p:cNvGraphicFramePr>
            <a:graphicFrameLocks noChangeAspect="1"/>
          </p:cNvGraphicFramePr>
          <p:nvPr/>
        </p:nvGraphicFramePr>
        <p:xfrm>
          <a:off x="2319338" y="228600"/>
          <a:ext cx="609600" cy="330200"/>
        </p:xfrm>
        <a:graphic>
          <a:graphicData uri="http://schemas.openxmlformats.org/presentationml/2006/ole">
            <p:oleObj spid="_x0000_s16873" name="CS ChemDraw Drawing" r:id="rId6" imgW="401320" imgH="218440" progId="ACD.ChemSketchCDX">
              <p:embed/>
            </p:oleObj>
          </a:graphicData>
        </a:graphic>
      </p:graphicFrame>
      <p:graphicFrame>
        <p:nvGraphicFramePr>
          <p:cNvPr id="16390" name="Object 18"/>
          <p:cNvGraphicFramePr>
            <a:graphicFrameLocks noChangeAspect="1"/>
          </p:cNvGraphicFramePr>
          <p:nvPr/>
        </p:nvGraphicFramePr>
        <p:xfrm>
          <a:off x="2147888" y="2767013"/>
          <a:ext cx="358775" cy="252412"/>
        </p:xfrm>
        <a:graphic>
          <a:graphicData uri="http://schemas.openxmlformats.org/presentationml/2006/ole">
            <p:oleObj spid="_x0000_s16874" name="CS ChemDraw Drawing" r:id="rId7" imgW="236220" imgH="167640" progId="ACD.ChemSketchCDX">
              <p:embed/>
            </p:oleObj>
          </a:graphicData>
        </a:graphic>
      </p:graphicFrame>
      <p:graphicFrame>
        <p:nvGraphicFramePr>
          <p:cNvPr id="16391" name="Object 19"/>
          <p:cNvGraphicFramePr>
            <a:graphicFrameLocks noChangeAspect="1"/>
          </p:cNvGraphicFramePr>
          <p:nvPr/>
        </p:nvGraphicFramePr>
        <p:xfrm>
          <a:off x="2103438" y="1231900"/>
          <a:ext cx="609600" cy="330200"/>
        </p:xfrm>
        <a:graphic>
          <a:graphicData uri="http://schemas.openxmlformats.org/presentationml/2006/ole">
            <p:oleObj spid="_x0000_s16875" name="CS ChemDraw Drawing" r:id="rId8" imgW="401320" imgH="218440" progId="ACD.ChemSketchCDX">
              <p:embed/>
            </p:oleObj>
          </a:graphicData>
        </a:graphic>
      </p:graphicFrame>
      <p:graphicFrame>
        <p:nvGraphicFramePr>
          <p:cNvPr id="16392" name="Object 20"/>
          <p:cNvGraphicFramePr>
            <a:graphicFrameLocks noChangeAspect="1"/>
          </p:cNvGraphicFramePr>
          <p:nvPr/>
        </p:nvGraphicFramePr>
        <p:xfrm>
          <a:off x="1703388" y="1293813"/>
          <a:ext cx="358775" cy="252412"/>
        </p:xfrm>
        <a:graphic>
          <a:graphicData uri="http://schemas.openxmlformats.org/presentationml/2006/ole">
            <p:oleObj spid="_x0000_s16876" name="CS ChemDraw Drawing" r:id="rId9" imgW="236220" imgH="167640" progId="ACD.ChemSketchCDX">
              <p:embed/>
            </p:oleObj>
          </a:graphicData>
        </a:graphic>
      </p:graphicFrame>
      <p:graphicFrame>
        <p:nvGraphicFramePr>
          <p:cNvPr id="16393" name="Object 21"/>
          <p:cNvGraphicFramePr>
            <a:graphicFrameLocks noChangeAspect="1"/>
          </p:cNvGraphicFramePr>
          <p:nvPr/>
        </p:nvGraphicFramePr>
        <p:xfrm>
          <a:off x="1487488" y="519113"/>
          <a:ext cx="358775" cy="252412"/>
        </p:xfrm>
        <a:graphic>
          <a:graphicData uri="http://schemas.openxmlformats.org/presentationml/2006/ole">
            <p:oleObj spid="_x0000_s16877" name="CS ChemDraw Drawing" r:id="rId10" imgW="236220" imgH="167640" progId="ACD.ChemSketchCDX">
              <p:embed/>
            </p:oleObj>
          </a:graphicData>
        </a:graphic>
      </p:graphicFrame>
      <p:graphicFrame>
        <p:nvGraphicFramePr>
          <p:cNvPr id="16394" name="Object 22"/>
          <p:cNvGraphicFramePr>
            <a:graphicFrameLocks noChangeAspect="1"/>
          </p:cNvGraphicFramePr>
          <p:nvPr/>
        </p:nvGraphicFramePr>
        <p:xfrm>
          <a:off x="1303338" y="165100"/>
          <a:ext cx="609600" cy="330200"/>
        </p:xfrm>
        <a:graphic>
          <a:graphicData uri="http://schemas.openxmlformats.org/presentationml/2006/ole">
            <p:oleObj spid="_x0000_s16878" name="CS ChemDraw Drawing" r:id="rId11" imgW="401320" imgH="218440" progId="ACD.ChemSketchCDX">
              <p:embed/>
            </p:oleObj>
          </a:graphicData>
        </a:graphic>
      </p:graphicFrame>
      <p:sp>
        <p:nvSpPr>
          <p:cNvPr id="16440" name="Rectangle 23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6441" name="Freeform 24"/>
          <p:cNvSpPr>
            <a:spLocks/>
          </p:cNvSpPr>
          <p:nvPr/>
        </p:nvSpPr>
        <p:spPr bwMode="auto">
          <a:xfrm>
            <a:off x="762000" y="5321300"/>
            <a:ext cx="3441700" cy="158750"/>
          </a:xfrm>
          <a:custGeom>
            <a:avLst/>
            <a:gdLst>
              <a:gd name="T0" fmla="*/ 0 w 2168"/>
              <a:gd name="T1" fmla="*/ 0 h 100"/>
              <a:gd name="T2" fmla="*/ 264 w 2168"/>
              <a:gd name="T3" fmla="*/ 56 h 100"/>
              <a:gd name="T4" fmla="*/ 768 w 2168"/>
              <a:gd name="T5" fmla="*/ 88 h 100"/>
              <a:gd name="T6" fmla="*/ 1320 w 2168"/>
              <a:gd name="T7" fmla="*/ 96 h 100"/>
              <a:gd name="T8" fmla="*/ 1728 w 2168"/>
              <a:gd name="T9" fmla="*/ 64 h 100"/>
              <a:gd name="T10" fmla="*/ 2168 w 2168"/>
              <a:gd name="T11" fmla="*/ 8 h 1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168"/>
              <a:gd name="T19" fmla="*/ 0 h 100"/>
              <a:gd name="T20" fmla="*/ 2168 w 2168"/>
              <a:gd name="T21" fmla="*/ 100 h 1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8" h="100">
                <a:moveTo>
                  <a:pt x="0" y="0"/>
                </a:moveTo>
                <a:cubicBezTo>
                  <a:pt x="68" y="20"/>
                  <a:pt x="136" y="41"/>
                  <a:pt x="264" y="56"/>
                </a:cubicBezTo>
                <a:cubicBezTo>
                  <a:pt x="392" y="71"/>
                  <a:pt x="592" y="81"/>
                  <a:pt x="768" y="88"/>
                </a:cubicBezTo>
                <a:cubicBezTo>
                  <a:pt x="944" y="95"/>
                  <a:pt x="1160" y="100"/>
                  <a:pt x="1320" y="96"/>
                </a:cubicBezTo>
                <a:cubicBezTo>
                  <a:pt x="1480" y="92"/>
                  <a:pt x="1587" y="79"/>
                  <a:pt x="1728" y="64"/>
                </a:cubicBezTo>
                <a:cubicBezTo>
                  <a:pt x="1869" y="49"/>
                  <a:pt x="2018" y="28"/>
                  <a:pt x="2168" y="8"/>
                </a:cubicBezTo>
              </a:path>
            </a:pathLst>
          </a:custGeom>
          <a:noFill/>
          <a:ln w="12700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aphicFrame>
        <p:nvGraphicFramePr>
          <p:cNvPr id="16395" name="Object 25"/>
          <p:cNvGraphicFramePr>
            <a:graphicFrameLocks noChangeAspect="1"/>
          </p:cNvGraphicFramePr>
          <p:nvPr/>
        </p:nvGraphicFramePr>
        <p:xfrm>
          <a:off x="798513" y="6000750"/>
          <a:ext cx="463550" cy="268288"/>
        </p:xfrm>
        <a:graphic>
          <a:graphicData uri="http://schemas.openxmlformats.org/presentationml/2006/ole">
            <p:oleObj spid="_x0000_s16879" name="CS ChemDraw Drawing" r:id="rId12" imgW="304800" imgH="177800" progId="ACD.ChemSketchCDX">
              <p:embed/>
            </p:oleObj>
          </a:graphicData>
        </a:graphic>
      </p:graphicFrame>
      <p:graphicFrame>
        <p:nvGraphicFramePr>
          <p:cNvPr id="16396" name="Object 28"/>
          <p:cNvGraphicFramePr>
            <a:graphicFrameLocks noChangeAspect="1"/>
          </p:cNvGraphicFramePr>
          <p:nvPr/>
        </p:nvGraphicFramePr>
        <p:xfrm>
          <a:off x="803275" y="6424613"/>
          <a:ext cx="501650" cy="252412"/>
        </p:xfrm>
        <a:graphic>
          <a:graphicData uri="http://schemas.openxmlformats.org/presentationml/2006/ole">
            <p:oleObj spid="_x0000_s16880" name="CS ChemDraw Drawing" r:id="rId13" imgW="330200" imgH="167640" progId="ACD.ChemSketchCDX">
              <p:embed/>
            </p:oleObj>
          </a:graphicData>
        </a:graphic>
      </p:graphicFrame>
      <p:graphicFrame>
        <p:nvGraphicFramePr>
          <p:cNvPr id="16397" name="Object 29"/>
          <p:cNvGraphicFramePr>
            <a:graphicFrameLocks noChangeAspect="1"/>
          </p:cNvGraphicFramePr>
          <p:nvPr/>
        </p:nvGraphicFramePr>
        <p:xfrm>
          <a:off x="1636713" y="6407150"/>
          <a:ext cx="463550" cy="268288"/>
        </p:xfrm>
        <a:graphic>
          <a:graphicData uri="http://schemas.openxmlformats.org/presentationml/2006/ole">
            <p:oleObj spid="_x0000_s16881" name="CS ChemDraw Drawing" r:id="rId14" imgW="304800" imgH="177800" progId="ACD.ChemSketchCDX">
              <p:embed/>
            </p:oleObj>
          </a:graphicData>
        </a:graphic>
      </p:graphicFrame>
      <p:graphicFrame>
        <p:nvGraphicFramePr>
          <p:cNvPr id="16398" name="Object 30"/>
          <p:cNvGraphicFramePr>
            <a:graphicFrameLocks noChangeAspect="1"/>
          </p:cNvGraphicFramePr>
          <p:nvPr/>
        </p:nvGraphicFramePr>
        <p:xfrm>
          <a:off x="1836738" y="3162300"/>
          <a:ext cx="609600" cy="330200"/>
        </p:xfrm>
        <a:graphic>
          <a:graphicData uri="http://schemas.openxmlformats.org/presentationml/2006/ole">
            <p:oleObj spid="_x0000_s16882" name="CS ChemDraw Drawing" r:id="rId15" imgW="401320" imgH="218440" progId="ACD.ChemSketchCDX">
              <p:embed/>
            </p:oleObj>
          </a:graphicData>
        </a:graphic>
      </p:graphicFrame>
      <p:graphicFrame>
        <p:nvGraphicFramePr>
          <p:cNvPr id="16399" name="Object 31"/>
          <p:cNvGraphicFramePr>
            <a:graphicFrameLocks noChangeAspect="1"/>
          </p:cNvGraphicFramePr>
          <p:nvPr/>
        </p:nvGraphicFramePr>
        <p:xfrm>
          <a:off x="2528888" y="709613"/>
          <a:ext cx="358775" cy="252412"/>
        </p:xfrm>
        <a:graphic>
          <a:graphicData uri="http://schemas.openxmlformats.org/presentationml/2006/ole">
            <p:oleObj spid="_x0000_s16883" name="CS ChemDraw Drawing" r:id="rId16" imgW="236220" imgH="167640" progId="ACD.ChemSketchCDX">
              <p:embed/>
            </p:oleObj>
          </a:graphicData>
        </a:graphic>
      </p:graphicFrame>
      <p:graphicFrame>
        <p:nvGraphicFramePr>
          <p:cNvPr id="16400" name="Object 32"/>
          <p:cNvGraphicFramePr>
            <a:graphicFrameLocks noChangeAspect="1"/>
          </p:cNvGraphicFramePr>
          <p:nvPr/>
        </p:nvGraphicFramePr>
        <p:xfrm>
          <a:off x="1836738" y="2247900"/>
          <a:ext cx="609600" cy="330200"/>
        </p:xfrm>
        <a:graphic>
          <a:graphicData uri="http://schemas.openxmlformats.org/presentationml/2006/ole">
            <p:oleObj spid="_x0000_s16884" name="CS ChemDraw Drawing" r:id="rId17" imgW="401320" imgH="218440" progId="ACD.ChemSketchCDX">
              <p:embed/>
            </p:oleObj>
          </a:graphicData>
        </a:graphic>
      </p:graphicFrame>
      <p:graphicFrame>
        <p:nvGraphicFramePr>
          <p:cNvPr id="16401" name="Object 33"/>
          <p:cNvGraphicFramePr>
            <a:graphicFrameLocks noChangeAspect="1"/>
          </p:cNvGraphicFramePr>
          <p:nvPr/>
        </p:nvGraphicFramePr>
        <p:xfrm>
          <a:off x="1366838" y="863600"/>
          <a:ext cx="609600" cy="330200"/>
        </p:xfrm>
        <a:graphic>
          <a:graphicData uri="http://schemas.openxmlformats.org/presentationml/2006/ole">
            <p:oleObj spid="_x0000_s16885" name="CS ChemDraw Drawing" r:id="rId18" imgW="401320" imgH="218440" progId="ACD.ChemSketchCDX">
              <p:embed/>
            </p:oleObj>
          </a:graphicData>
        </a:graphic>
      </p:graphicFrame>
      <p:graphicFrame>
        <p:nvGraphicFramePr>
          <p:cNvPr id="16402" name="Object 34"/>
          <p:cNvGraphicFramePr>
            <a:graphicFrameLocks noChangeAspect="1"/>
          </p:cNvGraphicFramePr>
          <p:nvPr/>
        </p:nvGraphicFramePr>
        <p:xfrm>
          <a:off x="1881188" y="214313"/>
          <a:ext cx="358775" cy="252412"/>
        </p:xfrm>
        <a:graphic>
          <a:graphicData uri="http://schemas.openxmlformats.org/presentationml/2006/ole">
            <p:oleObj spid="_x0000_s16886" name="CS ChemDraw Drawing" r:id="rId19" imgW="236220" imgH="167640" progId="ACD.ChemSketchCDX">
              <p:embed/>
            </p:oleObj>
          </a:graphicData>
        </a:graphic>
      </p:graphicFrame>
      <p:graphicFrame>
        <p:nvGraphicFramePr>
          <p:cNvPr id="16403" name="Object 35"/>
          <p:cNvGraphicFramePr>
            <a:graphicFrameLocks noChangeAspect="1"/>
          </p:cNvGraphicFramePr>
          <p:nvPr/>
        </p:nvGraphicFramePr>
        <p:xfrm>
          <a:off x="2122488" y="912813"/>
          <a:ext cx="358775" cy="252412"/>
        </p:xfrm>
        <a:graphic>
          <a:graphicData uri="http://schemas.openxmlformats.org/presentationml/2006/ole">
            <p:oleObj spid="_x0000_s16887" name="CS ChemDraw Drawing" r:id="rId20" imgW="236220" imgH="167640" progId="ACD.ChemSketchCDX">
              <p:embed/>
            </p:oleObj>
          </a:graphicData>
        </a:graphic>
      </p:graphicFrame>
      <p:graphicFrame>
        <p:nvGraphicFramePr>
          <p:cNvPr id="16404" name="Object 36"/>
          <p:cNvGraphicFramePr>
            <a:graphicFrameLocks noChangeAspect="1"/>
          </p:cNvGraphicFramePr>
          <p:nvPr/>
        </p:nvGraphicFramePr>
        <p:xfrm>
          <a:off x="1900238" y="508000"/>
          <a:ext cx="609600" cy="330200"/>
        </p:xfrm>
        <a:graphic>
          <a:graphicData uri="http://schemas.openxmlformats.org/presentationml/2006/ole">
            <p:oleObj spid="_x0000_s16888" name="CS ChemDraw Drawing" r:id="rId21" imgW="401320" imgH="218440" progId="ACD.ChemSketchCDX">
              <p:embed/>
            </p:oleObj>
          </a:graphicData>
        </a:graphic>
      </p:graphicFrame>
      <p:graphicFrame>
        <p:nvGraphicFramePr>
          <p:cNvPr id="16405" name="Object 37"/>
          <p:cNvGraphicFramePr>
            <a:graphicFrameLocks noChangeAspect="1"/>
          </p:cNvGraphicFramePr>
          <p:nvPr/>
        </p:nvGraphicFramePr>
        <p:xfrm>
          <a:off x="2160588" y="6488113"/>
          <a:ext cx="358775" cy="252412"/>
        </p:xfrm>
        <a:graphic>
          <a:graphicData uri="http://schemas.openxmlformats.org/presentationml/2006/ole">
            <p:oleObj spid="_x0000_s16889" name="CS ChemDraw Drawing" r:id="rId22" imgW="236220" imgH="167640" progId="ACD.ChemSketchCDX">
              <p:embed/>
            </p:oleObj>
          </a:graphicData>
        </a:graphic>
      </p:graphicFrame>
      <p:graphicFrame>
        <p:nvGraphicFramePr>
          <p:cNvPr id="16406" name="Object 38"/>
          <p:cNvGraphicFramePr>
            <a:graphicFrameLocks noChangeAspect="1"/>
          </p:cNvGraphicFramePr>
          <p:nvPr/>
        </p:nvGraphicFramePr>
        <p:xfrm>
          <a:off x="2376488" y="5345113"/>
          <a:ext cx="358775" cy="252412"/>
        </p:xfrm>
        <a:graphic>
          <a:graphicData uri="http://schemas.openxmlformats.org/presentationml/2006/ole">
            <p:oleObj spid="_x0000_s16890" name="CS ChemDraw Drawing" r:id="rId23" imgW="236220" imgH="167640" progId="ACD.ChemSketchCDX">
              <p:embed/>
            </p:oleObj>
          </a:graphicData>
        </a:graphic>
      </p:graphicFrame>
      <p:graphicFrame>
        <p:nvGraphicFramePr>
          <p:cNvPr id="16407" name="Object 39"/>
          <p:cNvGraphicFramePr>
            <a:graphicFrameLocks noChangeAspect="1"/>
          </p:cNvGraphicFramePr>
          <p:nvPr/>
        </p:nvGraphicFramePr>
        <p:xfrm>
          <a:off x="1490663" y="5886450"/>
          <a:ext cx="512762" cy="311150"/>
        </p:xfrm>
        <a:graphic>
          <a:graphicData uri="http://schemas.openxmlformats.org/presentationml/2006/ole">
            <p:oleObj spid="_x0000_s16891" name="CS ChemDraw Drawing" r:id="rId24" imgW="337820" imgH="205740" progId="ACD.ChemSketchCDX">
              <p:embed/>
            </p:oleObj>
          </a:graphicData>
        </a:graphic>
      </p:graphicFrame>
      <p:graphicFrame>
        <p:nvGraphicFramePr>
          <p:cNvPr id="16408" name="Object 40"/>
          <p:cNvGraphicFramePr>
            <a:graphicFrameLocks noChangeAspect="1"/>
          </p:cNvGraphicFramePr>
          <p:nvPr/>
        </p:nvGraphicFramePr>
        <p:xfrm>
          <a:off x="1643063" y="5454650"/>
          <a:ext cx="512762" cy="311150"/>
        </p:xfrm>
        <a:graphic>
          <a:graphicData uri="http://schemas.openxmlformats.org/presentationml/2006/ole">
            <p:oleObj spid="_x0000_s16892" name="CS ChemDraw Drawing" r:id="rId25" imgW="337820" imgH="205740" progId="ACD.ChemSketchCDX">
              <p:embed/>
            </p:oleObj>
          </a:graphicData>
        </a:graphic>
      </p:graphicFrame>
      <p:graphicFrame>
        <p:nvGraphicFramePr>
          <p:cNvPr id="16409" name="Object 41"/>
          <p:cNvGraphicFramePr>
            <a:graphicFrameLocks noChangeAspect="1"/>
          </p:cNvGraphicFramePr>
          <p:nvPr/>
        </p:nvGraphicFramePr>
        <p:xfrm>
          <a:off x="2198688" y="5751513"/>
          <a:ext cx="358775" cy="252412"/>
        </p:xfrm>
        <a:graphic>
          <a:graphicData uri="http://schemas.openxmlformats.org/presentationml/2006/ole">
            <p:oleObj spid="_x0000_s16893" name="CS ChemDraw Drawing" r:id="rId26" imgW="236220" imgH="167640" progId="ACD.ChemSketchCDX">
              <p:embed/>
            </p:oleObj>
          </a:graphicData>
        </a:graphic>
      </p:graphicFrame>
      <p:graphicFrame>
        <p:nvGraphicFramePr>
          <p:cNvPr id="16410" name="Object 42"/>
          <p:cNvGraphicFramePr>
            <a:graphicFrameLocks noChangeAspect="1"/>
          </p:cNvGraphicFramePr>
          <p:nvPr/>
        </p:nvGraphicFramePr>
        <p:xfrm>
          <a:off x="2640013" y="5822950"/>
          <a:ext cx="463550" cy="268288"/>
        </p:xfrm>
        <a:graphic>
          <a:graphicData uri="http://schemas.openxmlformats.org/presentationml/2006/ole">
            <p:oleObj spid="_x0000_s16894" name="CS ChemDraw Drawing" r:id="rId27" imgW="304800" imgH="177800" progId="ACD.ChemSketchCDX">
              <p:embed/>
            </p:oleObj>
          </a:graphicData>
        </a:graphic>
      </p:graphicFrame>
      <p:graphicFrame>
        <p:nvGraphicFramePr>
          <p:cNvPr id="16411" name="Object 43"/>
          <p:cNvGraphicFramePr>
            <a:graphicFrameLocks noChangeAspect="1"/>
          </p:cNvGraphicFramePr>
          <p:nvPr/>
        </p:nvGraphicFramePr>
        <p:xfrm>
          <a:off x="3643313" y="6140450"/>
          <a:ext cx="463550" cy="268288"/>
        </p:xfrm>
        <a:graphic>
          <a:graphicData uri="http://schemas.openxmlformats.org/presentationml/2006/ole">
            <p:oleObj spid="_x0000_s16895" name="CS ChemDraw Drawing" r:id="rId28" imgW="304800" imgH="177800" progId="ACD.ChemSketchCDX">
              <p:embed/>
            </p:oleObj>
          </a:graphicData>
        </a:graphic>
      </p:graphicFrame>
      <p:graphicFrame>
        <p:nvGraphicFramePr>
          <p:cNvPr id="16412" name="Object 44"/>
          <p:cNvGraphicFramePr>
            <a:graphicFrameLocks noChangeAspect="1"/>
          </p:cNvGraphicFramePr>
          <p:nvPr/>
        </p:nvGraphicFramePr>
        <p:xfrm>
          <a:off x="2900363" y="5429250"/>
          <a:ext cx="512762" cy="311150"/>
        </p:xfrm>
        <a:graphic>
          <a:graphicData uri="http://schemas.openxmlformats.org/presentationml/2006/ole">
            <p:oleObj spid="_x0000_s16896" name="CS ChemDraw Drawing" r:id="rId29" imgW="337820" imgH="205740" progId="ACD.ChemSketchCDX">
              <p:embed/>
            </p:oleObj>
          </a:graphicData>
        </a:graphic>
      </p:graphicFrame>
      <p:graphicFrame>
        <p:nvGraphicFramePr>
          <p:cNvPr id="16413" name="Object 45"/>
          <p:cNvGraphicFramePr>
            <a:graphicFrameLocks noChangeAspect="1"/>
          </p:cNvGraphicFramePr>
          <p:nvPr/>
        </p:nvGraphicFramePr>
        <p:xfrm>
          <a:off x="3522663" y="5632450"/>
          <a:ext cx="512762" cy="311150"/>
        </p:xfrm>
        <a:graphic>
          <a:graphicData uri="http://schemas.openxmlformats.org/presentationml/2006/ole">
            <p:oleObj spid="_x0000_s16897" name="CS ChemDraw Drawing" r:id="rId30" imgW="337820" imgH="205740" progId="ACD.ChemSketchCDX">
              <p:embed/>
            </p:oleObj>
          </a:graphicData>
        </a:graphic>
      </p:graphicFrame>
      <p:graphicFrame>
        <p:nvGraphicFramePr>
          <p:cNvPr id="16414" name="Object 46"/>
          <p:cNvGraphicFramePr>
            <a:graphicFrameLocks noChangeAspect="1"/>
          </p:cNvGraphicFramePr>
          <p:nvPr/>
        </p:nvGraphicFramePr>
        <p:xfrm>
          <a:off x="2633663" y="6292850"/>
          <a:ext cx="512762" cy="311150"/>
        </p:xfrm>
        <a:graphic>
          <a:graphicData uri="http://schemas.openxmlformats.org/presentationml/2006/ole">
            <p:oleObj spid="_x0000_s16898" name="CS ChemDraw Drawing" r:id="rId31" imgW="337820" imgH="205740" progId="ACD.ChemSketchCDX">
              <p:embed/>
            </p:oleObj>
          </a:graphicData>
        </a:graphic>
      </p:graphicFrame>
      <p:graphicFrame>
        <p:nvGraphicFramePr>
          <p:cNvPr id="16415" name="Object 47"/>
          <p:cNvGraphicFramePr>
            <a:graphicFrameLocks noChangeAspect="1"/>
          </p:cNvGraphicFramePr>
          <p:nvPr/>
        </p:nvGraphicFramePr>
        <p:xfrm>
          <a:off x="2100263" y="6102350"/>
          <a:ext cx="512762" cy="311150"/>
        </p:xfrm>
        <a:graphic>
          <a:graphicData uri="http://schemas.openxmlformats.org/presentationml/2006/ole">
            <p:oleObj spid="_x0000_s16899" name="CS ChemDraw Drawing" r:id="rId32" imgW="337820" imgH="205740" progId="ACD.ChemSketchCDX">
              <p:embed/>
            </p:oleObj>
          </a:graphicData>
        </a:graphic>
      </p:graphicFrame>
      <p:grpSp>
        <p:nvGrpSpPr>
          <p:cNvPr id="16442" name="Group 49"/>
          <p:cNvGrpSpPr>
            <a:grpSpLocks/>
          </p:cNvGrpSpPr>
          <p:nvPr/>
        </p:nvGrpSpPr>
        <p:grpSpPr bwMode="auto">
          <a:xfrm>
            <a:off x="3195638" y="5168900"/>
            <a:ext cx="5865812" cy="1612900"/>
            <a:chOff x="2013" y="3256"/>
            <a:chExt cx="3695" cy="1016"/>
          </a:xfrm>
        </p:grpSpPr>
        <p:grpSp>
          <p:nvGrpSpPr>
            <p:cNvPr id="16450" name="Group 50"/>
            <p:cNvGrpSpPr>
              <a:grpSpLocks/>
            </p:cNvGrpSpPr>
            <p:nvPr/>
          </p:nvGrpSpPr>
          <p:grpSpPr bwMode="auto">
            <a:xfrm>
              <a:off x="3392" y="3680"/>
              <a:ext cx="2316" cy="592"/>
              <a:chOff x="3392" y="3680"/>
              <a:chExt cx="2316" cy="592"/>
            </a:xfrm>
          </p:grpSpPr>
          <p:sp>
            <p:nvSpPr>
              <p:cNvPr id="16453" name="Text Box 51"/>
              <p:cNvSpPr txBox="1">
                <a:spLocks noChangeArrowheads="1"/>
              </p:cNvSpPr>
              <p:nvPr/>
            </p:nvSpPr>
            <p:spPr bwMode="auto">
              <a:xfrm>
                <a:off x="3392" y="3680"/>
                <a:ext cx="1920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400" b="1">
                    <a:solidFill>
                      <a:srgbClr val="FF0000"/>
                    </a:solidFill>
                    <a:latin typeface="Comic Sans MS" pitchFamily="66" charset="0"/>
                  </a:rPr>
                  <a:t>Réaction support de titrage:</a:t>
                </a:r>
              </a:p>
            </p:txBody>
          </p:sp>
          <p:sp>
            <p:nvSpPr>
              <p:cNvPr id="16454" name="AutoShape 52"/>
              <p:cNvSpPr>
                <a:spLocks noChangeArrowheads="1"/>
              </p:cNvSpPr>
              <p:nvPr/>
            </p:nvSpPr>
            <p:spPr bwMode="auto">
              <a:xfrm>
                <a:off x="3453" y="3921"/>
                <a:ext cx="2255" cy="351"/>
              </a:xfrm>
              <a:prstGeom prst="roundRect">
                <a:avLst>
                  <a:gd name="adj" fmla="val 16667"/>
                </a:avLst>
              </a:prstGeom>
              <a:solidFill>
                <a:schemeClr val="folHlink"/>
              </a:soli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69685" name="AutoShape 53"/>
              <p:cNvSpPr>
                <a:spLocks noChangeArrowheads="1"/>
              </p:cNvSpPr>
              <p:nvPr/>
            </p:nvSpPr>
            <p:spPr bwMode="auto">
              <a:xfrm>
                <a:off x="3405" y="3857"/>
                <a:ext cx="2255" cy="367"/>
              </a:xfrm>
              <a:prstGeom prst="roundRect">
                <a:avLst>
                  <a:gd name="adj" fmla="val 16667"/>
                </a:avLst>
              </a:prstGeom>
              <a:gradFill rotWithShape="0">
                <a:gsLst>
                  <a:gs pos="0">
                    <a:schemeClr val="bg1">
                      <a:gamma/>
                      <a:shade val="76078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76078"/>
                      <a:invGamma/>
                    </a:schemeClr>
                  </a:gs>
                </a:gsLst>
                <a:lin ang="2700000" scaled="1"/>
              </a:gradFill>
              <a:ln w="38100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fr-FR"/>
              </a:p>
            </p:txBody>
          </p:sp>
          <p:graphicFrame>
            <p:nvGraphicFramePr>
              <p:cNvPr id="16423" name="Object 54"/>
              <p:cNvGraphicFramePr>
                <a:graphicFrameLocks noChangeAspect="1"/>
              </p:cNvGraphicFramePr>
              <p:nvPr/>
            </p:nvGraphicFramePr>
            <p:xfrm>
              <a:off x="3537" y="3931"/>
              <a:ext cx="384" cy="208"/>
            </p:xfrm>
            <a:graphic>
              <a:graphicData uri="http://schemas.openxmlformats.org/presentationml/2006/ole">
                <p:oleObj spid="_x0000_s16900" name="CS ChemDraw Drawing" r:id="rId33" imgW="401320" imgH="218440" progId="ACD.ChemSketchCDX">
                  <p:embed/>
                </p:oleObj>
              </a:graphicData>
            </a:graphic>
          </p:graphicFrame>
          <p:graphicFrame>
            <p:nvGraphicFramePr>
              <p:cNvPr id="16424" name="Object 55"/>
              <p:cNvGraphicFramePr>
                <a:graphicFrameLocks noChangeAspect="1"/>
              </p:cNvGraphicFramePr>
              <p:nvPr/>
            </p:nvGraphicFramePr>
            <p:xfrm>
              <a:off x="4271" y="3951"/>
              <a:ext cx="316" cy="159"/>
            </p:xfrm>
            <a:graphic>
              <a:graphicData uri="http://schemas.openxmlformats.org/presentationml/2006/ole">
                <p:oleObj spid="_x0000_s16901" name="CS ChemDraw Drawing" r:id="rId34" imgW="330200" imgH="167640" progId="ACD.ChemSketchCDX">
                  <p:embed/>
                </p:oleObj>
              </a:graphicData>
            </a:graphic>
          </p:graphicFrame>
          <p:graphicFrame>
            <p:nvGraphicFramePr>
              <p:cNvPr id="16425" name="Object 56"/>
              <p:cNvGraphicFramePr>
                <a:graphicFrameLocks noChangeAspect="1"/>
              </p:cNvGraphicFramePr>
              <p:nvPr/>
            </p:nvGraphicFramePr>
            <p:xfrm>
              <a:off x="4952" y="3952"/>
              <a:ext cx="169" cy="196"/>
            </p:xfrm>
            <a:graphic>
              <a:graphicData uri="http://schemas.openxmlformats.org/presentationml/2006/ole">
                <p:oleObj spid="_x0000_s16902" name="CS ChemDraw Drawing" r:id="rId35" imgW="561340" imgH="205740" progId="ACD.ChemSketchCDX">
                  <p:embed/>
                </p:oleObj>
              </a:graphicData>
            </a:graphic>
          </p:graphicFrame>
          <p:sp>
            <p:nvSpPr>
              <p:cNvPr id="16456" name="Text Box 57"/>
              <p:cNvSpPr txBox="1">
                <a:spLocks noChangeArrowheads="1"/>
              </p:cNvSpPr>
              <p:nvPr/>
            </p:nvSpPr>
            <p:spPr bwMode="auto">
              <a:xfrm>
                <a:off x="3971" y="3908"/>
                <a:ext cx="884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b="1"/>
                  <a:t>+</a:t>
                </a:r>
              </a:p>
            </p:txBody>
          </p:sp>
          <p:sp>
            <p:nvSpPr>
              <p:cNvPr id="16457" name="Text Box 58"/>
              <p:cNvSpPr txBox="1">
                <a:spLocks noChangeArrowheads="1"/>
              </p:cNvSpPr>
              <p:nvPr/>
            </p:nvSpPr>
            <p:spPr bwMode="auto">
              <a:xfrm>
                <a:off x="4634" y="3890"/>
                <a:ext cx="884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800" b="1">
                    <a:sym typeface="Wingdings" pitchFamily="2" charset="2"/>
                  </a:rPr>
                  <a:t></a:t>
                </a:r>
              </a:p>
            </p:txBody>
          </p:sp>
          <p:graphicFrame>
            <p:nvGraphicFramePr>
              <p:cNvPr id="16426" name="Object 59"/>
              <p:cNvGraphicFramePr>
                <a:graphicFrameLocks noChangeAspect="1"/>
              </p:cNvGraphicFramePr>
              <p:nvPr/>
            </p:nvGraphicFramePr>
            <p:xfrm>
              <a:off x="3835" y="4053"/>
              <a:ext cx="204" cy="133"/>
            </p:xfrm>
            <a:graphic>
              <a:graphicData uri="http://schemas.openxmlformats.org/presentationml/2006/ole">
                <p:oleObj spid="_x0000_s16903" name="CS ChemDraw Drawing" r:id="rId36" imgW="314960" imgH="205740" progId="ACD.ChemSketchCDX">
                  <p:embed/>
                </p:oleObj>
              </a:graphicData>
            </a:graphic>
          </p:graphicFrame>
          <p:graphicFrame>
            <p:nvGraphicFramePr>
              <p:cNvPr id="16427" name="Object 60"/>
              <p:cNvGraphicFramePr>
                <a:graphicFrameLocks noChangeAspect="1"/>
              </p:cNvGraphicFramePr>
              <p:nvPr/>
            </p:nvGraphicFramePr>
            <p:xfrm>
              <a:off x="4499" y="4045"/>
              <a:ext cx="204" cy="133"/>
            </p:xfrm>
            <a:graphic>
              <a:graphicData uri="http://schemas.openxmlformats.org/presentationml/2006/ole">
                <p:oleObj spid="_x0000_s16904" name="CS ChemDraw Drawing" r:id="rId37" imgW="314960" imgH="205740" progId="ACD.ChemSketchCDX">
                  <p:embed/>
                </p:oleObj>
              </a:graphicData>
            </a:graphic>
          </p:graphicFrame>
          <p:graphicFrame>
            <p:nvGraphicFramePr>
              <p:cNvPr id="16428" name="Object 61"/>
              <p:cNvGraphicFramePr>
                <a:graphicFrameLocks noChangeAspect="1"/>
              </p:cNvGraphicFramePr>
              <p:nvPr/>
            </p:nvGraphicFramePr>
            <p:xfrm>
              <a:off x="5436" y="4032"/>
              <a:ext cx="162" cy="152"/>
            </p:xfrm>
            <a:graphic>
              <a:graphicData uri="http://schemas.openxmlformats.org/presentationml/2006/ole">
                <p:oleObj spid="_x0000_s16905" name="Equation" r:id="rId38" imgW="371160" imgH="239040" progId="">
                  <p:embed/>
                </p:oleObj>
              </a:graphicData>
            </a:graphic>
          </p:graphicFrame>
          <p:graphicFrame>
            <p:nvGraphicFramePr>
              <p:cNvPr id="16429" name="Object 62"/>
              <p:cNvGraphicFramePr>
                <a:graphicFrameLocks noChangeAspect="1"/>
              </p:cNvGraphicFramePr>
              <p:nvPr/>
            </p:nvGraphicFramePr>
            <p:xfrm>
              <a:off x="5131" y="3956"/>
              <a:ext cx="323" cy="196"/>
            </p:xfrm>
            <a:graphic>
              <a:graphicData uri="http://schemas.openxmlformats.org/presentationml/2006/ole">
                <p:oleObj spid="_x0000_s16906" name="CS ChemDraw Drawing" r:id="rId39" imgW="337820" imgH="205740" progId="ACD.ChemSketchCDX">
                  <p:embed/>
                </p:oleObj>
              </a:graphicData>
            </a:graphic>
          </p:graphicFrame>
        </p:grpSp>
        <p:sp>
          <p:nvSpPr>
            <p:cNvPr id="16451" name="Freeform 63"/>
            <p:cNvSpPr>
              <a:spLocks/>
            </p:cNvSpPr>
            <p:nvPr/>
          </p:nvSpPr>
          <p:spPr bwMode="auto">
            <a:xfrm rot="-997071">
              <a:off x="2013" y="3651"/>
              <a:ext cx="1347" cy="298"/>
            </a:xfrm>
            <a:custGeom>
              <a:avLst/>
              <a:gdLst>
                <a:gd name="T0" fmla="*/ 0 w 1760"/>
                <a:gd name="T1" fmla="*/ 126 h 456"/>
                <a:gd name="T2" fmla="*/ 552 w 1760"/>
                <a:gd name="T3" fmla="*/ 16 h 456"/>
                <a:gd name="T4" fmla="*/ 1008 w 1760"/>
                <a:gd name="T5" fmla="*/ 32 h 456"/>
                <a:gd name="T6" fmla="*/ 1384 w 1760"/>
                <a:gd name="T7" fmla="*/ 176 h 456"/>
                <a:gd name="T8" fmla="*/ 1760 w 1760"/>
                <a:gd name="T9" fmla="*/ 456 h 4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60"/>
                <a:gd name="T16" fmla="*/ 0 h 456"/>
                <a:gd name="T17" fmla="*/ 1760 w 1760"/>
                <a:gd name="T18" fmla="*/ 456 h 4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60" h="456">
                  <a:moveTo>
                    <a:pt x="0" y="126"/>
                  </a:moveTo>
                  <a:cubicBezTo>
                    <a:pt x="92" y="108"/>
                    <a:pt x="384" y="32"/>
                    <a:pt x="552" y="16"/>
                  </a:cubicBezTo>
                  <a:cubicBezTo>
                    <a:pt x="720" y="0"/>
                    <a:pt x="869" y="5"/>
                    <a:pt x="1008" y="32"/>
                  </a:cubicBezTo>
                  <a:cubicBezTo>
                    <a:pt x="1147" y="59"/>
                    <a:pt x="1259" y="105"/>
                    <a:pt x="1384" y="176"/>
                  </a:cubicBezTo>
                  <a:cubicBezTo>
                    <a:pt x="1509" y="247"/>
                    <a:pt x="1682" y="398"/>
                    <a:pt x="1760" y="456"/>
                  </a:cubicBezTo>
                </a:path>
              </a:pathLst>
            </a:custGeom>
            <a:noFill/>
            <a:ln w="57150" cmpd="sng">
              <a:solidFill>
                <a:srgbClr val="FF0000"/>
              </a:solidFill>
              <a:round/>
              <a:headEnd type="arrow" w="med" len="med"/>
              <a:tailEnd type="arrow" w="med" len="med"/>
            </a:ln>
          </p:spPr>
          <p:txBody>
            <a:bodyPr/>
            <a:lstStyle/>
            <a:p>
              <a:endParaRPr lang="fr-FR"/>
            </a:p>
          </p:txBody>
        </p:sp>
        <p:pic>
          <p:nvPicPr>
            <p:cNvPr id="16452" name="Picture 64"/>
            <p:cNvPicPr>
              <a:picLocks noChangeAspect="1" noChangeArrowheads="1"/>
            </p:cNvPicPr>
            <p:nvPr/>
          </p:nvPicPr>
          <p:blipFill>
            <a:blip r:embed="rId40" cstate="print"/>
            <a:srcRect l="1459" t="17667" r="51875" b="20166"/>
            <a:stretch>
              <a:fillRect/>
            </a:stretch>
          </p:blipFill>
          <p:spPr bwMode="auto">
            <a:xfrm flipH="1">
              <a:off x="2863" y="3256"/>
              <a:ext cx="417" cy="3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6443" name="Text Box 65"/>
          <p:cNvSpPr txBox="1">
            <a:spLocks noChangeArrowheads="1"/>
          </p:cNvSpPr>
          <p:nvPr/>
        </p:nvSpPr>
        <p:spPr bwMode="auto">
          <a:xfrm>
            <a:off x="6426200" y="1358900"/>
            <a:ext cx="2362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800">
                <a:solidFill>
                  <a:schemeClr val="accent2"/>
                </a:solidFill>
                <a:latin typeface="Comic Sans MS" pitchFamily="66" charset="0"/>
              </a:rPr>
              <a:t>Avant l’équivalence…</a:t>
            </a:r>
          </a:p>
        </p:txBody>
      </p:sp>
      <p:grpSp>
        <p:nvGrpSpPr>
          <p:cNvPr id="16444" name="Group 66"/>
          <p:cNvGrpSpPr>
            <a:grpSpLocks/>
          </p:cNvGrpSpPr>
          <p:nvPr/>
        </p:nvGrpSpPr>
        <p:grpSpPr bwMode="auto">
          <a:xfrm>
            <a:off x="6184900" y="1422400"/>
            <a:ext cx="241300" cy="241300"/>
            <a:chOff x="4232" y="2360"/>
            <a:chExt cx="416" cy="392"/>
          </a:xfrm>
        </p:grpSpPr>
        <p:sp>
          <p:nvSpPr>
            <p:cNvPr id="16448" name="Oval 67"/>
            <p:cNvSpPr>
              <a:spLocks noChangeArrowheads="1"/>
            </p:cNvSpPr>
            <p:nvPr/>
          </p:nvSpPr>
          <p:spPr bwMode="auto">
            <a:xfrm>
              <a:off x="4232" y="2360"/>
              <a:ext cx="416" cy="392"/>
            </a:xfrm>
            <a:prstGeom prst="ellipse">
              <a:avLst/>
            </a:pr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69700" name="Oval 68"/>
            <p:cNvSpPr>
              <a:spLocks noChangeArrowheads="1"/>
            </p:cNvSpPr>
            <p:nvPr/>
          </p:nvSpPr>
          <p:spPr bwMode="auto">
            <a:xfrm>
              <a:off x="4232" y="2360"/>
              <a:ext cx="375" cy="369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gamma/>
                    <a:tint val="0"/>
                    <a:invGamma/>
                  </a:schemeClr>
                </a:gs>
                <a:gs pos="100000">
                  <a:schemeClr val="accent2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FR"/>
            </a:p>
          </p:txBody>
        </p:sp>
      </p:grpSp>
      <p:graphicFrame>
        <p:nvGraphicFramePr>
          <p:cNvPr id="16416" name="Object 69"/>
          <p:cNvGraphicFramePr>
            <a:graphicFrameLocks noChangeAspect="1"/>
          </p:cNvGraphicFramePr>
          <p:nvPr/>
        </p:nvGraphicFramePr>
        <p:xfrm>
          <a:off x="6475413" y="1809750"/>
          <a:ext cx="463550" cy="268288"/>
        </p:xfrm>
        <a:graphic>
          <a:graphicData uri="http://schemas.openxmlformats.org/presentationml/2006/ole">
            <p:oleObj spid="_x0000_s16907" name="CS ChemDraw Drawing" r:id="rId41" imgW="304800" imgH="177800" progId="ACD.ChemSketchCDX">
              <p:embed/>
            </p:oleObj>
          </a:graphicData>
        </a:graphic>
      </p:graphicFrame>
      <p:graphicFrame>
        <p:nvGraphicFramePr>
          <p:cNvPr id="16417" name="Object 70"/>
          <p:cNvGraphicFramePr>
            <a:graphicFrameLocks noChangeAspect="1"/>
          </p:cNvGraphicFramePr>
          <p:nvPr/>
        </p:nvGraphicFramePr>
        <p:xfrm>
          <a:off x="7153275" y="1827213"/>
          <a:ext cx="501650" cy="252412"/>
        </p:xfrm>
        <a:graphic>
          <a:graphicData uri="http://schemas.openxmlformats.org/presentationml/2006/ole">
            <p:oleObj spid="_x0000_s16908" name="CS ChemDraw Drawing" r:id="rId42" imgW="330200" imgH="167640" progId="ACD.ChemSketchCDX">
              <p:embed/>
            </p:oleObj>
          </a:graphicData>
        </a:graphic>
      </p:graphicFrame>
      <p:grpSp>
        <p:nvGrpSpPr>
          <p:cNvPr id="16445" name="Group 71"/>
          <p:cNvGrpSpPr>
            <a:grpSpLocks/>
          </p:cNvGrpSpPr>
          <p:nvPr/>
        </p:nvGrpSpPr>
        <p:grpSpPr bwMode="auto">
          <a:xfrm>
            <a:off x="7812088" y="1797050"/>
            <a:ext cx="633412" cy="492125"/>
            <a:chOff x="3977" y="1748"/>
            <a:chExt cx="399" cy="310"/>
          </a:xfrm>
        </p:grpSpPr>
        <p:graphicFrame>
          <p:nvGraphicFramePr>
            <p:cNvPr id="16421" name="Object 72"/>
            <p:cNvGraphicFramePr>
              <a:graphicFrameLocks noChangeAspect="1"/>
            </p:cNvGraphicFramePr>
            <p:nvPr/>
          </p:nvGraphicFramePr>
          <p:xfrm>
            <a:off x="4011" y="1748"/>
            <a:ext cx="323" cy="196"/>
          </p:xfrm>
          <a:graphic>
            <a:graphicData uri="http://schemas.openxmlformats.org/presentationml/2006/ole">
              <p:oleObj spid="_x0000_s16909" name="CS ChemDraw Drawing" r:id="rId43" imgW="337820" imgH="205740" progId="ACD.ChemSketchCDX">
                <p:embed/>
              </p:oleObj>
            </a:graphicData>
          </a:graphic>
        </p:graphicFrame>
        <p:graphicFrame>
          <p:nvGraphicFramePr>
            <p:cNvPr id="16422" name="Object 73"/>
            <p:cNvGraphicFramePr>
              <a:graphicFrameLocks noChangeAspect="1"/>
            </p:cNvGraphicFramePr>
            <p:nvPr/>
          </p:nvGraphicFramePr>
          <p:xfrm>
            <a:off x="3977" y="1940"/>
            <a:ext cx="399" cy="118"/>
          </p:xfrm>
          <a:graphic>
            <a:graphicData uri="http://schemas.openxmlformats.org/presentationml/2006/ole">
              <p:oleObj spid="_x0000_s16910" name="CS ChemDraw Drawing" r:id="rId44" imgW="576580" imgH="170180" progId="ACD.ChemSketchCDX">
                <p:embed/>
              </p:oleObj>
            </a:graphicData>
          </a:graphic>
        </p:graphicFrame>
      </p:grpSp>
      <p:graphicFrame>
        <p:nvGraphicFramePr>
          <p:cNvPr id="16418" name="Object 74"/>
          <p:cNvGraphicFramePr>
            <a:graphicFrameLocks noChangeAspect="1"/>
          </p:cNvGraphicFramePr>
          <p:nvPr/>
        </p:nvGraphicFramePr>
        <p:xfrm>
          <a:off x="6529388" y="2360613"/>
          <a:ext cx="358775" cy="252412"/>
        </p:xfrm>
        <a:graphic>
          <a:graphicData uri="http://schemas.openxmlformats.org/presentationml/2006/ole">
            <p:oleObj spid="_x0000_s16911" name="CS ChemDraw Drawing" r:id="rId45" imgW="236220" imgH="167640" progId="ACD.ChemSketchCDX">
              <p:embed/>
            </p:oleObj>
          </a:graphicData>
        </a:graphic>
      </p:graphicFrame>
      <p:grpSp>
        <p:nvGrpSpPr>
          <p:cNvPr id="16446" name="Group 75"/>
          <p:cNvGrpSpPr>
            <a:grpSpLocks/>
          </p:cNvGrpSpPr>
          <p:nvPr/>
        </p:nvGrpSpPr>
        <p:grpSpPr bwMode="auto">
          <a:xfrm>
            <a:off x="7046913" y="2305050"/>
            <a:ext cx="614362" cy="492125"/>
            <a:chOff x="3439" y="1748"/>
            <a:chExt cx="387" cy="310"/>
          </a:xfrm>
        </p:grpSpPr>
        <p:graphicFrame>
          <p:nvGraphicFramePr>
            <p:cNvPr id="16419" name="Object 76"/>
            <p:cNvGraphicFramePr>
              <a:graphicFrameLocks noChangeAspect="1"/>
            </p:cNvGraphicFramePr>
            <p:nvPr/>
          </p:nvGraphicFramePr>
          <p:xfrm>
            <a:off x="3467" y="1748"/>
            <a:ext cx="323" cy="196"/>
          </p:xfrm>
          <a:graphic>
            <a:graphicData uri="http://schemas.openxmlformats.org/presentationml/2006/ole">
              <p:oleObj spid="_x0000_s16912" name="CS ChemDraw Drawing" r:id="rId46" imgW="337820" imgH="205740" progId="ACD.ChemSketchCDX">
                <p:embed/>
              </p:oleObj>
            </a:graphicData>
          </a:graphic>
        </p:graphicFrame>
        <p:graphicFrame>
          <p:nvGraphicFramePr>
            <p:cNvPr id="16420" name="Object 77"/>
            <p:cNvGraphicFramePr>
              <a:graphicFrameLocks noChangeAspect="1"/>
            </p:cNvGraphicFramePr>
            <p:nvPr/>
          </p:nvGraphicFramePr>
          <p:xfrm>
            <a:off x="3439" y="1940"/>
            <a:ext cx="387" cy="118"/>
          </p:xfrm>
          <a:graphic>
            <a:graphicData uri="http://schemas.openxmlformats.org/presentationml/2006/ole">
              <p:oleObj spid="_x0000_s16913" name="CS ChemDraw Drawing" r:id="rId47" imgW="558800" imgH="170180" progId="ACD.ChemSketchCDX">
                <p:embed/>
              </p:oleObj>
            </a:graphicData>
          </a:graphic>
        </p:graphicFrame>
      </p:grpSp>
      <p:sp>
        <p:nvSpPr>
          <p:cNvPr id="16447" name="AutoShape 78"/>
          <p:cNvSpPr>
            <a:spLocks noChangeArrowheads="1"/>
          </p:cNvSpPr>
          <p:nvPr/>
        </p:nvSpPr>
        <p:spPr bwMode="auto">
          <a:xfrm>
            <a:off x="7239000" y="1104900"/>
            <a:ext cx="152400" cy="266700"/>
          </a:xfrm>
          <a:prstGeom prst="downArrow">
            <a:avLst>
              <a:gd name="adj1" fmla="val 50000"/>
              <a:gd name="adj2" fmla="val 4375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3" name="AutoShape 3"/>
          <p:cNvSpPr>
            <a:spLocks noChangeArrowheads="1"/>
          </p:cNvSpPr>
          <p:nvPr/>
        </p:nvSpPr>
        <p:spPr bwMode="auto">
          <a:xfrm>
            <a:off x="5892800" y="241300"/>
            <a:ext cx="2959100" cy="81280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chemeClr val="bg1">
                  <a:gamma/>
                  <a:shade val="84314"/>
                  <a:invGamma/>
                </a:schemeClr>
              </a:gs>
              <a:gs pos="50000">
                <a:schemeClr val="bg1"/>
              </a:gs>
              <a:gs pos="100000">
                <a:schemeClr val="bg1">
                  <a:gamma/>
                  <a:shade val="84314"/>
                  <a:invGamma/>
                </a:schemeClr>
              </a:gs>
            </a:gsLst>
            <a:lin ang="2700000" scaled="1"/>
          </a:gradFill>
          <a:ln w="2857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graphicFrame>
        <p:nvGraphicFramePr>
          <p:cNvPr id="17410" name="Object 4"/>
          <p:cNvGraphicFramePr>
            <a:graphicFrameLocks noChangeAspect="1"/>
          </p:cNvGraphicFramePr>
          <p:nvPr/>
        </p:nvGraphicFramePr>
        <p:xfrm>
          <a:off x="455613" y="0"/>
          <a:ext cx="4191000" cy="3890963"/>
        </p:xfrm>
        <a:graphic>
          <a:graphicData uri="http://schemas.openxmlformats.org/presentationml/2006/ole">
            <p:oleObj spid="_x0000_s17894" name="Image bitmap" r:id="rId3" imgW="3591426" imgH="3333333" progId="PBrush">
              <p:embed/>
            </p:oleObj>
          </a:graphicData>
        </a:graphic>
      </p:graphicFrame>
      <p:sp>
        <p:nvSpPr>
          <p:cNvPr id="92165" name="Oval 5"/>
          <p:cNvSpPr>
            <a:spLocks noChangeArrowheads="1"/>
          </p:cNvSpPr>
          <p:nvPr/>
        </p:nvSpPr>
        <p:spPr bwMode="auto">
          <a:xfrm>
            <a:off x="4064000" y="1282700"/>
            <a:ext cx="393700" cy="1079500"/>
          </a:xfrm>
          <a:prstGeom prst="ellipse">
            <a:avLst/>
          </a:prstGeom>
          <a:gradFill rotWithShape="0">
            <a:gsLst>
              <a:gs pos="0">
                <a:schemeClr val="bg1">
                  <a:gamma/>
                  <a:shade val="46275"/>
                  <a:invGamma/>
                </a:schemeClr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92166" name="Freeform 6"/>
          <p:cNvSpPr>
            <a:spLocks/>
          </p:cNvSpPr>
          <p:nvPr/>
        </p:nvSpPr>
        <p:spPr bwMode="auto">
          <a:xfrm>
            <a:off x="1127125" y="1651000"/>
            <a:ext cx="1009650" cy="336550"/>
          </a:xfrm>
          <a:custGeom>
            <a:avLst/>
            <a:gdLst/>
            <a:ahLst/>
            <a:cxnLst>
              <a:cxn ang="0">
                <a:pos x="610" y="0"/>
              </a:cxn>
              <a:cxn ang="0">
                <a:pos x="622" y="34"/>
              </a:cxn>
              <a:cxn ang="0">
                <a:pos x="630" y="92"/>
              </a:cxn>
              <a:cxn ang="0">
                <a:pos x="632" y="120"/>
              </a:cxn>
              <a:cxn ang="0">
                <a:pos x="636" y="212"/>
              </a:cxn>
              <a:cxn ang="0">
                <a:pos x="232" y="206"/>
              </a:cxn>
              <a:cxn ang="0">
                <a:pos x="146" y="208"/>
              </a:cxn>
              <a:cxn ang="0">
                <a:pos x="78" y="178"/>
              </a:cxn>
              <a:cxn ang="0">
                <a:pos x="40" y="156"/>
              </a:cxn>
              <a:cxn ang="0">
                <a:pos x="4" y="136"/>
              </a:cxn>
              <a:cxn ang="0">
                <a:pos x="0" y="112"/>
              </a:cxn>
              <a:cxn ang="0">
                <a:pos x="2" y="76"/>
              </a:cxn>
              <a:cxn ang="0">
                <a:pos x="24" y="48"/>
              </a:cxn>
              <a:cxn ang="0">
                <a:pos x="64" y="26"/>
              </a:cxn>
              <a:cxn ang="0">
                <a:pos x="94" y="12"/>
              </a:cxn>
              <a:cxn ang="0">
                <a:pos x="130" y="8"/>
              </a:cxn>
              <a:cxn ang="0">
                <a:pos x="610" y="0"/>
              </a:cxn>
            </a:cxnLst>
            <a:rect l="0" t="0" r="r" b="b"/>
            <a:pathLst>
              <a:path w="636" h="212">
                <a:moveTo>
                  <a:pt x="610" y="0"/>
                </a:moveTo>
                <a:lnTo>
                  <a:pt x="622" y="34"/>
                </a:lnTo>
                <a:lnTo>
                  <a:pt x="630" y="92"/>
                </a:lnTo>
                <a:lnTo>
                  <a:pt x="632" y="120"/>
                </a:lnTo>
                <a:lnTo>
                  <a:pt x="636" y="212"/>
                </a:lnTo>
                <a:lnTo>
                  <a:pt x="232" y="206"/>
                </a:lnTo>
                <a:lnTo>
                  <a:pt x="146" y="208"/>
                </a:lnTo>
                <a:lnTo>
                  <a:pt x="78" y="178"/>
                </a:lnTo>
                <a:lnTo>
                  <a:pt x="40" y="156"/>
                </a:lnTo>
                <a:lnTo>
                  <a:pt x="4" y="136"/>
                </a:lnTo>
                <a:lnTo>
                  <a:pt x="0" y="112"/>
                </a:lnTo>
                <a:lnTo>
                  <a:pt x="2" y="76"/>
                </a:lnTo>
                <a:lnTo>
                  <a:pt x="24" y="48"/>
                </a:lnTo>
                <a:lnTo>
                  <a:pt x="64" y="26"/>
                </a:lnTo>
                <a:lnTo>
                  <a:pt x="94" y="12"/>
                </a:lnTo>
                <a:lnTo>
                  <a:pt x="130" y="8"/>
                </a:lnTo>
                <a:lnTo>
                  <a:pt x="610" y="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bg1">
                  <a:gamma/>
                  <a:shade val="56078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92167" name="Freeform 7"/>
          <p:cNvSpPr>
            <a:spLocks/>
          </p:cNvSpPr>
          <p:nvPr/>
        </p:nvSpPr>
        <p:spPr bwMode="auto">
          <a:xfrm>
            <a:off x="2349500" y="1625600"/>
            <a:ext cx="635000" cy="387350"/>
          </a:xfrm>
          <a:custGeom>
            <a:avLst/>
            <a:gdLst/>
            <a:ahLst/>
            <a:cxnLst>
              <a:cxn ang="0">
                <a:pos x="32" y="0"/>
              </a:cxn>
              <a:cxn ang="0">
                <a:pos x="18" y="40"/>
              </a:cxn>
              <a:cxn ang="0">
                <a:pos x="8" y="110"/>
              </a:cxn>
              <a:cxn ang="0">
                <a:pos x="4" y="170"/>
              </a:cxn>
              <a:cxn ang="0">
                <a:pos x="0" y="236"/>
              </a:cxn>
              <a:cxn ang="0">
                <a:pos x="398" y="244"/>
              </a:cxn>
              <a:cxn ang="0">
                <a:pos x="370" y="228"/>
              </a:cxn>
              <a:cxn ang="0">
                <a:pos x="352" y="178"/>
              </a:cxn>
              <a:cxn ang="0">
                <a:pos x="336" y="150"/>
              </a:cxn>
              <a:cxn ang="0">
                <a:pos x="338" y="112"/>
              </a:cxn>
              <a:cxn ang="0">
                <a:pos x="348" y="66"/>
              </a:cxn>
              <a:cxn ang="0">
                <a:pos x="366" y="26"/>
              </a:cxn>
              <a:cxn ang="0">
                <a:pos x="400" y="2"/>
              </a:cxn>
              <a:cxn ang="0">
                <a:pos x="32" y="0"/>
              </a:cxn>
            </a:cxnLst>
            <a:rect l="0" t="0" r="r" b="b"/>
            <a:pathLst>
              <a:path w="400" h="244">
                <a:moveTo>
                  <a:pt x="32" y="0"/>
                </a:moveTo>
                <a:lnTo>
                  <a:pt x="18" y="40"/>
                </a:lnTo>
                <a:lnTo>
                  <a:pt x="8" y="110"/>
                </a:lnTo>
                <a:lnTo>
                  <a:pt x="4" y="170"/>
                </a:lnTo>
                <a:lnTo>
                  <a:pt x="0" y="236"/>
                </a:lnTo>
                <a:lnTo>
                  <a:pt x="398" y="244"/>
                </a:lnTo>
                <a:lnTo>
                  <a:pt x="370" y="228"/>
                </a:lnTo>
                <a:lnTo>
                  <a:pt x="352" y="178"/>
                </a:lnTo>
                <a:lnTo>
                  <a:pt x="336" y="150"/>
                </a:lnTo>
                <a:lnTo>
                  <a:pt x="338" y="112"/>
                </a:lnTo>
                <a:lnTo>
                  <a:pt x="348" y="66"/>
                </a:lnTo>
                <a:lnTo>
                  <a:pt x="366" y="26"/>
                </a:lnTo>
                <a:lnTo>
                  <a:pt x="400" y="2"/>
                </a:lnTo>
                <a:lnTo>
                  <a:pt x="32" y="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bg1">
                  <a:gamma/>
                  <a:shade val="46275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17458" name="Freeform 8"/>
          <p:cNvSpPr>
            <a:spLocks/>
          </p:cNvSpPr>
          <p:nvPr/>
        </p:nvSpPr>
        <p:spPr bwMode="auto">
          <a:xfrm>
            <a:off x="3994150" y="1371600"/>
            <a:ext cx="171450" cy="869950"/>
          </a:xfrm>
          <a:custGeom>
            <a:avLst/>
            <a:gdLst>
              <a:gd name="T0" fmla="*/ 84 w 108"/>
              <a:gd name="T1" fmla="*/ 0 h 548"/>
              <a:gd name="T2" fmla="*/ 4 w 108"/>
              <a:gd name="T3" fmla="*/ 248 h 548"/>
              <a:gd name="T4" fmla="*/ 108 w 108"/>
              <a:gd name="T5" fmla="*/ 548 h 548"/>
              <a:gd name="T6" fmla="*/ 0 60000 65536"/>
              <a:gd name="T7" fmla="*/ 0 60000 65536"/>
              <a:gd name="T8" fmla="*/ 0 60000 65536"/>
              <a:gd name="T9" fmla="*/ 0 w 108"/>
              <a:gd name="T10" fmla="*/ 0 h 548"/>
              <a:gd name="T11" fmla="*/ 108 w 108"/>
              <a:gd name="T12" fmla="*/ 548 h 5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8" h="548">
                <a:moveTo>
                  <a:pt x="84" y="0"/>
                </a:moveTo>
                <a:cubicBezTo>
                  <a:pt x="42" y="78"/>
                  <a:pt x="0" y="157"/>
                  <a:pt x="4" y="248"/>
                </a:cubicBezTo>
                <a:cubicBezTo>
                  <a:pt x="8" y="339"/>
                  <a:pt x="58" y="443"/>
                  <a:pt x="108" y="54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aphicFrame>
        <p:nvGraphicFramePr>
          <p:cNvPr id="17411" name="Object 9"/>
          <p:cNvGraphicFramePr>
            <a:graphicFrameLocks noChangeAspect="1"/>
          </p:cNvGraphicFramePr>
          <p:nvPr/>
        </p:nvGraphicFramePr>
        <p:xfrm>
          <a:off x="25400" y="4406900"/>
          <a:ext cx="4619625" cy="1384300"/>
        </p:xfrm>
        <a:graphic>
          <a:graphicData uri="http://schemas.openxmlformats.org/presentationml/2006/ole">
            <p:oleObj spid="_x0000_s17895" name="Image bitmap" r:id="rId4" imgW="1457143" imgH="609524" progId="PBrush">
              <p:embed/>
            </p:oleObj>
          </a:graphicData>
        </a:graphic>
      </p:graphicFrame>
      <p:sp>
        <p:nvSpPr>
          <p:cNvPr id="17459" name="Line 10"/>
          <p:cNvSpPr>
            <a:spLocks noChangeShapeType="1"/>
          </p:cNvSpPr>
          <p:nvPr/>
        </p:nvSpPr>
        <p:spPr bwMode="auto">
          <a:xfrm>
            <a:off x="596900" y="5651500"/>
            <a:ext cx="0" cy="120650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7460" name="Line 11"/>
          <p:cNvSpPr>
            <a:spLocks noChangeShapeType="1"/>
          </p:cNvSpPr>
          <p:nvPr/>
        </p:nvSpPr>
        <p:spPr bwMode="auto">
          <a:xfrm>
            <a:off x="4381500" y="5651500"/>
            <a:ext cx="0" cy="120650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pSp>
        <p:nvGrpSpPr>
          <p:cNvPr id="17461" name="Group 12"/>
          <p:cNvGrpSpPr>
            <a:grpSpLocks/>
          </p:cNvGrpSpPr>
          <p:nvPr/>
        </p:nvGrpSpPr>
        <p:grpSpPr bwMode="auto">
          <a:xfrm>
            <a:off x="5373688" y="368300"/>
            <a:ext cx="436562" cy="5257800"/>
            <a:chOff x="3537" y="224"/>
            <a:chExt cx="275" cy="3768"/>
          </a:xfrm>
        </p:grpSpPr>
        <p:sp>
          <p:nvSpPr>
            <p:cNvPr id="17478" name="Freeform 13"/>
            <p:cNvSpPr>
              <a:spLocks/>
            </p:cNvSpPr>
            <p:nvPr/>
          </p:nvSpPr>
          <p:spPr bwMode="auto">
            <a:xfrm>
              <a:off x="3569" y="248"/>
              <a:ext cx="243" cy="3744"/>
            </a:xfrm>
            <a:custGeom>
              <a:avLst/>
              <a:gdLst>
                <a:gd name="T0" fmla="*/ 255 w 451"/>
                <a:gd name="T1" fmla="*/ 0 h 3536"/>
                <a:gd name="T2" fmla="*/ 31 w 451"/>
                <a:gd name="T3" fmla="*/ 456 h 3536"/>
                <a:gd name="T4" fmla="*/ 439 w 451"/>
                <a:gd name="T5" fmla="*/ 1312 h 3536"/>
                <a:gd name="T6" fmla="*/ 103 w 451"/>
                <a:gd name="T7" fmla="*/ 2680 h 3536"/>
                <a:gd name="T8" fmla="*/ 391 w 451"/>
                <a:gd name="T9" fmla="*/ 3536 h 35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1"/>
                <a:gd name="T16" fmla="*/ 0 h 3536"/>
                <a:gd name="T17" fmla="*/ 451 w 451"/>
                <a:gd name="T18" fmla="*/ 3536 h 3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1" h="3536">
                  <a:moveTo>
                    <a:pt x="255" y="0"/>
                  </a:moveTo>
                  <a:cubicBezTo>
                    <a:pt x="127" y="118"/>
                    <a:pt x="0" y="237"/>
                    <a:pt x="31" y="456"/>
                  </a:cubicBezTo>
                  <a:cubicBezTo>
                    <a:pt x="62" y="675"/>
                    <a:pt x="427" y="941"/>
                    <a:pt x="439" y="1312"/>
                  </a:cubicBezTo>
                  <a:cubicBezTo>
                    <a:pt x="451" y="1683"/>
                    <a:pt x="111" y="2309"/>
                    <a:pt x="103" y="2680"/>
                  </a:cubicBezTo>
                  <a:cubicBezTo>
                    <a:pt x="95" y="3051"/>
                    <a:pt x="243" y="3293"/>
                    <a:pt x="391" y="3536"/>
                  </a:cubicBezTo>
                </a:path>
              </a:pathLst>
            </a:custGeom>
            <a:noFill/>
            <a:ln w="76200" cmpd="sng">
              <a:solidFill>
                <a:schemeClr val="fol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79" name="Freeform 14"/>
            <p:cNvSpPr>
              <a:spLocks/>
            </p:cNvSpPr>
            <p:nvPr/>
          </p:nvSpPr>
          <p:spPr bwMode="auto">
            <a:xfrm>
              <a:off x="3537" y="224"/>
              <a:ext cx="243" cy="3744"/>
            </a:xfrm>
            <a:custGeom>
              <a:avLst/>
              <a:gdLst>
                <a:gd name="T0" fmla="*/ 255 w 451"/>
                <a:gd name="T1" fmla="*/ 0 h 3536"/>
                <a:gd name="T2" fmla="*/ 31 w 451"/>
                <a:gd name="T3" fmla="*/ 456 h 3536"/>
                <a:gd name="T4" fmla="*/ 439 w 451"/>
                <a:gd name="T5" fmla="*/ 1312 h 3536"/>
                <a:gd name="T6" fmla="*/ 103 w 451"/>
                <a:gd name="T7" fmla="*/ 2680 h 3536"/>
                <a:gd name="T8" fmla="*/ 391 w 451"/>
                <a:gd name="T9" fmla="*/ 3536 h 35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1"/>
                <a:gd name="T16" fmla="*/ 0 h 3536"/>
                <a:gd name="T17" fmla="*/ 451 w 451"/>
                <a:gd name="T18" fmla="*/ 3536 h 3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1" h="3536">
                  <a:moveTo>
                    <a:pt x="255" y="0"/>
                  </a:moveTo>
                  <a:cubicBezTo>
                    <a:pt x="127" y="118"/>
                    <a:pt x="0" y="237"/>
                    <a:pt x="31" y="456"/>
                  </a:cubicBezTo>
                  <a:cubicBezTo>
                    <a:pt x="62" y="675"/>
                    <a:pt x="427" y="941"/>
                    <a:pt x="439" y="1312"/>
                  </a:cubicBezTo>
                  <a:cubicBezTo>
                    <a:pt x="451" y="1683"/>
                    <a:pt x="111" y="2309"/>
                    <a:pt x="103" y="2680"/>
                  </a:cubicBezTo>
                  <a:cubicBezTo>
                    <a:pt x="95" y="3051"/>
                    <a:pt x="243" y="3293"/>
                    <a:pt x="391" y="3536"/>
                  </a:cubicBezTo>
                </a:path>
              </a:pathLst>
            </a:custGeom>
            <a:noFill/>
            <a:ln w="76200" cmpd="sng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92175" name="Text Box 15"/>
          <p:cNvSpPr txBox="1">
            <a:spLocks noChangeArrowheads="1"/>
          </p:cNvSpPr>
          <p:nvPr/>
        </p:nvSpPr>
        <p:spPr bwMode="auto">
          <a:xfrm>
            <a:off x="5930900" y="279400"/>
            <a:ext cx="3022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fr-FR" sz="200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Espèces chimiques   dans le bécher:</a:t>
            </a:r>
          </a:p>
        </p:txBody>
      </p:sp>
      <p:graphicFrame>
        <p:nvGraphicFramePr>
          <p:cNvPr id="17412" name="Object 16"/>
          <p:cNvGraphicFramePr>
            <a:graphicFrameLocks noChangeAspect="1"/>
          </p:cNvGraphicFramePr>
          <p:nvPr/>
        </p:nvGraphicFramePr>
        <p:xfrm>
          <a:off x="2249488" y="2474913"/>
          <a:ext cx="358775" cy="252412"/>
        </p:xfrm>
        <a:graphic>
          <a:graphicData uri="http://schemas.openxmlformats.org/presentationml/2006/ole">
            <p:oleObj spid="_x0000_s17896" name="CS ChemDraw Drawing" r:id="rId5" imgW="236220" imgH="167640" progId="ACD.ChemSketchCDX">
              <p:embed/>
            </p:oleObj>
          </a:graphicData>
        </a:graphic>
      </p:graphicFrame>
      <p:graphicFrame>
        <p:nvGraphicFramePr>
          <p:cNvPr id="17413" name="Object 17"/>
          <p:cNvGraphicFramePr>
            <a:graphicFrameLocks noChangeAspect="1"/>
          </p:cNvGraphicFramePr>
          <p:nvPr/>
        </p:nvGraphicFramePr>
        <p:xfrm>
          <a:off x="2319338" y="228600"/>
          <a:ext cx="609600" cy="330200"/>
        </p:xfrm>
        <a:graphic>
          <a:graphicData uri="http://schemas.openxmlformats.org/presentationml/2006/ole">
            <p:oleObj spid="_x0000_s17897" name="CS ChemDraw Drawing" r:id="rId6" imgW="401320" imgH="218440" progId="ACD.ChemSketchCDX">
              <p:embed/>
            </p:oleObj>
          </a:graphicData>
        </a:graphic>
      </p:graphicFrame>
      <p:graphicFrame>
        <p:nvGraphicFramePr>
          <p:cNvPr id="17414" name="Object 18"/>
          <p:cNvGraphicFramePr>
            <a:graphicFrameLocks noChangeAspect="1"/>
          </p:cNvGraphicFramePr>
          <p:nvPr/>
        </p:nvGraphicFramePr>
        <p:xfrm>
          <a:off x="2147888" y="2767013"/>
          <a:ext cx="358775" cy="252412"/>
        </p:xfrm>
        <a:graphic>
          <a:graphicData uri="http://schemas.openxmlformats.org/presentationml/2006/ole">
            <p:oleObj spid="_x0000_s17898" name="CS ChemDraw Drawing" r:id="rId7" imgW="236220" imgH="167640" progId="ACD.ChemSketchCDX">
              <p:embed/>
            </p:oleObj>
          </a:graphicData>
        </a:graphic>
      </p:graphicFrame>
      <p:graphicFrame>
        <p:nvGraphicFramePr>
          <p:cNvPr id="17415" name="Object 19"/>
          <p:cNvGraphicFramePr>
            <a:graphicFrameLocks noChangeAspect="1"/>
          </p:cNvGraphicFramePr>
          <p:nvPr/>
        </p:nvGraphicFramePr>
        <p:xfrm>
          <a:off x="2103438" y="1231900"/>
          <a:ext cx="609600" cy="330200"/>
        </p:xfrm>
        <a:graphic>
          <a:graphicData uri="http://schemas.openxmlformats.org/presentationml/2006/ole">
            <p:oleObj spid="_x0000_s17899" name="CS ChemDraw Drawing" r:id="rId8" imgW="401320" imgH="218440" progId="ACD.ChemSketchCDX">
              <p:embed/>
            </p:oleObj>
          </a:graphicData>
        </a:graphic>
      </p:graphicFrame>
      <p:graphicFrame>
        <p:nvGraphicFramePr>
          <p:cNvPr id="17416" name="Object 20"/>
          <p:cNvGraphicFramePr>
            <a:graphicFrameLocks noChangeAspect="1"/>
          </p:cNvGraphicFramePr>
          <p:nvPr/>
        </p:nvGraphicFramePr>
        <p:xfrm>
          <a:off x="1703388" y="1293813"/>
          <a:ext cx="358775" cy="252412"/>
        </p:xfrm>
        <a:graphic>
          <a:graphicData uri="http://schemas.openxmlformats.org/presentationml/2006/ole">
            <p:oleObj spid="_x0000_s17900" name="CS ChemDraw Drawing" r:id="rId9" imgW="236220" imgH="167640" progId="ACD.ChemSketchCDX">
              <p:embed/>
            </p:oleObj>
          </a:graphicData>
        </a:graphic>
      </p:graphicFrame>
      <p:graphicFrame>
        <p:nvGraphicFramePr>
          <p:cNvPr id="17417" name="Object 21"/>
          <p:cNvGraphicFramePr>
            <a:graphicFrameLocks noChangeAspect="1"/>
          </p:cNvGraphicFramePr>
          <p:nvPr/>
        </p:nvGraphicFramePr>
        <p:xfrm>
          <a:off x="1487488" y="519113"/>
          <a:ext cx="358775" cy="252412"/>
        </p:xfrm>
        <a:graphic>
          <a:graphicData uri="http://schemas.openxmlformats.org/presentationml/2006/ole">
            <p:oleObj spid="_x0000_s17901" name="CS ChemDraw Drawing" r:id="rId10" imgW="236220" imgH="167640" progId="ACD.ChemSketchCDX">
              <p:embed/>
            </p:oleObj>
          </a:graphicData>
        </a:graphic>
      </p:graphicFrame>
      <p:graphicFrame>
        <p:nvGraphicFramePr>
          <p:cNvPr id="17418" name="Object 22"/>
          <p:cNvGraphicFramePr>
            <a:graphicFrameLocks noChangeAspect="1"/>
          </p:cNvGraphicFramePr>
          <p:nvPr/>
        </p:nvGraphicFramePr>
        <p:xfrm>
          <a:off x="1303338" y="165100"/>
          <a:ext cx="609600" cy="330200"/>
        </p:xfrm>
        <a:graphic>
          <a:graphicData uri="http://schemas.openxmlformats.org/presentationml/2006/ole">
            <p:oleObj spid="_x0000_s17902" name="CS ChemDraw Drawing" r:id="rId11" imgW="401320" imgH="218440" progId="ACD.ChemSketchCDX">
              <p:embed/>
            </p:oleObj>
          </a:graphicData>
        </a:graphic>
      </p:graphicFrame>
      <p:sp>
        <p:nvSpPr>
          <p:cNvPr id="17463" name="Rectangle 23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7464" name="Freeform 24"/>
          <p:cNvSpPr>
            <a:spLocks/>
          </p:cNvSpPr>
          <p:nvPr/>
        </p:nvSpPr>
        <p:spPr bwMode="auto">
          <a:xfrm>
            <a:off x="762000" y="5321300"/>
            <a:ext cx="3441700" cy="158750"/>
          </a:xfrm>
          <a:custGeom>
            <a:avLst/>
            <a:gdLst>
              <a:gd name="T0" fmla="*/ 0 w 2168"/>
              <a:gd name="T1" fmla="*/ 0 h 100"/>
              <a:gd name="T2" fmla="*/ 264 w 2168"/>
              <a:gd name="T3" fmla="*/ 56 h 100"/>
              <a:gd name="T4" fmla="*/ 768 w 2168"/>
              <a:gd name="T5" fmla="*/ 88 h 100"/>
              <a:gd name="T6" fmla="*/ 1320 w 2168"/>
              <a:gd name="T7" fmla="*/ 96 h 100"/>
              <a:gd name="T8" fmla="*/ 1728 w 2168"/>
              <a:gd name="T9" fmla="*/ 64 h 100"/>
              <a:gd name="T10" fmla="*/ 2168 w 2168"/>
              <a:gd name="T11" fmla="*/ 8 h 1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168"/>
              <a:gd name="T19" fmla="*/ 0 h 100"/>
              <a:gd name="T20" fmla="*/ 2168 w 2168"/>
              <a:gd name="T21" fmla="*/ 100 h 1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8" h="100">
                <a:moveTo>
                  <a:pt x="0" y="0"/>
                </a:moveTo>
                <a:cubicBezTo>
                  <a:pt x="68" y="20"/>
                  <a:pt x="136" y="41"/>
                  <a:pt x="264" y="56"/>
                </a:cubicBezTo>
                <a:cubicBezTo>
                  <a:pt x="392" y="71"/>
                  <a:pt x="592" y="81"/>
                  <a:pt x="768" y="88"/>
                </a:cubicBezTo>
                <a:cubicBezTo>
                  <a:pt x="944" y="95"/>
                  <a:pt x="1160" y="100"/>
                  <a:pt x="1320" y="96"/>
                </a:cubicBezTo>
                <a:cubicBezTo>
                  <a:pt x="1480" y="92"/>
                  <a:pt x="1587" y="79"/>
                  <a:pt x="1728" y="64"/>
                </a:cubicBezTo>
                <a:cubicBezTo>
                  <a:pt x="1869" y="49"/>
                  <a:pt x="2018" y="28"/>
                  <a:pt x="2168" y="8"/>
                </a:cubicBezTo>
              </a:path>
            </a:pathLst>
          </a:custGeom>
          <a:noFill/>
          <a:ln w="12700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aphicFrame>
        <p:nvGraphicFramePr>
          <p:cNvPr id="17419" name="Object 25"/>
          <p:cNvGraphicFramePr>
            <a:graphicFrameLocks noChangeAspect="1"/>
          </p:cNvGraphicFramePr>
          <p:nvPr/>
        </p:nvGraphicFramePr>
        <p:xfrm>
          <a:off x="798513" y="6000750"/>
          <a:ext cx="463550" cy="268288"/>
        </p:xfrm>
        <a:graphic>
          <a:graphicData uri="http://schemas.openxmlformats.org/presentationml/2006/ole">
            <p:oleObj spid="_x0000_s17903" name="CS ChemDraw Drawing" r:id="rId12" imgW="304800" imgH="177800" progId="ACD.ChemSketchCDX">
              <p:embed/>
            </p:oleObj>
          </a:graphicData>
        </a:graphic>
      </p:graphicFrame>
      <p:graphicFrame>
        <p:nvGraphicFramePr>
          <p:cNvPr id="17420" name="Object 27"/>
          <p:cNvGraphicFramePr>
            <a:graphicFrameLocks noChangeAspect="1"/>
          </p:cNvGraphicFramePr>
          <p:nvPr/>
        </p:nvGraphicFramePr>
        <p:xfrm>
          <a:off x="803275" y="6424613"/>
          <a:ext cx="501650" cy="252412"/>
        </p:xfrm>
        <a:graphic>
          <a:graphicData uri="http://schemas.openxmlformats.org/presentationml/2006/ole">
            <p:oleObj spid="_x0000_s17904" name="CS ChemDraw Drawing" r:id="rId13" imgW="330200" imgH="167640" progId="ACD.ChemSketchCDX">
              <p:embed/>
            </p:oleObj>
          </a:graphicData>
        </a:graphic>
      </p:graphicFrame>
      <p:graphicFrame>
        <p:nvGraphicFramePr>
          <p:cNvPr id="17421" name="Object 28"/>
          <p:cNvGraphicFramePr>
            <a:graphicFrameLocks noChangeAspect="1"/>
          </p:cNvGraphicFramePr>
          <p:nvPr/>
        </p:nvGraphicFramePr>
        <p:xfrm>
          <a:off x="1636713" y="6407150"/>
          <a:ext cx="463550" cy="268288"/>
        </p:xfrm>
        <a:graphic>
          <a:graphicData uri="http://schemas.openxmlformats.org/presentationml/2006/ole">
            <p:oleObj spid="_x0000_s17905" name="CS ChemDraw Drawing" r:id="rId14" imgW="304800" imgH="177800" progId="ACD.ChemSketchCDX">
              <p:embed/>
            </p:oleObj>
          </a:graphicData>
        </a:graphic>
      </p:graphicFrame>
      <p:graphicFrame>
        <p:nvGraphicFramePr>
          <p:cNvPr id="17422" name="Object 29"/>
          <p:cNvGraphicFramePr>
            <a:graphicFrameLocks noChangeAspect="1"/>
          </p:cNvGraphicFramePr>
          <p:nvPr/>
        </p:nvGraphicFramePr>
        <p:xfrm>
          <a:off x="1836738" y="3162300"/>
          <a:ext cx="609600" cy="330200"/>
        </p:xfrm>
        <a:graphic>
          <a:graphicData uri="http://schemas.openxmlformats.org/presentationml/2006/ole">
            <p:oleObj spid="_x0000_s17906" name="CS ChemDraw Drawing" r:id="rId15" imgW="401320" imgH="218440" progId="ACD.ChemSketchCDX">
              <p:embed/>
            </p:oleObj>
          </a:graphicData>
        </a:graphic>
      </p:graphicFrame>
      <p:graphicFrame>
        <p:nvGraphicFramePr>
          <p:cNvPr id="17423" name="Object 30"/>
          <p:cNvGraphicFramePr>
            <a:graphicFrameLocks noChangeAspect="1"/>
          </p:cNvGraphicFramePr>
          <p:nvPr/>
        </p:nvGraphicFramePr>
        <p:xfrm>
          <a:off x="2528888" y="709613"/>
          <a:ext cx="358775" cy="252412"/>
        </p:xfrm>
        <a:graphic>
          <a:graphicData uri="http://schemas.openxmlformats.org/presentationml/2006/ole">
            <p:oleObj spid="_x0000_s17907" name="CS ChemDraw Drawing" r:id="rId16" imgW="236220" imgH="167640" progId="ACD.ChemSketchCDX">
              <p:embed/>
            </p:oleObj>
          </a:graphicData>
        </a:graphic>
      </p:graphicFrame>
      <p:graphicFrame>
        <p:nvGraphicFramePr>
          <p:cNvPr id="17424" name="Object 31"/>
          <p:cNvGraphicFramePr>
            <a:graphicFrameLocks noChangeAspect="1"/>
          </p:cNvGraphicFramePr>
          <p:nvPr/>
        </p:nvGraphicFramePr>
        <p:xfrm>
          <a:off x="1836738" y="2247900"/>
          <a:ext cx="609600" cy="330200"/>
        </p:xfrm>
        <a:graphic>
          <a:graphicData uri="http://schemas.openxmlformats.org/presentationml/2006/ole">
            <p:oleObj spid="_x0000_s17908" name="CS ChemDraw Drawing" r:id="rId17" imgW="401320" imgH="218440" progId="ACD.ChemSketchCDX">
              <p:embed/>
            </p:oleObj>
          </a:graphicData>
        </a:graphic>
      </p:graphicFrame>
      <p:graphicFrame>
        <p:nvGraphicFramePr>
          <p:cNvPr id="17425" name="Object 32"/>
          <p:cNvGraphicFramePr>
            <a:graphicFrameLocks noChangeAspect="1"/>
          </p:cNvGraphicFramePr>
          <p:nvPr/>
        </p:nvGraphicFramePr>
        <p:xfrm>
          <a:off x="1366838" y="863600"/>
          <a:ext cx="609600" cy="330200"/>
        </p:xfrm>
        <a:graphic>
          <a:graphicData uri="http://schemas.openxmlformats.org/presentationml/2006/ole">
            <p:oleObj spid="_x0000_s17909" name="CS ChemDraw Drawing" r:id="rId18" imgW="401320" imgH="218440" progId="ACD.ChemSketchCDX">
              <p:embed/>
            </p:oleObj>
          </a:graphicData>
        </a:graphic>
      </p:graphicFrame>
      <p:graphicFrame>
        <p:nvGraphicFramePr>
          <p:cNvPr id="17426" name="Object 33"/>
          <p:cNvGraphicFramePr>
            <a:graphicFrameLocks noChangeAspect="1"/>
          </p:cNvGraphicFramePr>
          <p:nvPr/>
        </p:nvGraphicFramePr>
        <p:xfrm>
          <a:off x="1881188" y="214313"/>
          <a:ext cx="358775" cy="252412"/>
        </p:xfrm>
        <a:graphic>
          <a:graphicData uri="http://schemas.openxmlformats.org/presentationml/2006/ole">
            <p:oleObj spid="_x0000_s17910" name="CS ChemDraw Drawing" r:id="rId19" imgW="236220" imgH="167640" progId="ACD.ChemSketchCDX">
              <p:embed/>
            </p:oleObj>
          </a:graphicData>
        </a:graphic>
      </p:graphicFrame>
      <p:graphicFrame>
        <p:nvGraphicFramePr>
          <p:cNvPr id="17427" name="Object 34"/>
          <p:cNvGraphicFramePr>
            <a:graphicFrameLocks noChangeAspect="1"/>
          </p:cNvGraphicFramePr>
          <p:nvPr/>
        </p:nvGraphicFramePr>
        <p:xfrm>
          <a:off x="2122488" y="912813"/>
          <a:ext cx="358775" cy="252412"/>
        </p:xfrm>
        <a:graphic>
          <a:graphicData uri="http://schemas.openxmlformats.org/presentationml/2006/ole">
            <p:oleObj spid="_x0000_s17911" name="CS ChemDraw Drawing" r:id="rId20" imgW="236220" imgH="167640" progId="ACD.ChemSketchCDX">
              <p:embed/>
            </p:oleObj>
          </a:graphicData>
        </a:graphic>
      </p:graphicFrame>
      <p:graphicFrame>
        <p:nvGraphicFramePr>
          <p:cNvPr id="17428" name="Object 35"/>
          <p:cNvGraphicFramePr>
            <a:graphicFrameLocks noChangeAspect="1"/>
          </p:cNvGraphicFramePr>
          <p:nvPr/>
        </p:nvGraphicFramePr>
        <p:xfrm>
          <a:off x="1900238" y="508000"/>
          <a:ext cx="609600" cy="330200"/>
        </p:xfrm>
        <a:graphic>
          <a:graphicData uri="http://schemas.openxmlformats.org/presentationml/2006/ole">
            <p:oleObj spid="_x0000_s17912" name="CS ChemDraw Drawing" r:id="rId21" imgW="401320" imgH="218440" progId="ACD.ChemSketchCDX">
              <p:embed/>
            </p:oleObj>
          </a:graphicData>
        </a:graphic>
      </p:graphicFrame>
      <p:graphicFrame>
        <p:nvGraphicFramePr>
          <p:cNvPr id="17429" name="Object 36"/>
          <p:cNvGraphicFramePr>
            <a:graphicFrameLocks noChangeAspect="1"/>
          </p:cNvGraphicFramePr>
          <p:nvPr/>
        </p:nvGraphicFramePr>
        <p:xfrm>
          <a:off x="2160588" y="6488113"/>
          <a:ext cx="358775" cy="252412"/>
        </p:xfrm>
        <a:graphic>
          <a:graphicData uri="http://schemas.openxmlformats.org/presentationml/2006/ole">
            <p:oleObj spid="_x0000_s17913" name="CS ChemDraw Drawing" r:id="rId22" imgW="236220" imgH="167640" progId="ACD.ChemSketchCDX">
              <p:embed/>
            </p:oleObj>
          </a:graphicData>
        </a:graphic>
      </p:graphicFrame>
      <p:graphicFrame>
        <p:nvGraphicFramePr>
          <p:cNvPr id="17430" name="Object 37"/>
          <p:cNvGraphicFramePr>
            <a:graphicFrameLocks noChangeAspect="1"/>
          </p:cNvGraphicFramePr>
          <p:nvPr/>
        </p:nvGraphicFramePr>
        <p:xfrm>
          <a:off x="2376488" y="5345113"/>
          <a:ext cx="358775" cy="252412"/>
        </p:xfrm>
        <a:graphic>
          <a:graphicData uri="http://schemas.openxmlformats.org/presentationml/2006/ole">
            <p:oleObj spid="_x0000_s17914" name="CS ChemDraw Drawing" r:id="rId23" imgW="236220" imgH="167640" progId="ACD.ChemSketchCDX">
              <p:embed/>
            </p:oleObj>
          </a:graphicData>
        </a:graphic>
      </p:graphicFrame>
      <p:graphicFrame>
        <p:nvGraphicFramePr>
          <p:cNvPr id="17431" name="Object 38"/>
          <p:cNvGraphicFramePr>
            <a:graphicFrameLocks noChangeAspect="1"/>
          </p:cNvGraphicFramePr>
          <p:nvPr/>
        </p:nvGraphicFramePr>
        <p:xfrm>
          <a:off x="1490663" y="5886450"/>
          <a:ext cx="512762" cy="311150"/>
        </p:xfrm>
        <a:graphic>
          <a:graphicData uri="http://schemas.openxmlformats.org/presentationml/2006/ole">
            <p:oleObj spid="_x0000_s17915" name="CS ChemDraw Drawing" r:id="rId24" imgW="337820" imgH="205740" progId="ACD.ChemSketchCDX">
              <p:embed/>
            </p:oleObj>
          </a:graphicData>
        </a:graphic>
      </p:graphicFrame>
      <p:graphicFrame>
        <p:nvGraphicFramePr>
          <p:cNvPr id="17432" name="Object 39"/>
          <p:cNvGraphicFramePr>
            <a:graphicFrameLocks noChangeAspect="1"/>
          </p:cNvGraphicFramePr>
          <p:nvPr/>
        </p:nvGraphicFramePr>
        <p:xfrm>
          <a:off x="1643063" y="5454650"/>
          <a:ext cx="512762" cy="311150"/>
        </p:xfrm>
        <a:graphic>
          <a:graphicData uri="http://schemas.openxmlformats.org/presentationml/2006/ole">
            <p:oleObj spid="_x0000_s17916" name="CS ChemDraw Drawing" r:id="rId25" imgW="337820" imgH="205740" progId="ACD.ChemSketchCDX">
              <p:embed/>
            </p:oleObj>
          </a:graphicData>
        </a:graphic>
      </p:graphicFrame>
      <p:graphicFrame>
        <p:nvGraphicFramePr>
          <p:cNvPr id="17433" name="Object 40"/>
          <p:cNvGraphicFramePr>
            <a:graphicFrameLocks noChangeAspect="1"/>
          </p:cNvGraphicFramePr>
          <p:nvPr/>
        </p:nvGraphicFramePr>
        <p:xfrm>
          <a:off x="2198688" y="5751513"/>
          <a:ext cx="358775" cy="252412"/>
        </p:xfrm>
        <a:graphic>
          <a:graphicData uri="http://schemas.openxmlformats.org/presentationml/2006/ole">
            <p:oleObj spid="_x0000_s17917" name="CS ChemDraw Drawing" r:id="rId26" imgW="236220" imgH="167640" progId="ACD.ChemSketchCDX">
              <p:embed/>
            </p:oleObj>
          </a:graphicData>
        </a:graphic>
      </p:graphicFrame>
      <p:graphicFrame>
        <p:nvGraphicFramePr>
          <p:cNvPr id="17434" name="Object 41"/>
          <p:cNvGraphicFramePr>
            <a:graphicFrameLocks noChangeAspect="1"/>
          </p:cNvGraphicFramePr>
          <p:nvPr/>
        </p:nvGraphicFramePr>
        <p:xfrm>
          <a:off x="2640013" y="5822950"/>
          <a:ext cx="463550" cy="268288"/>
        </p:xfrm>
        <a:graphic>
          <a:graphicData uri="http://schemas.openxmlformats.org/presentationml/2006/ole">
            <p:oleObj spid="_x0000_s17918" name="CS ChemDraw Drawing" r:id="rId27" imgW="304800" imgH="177800" progId="ACD.ChemSketchCDX">
              <p:embed/>
            </p:oleObj>
          </a:graphicData>
        </a:graphic>
      </p:graphicFrame>
      <p:graphicFrame>
        <p:nvGraphicFramePr>
          <p:cNvPr id="17435" name="Object 42"/>
          <p:cNvGraphicFramePr>
            <a:graphicFrameLocks noChangeAspect="1"/>
          </p:cNvGraphicFramePr>
          <p:nvPr/>
        </p:nvGraphicFramePr>
        <p:xfrm>
          <a:off x="3643313" y="6140450"/>
          <a:ext cx="463550" cy="268288"/>
        </p:xfrm>
        <a:graphic>
          <a:graphicData uri="http://schemas.openxmlformats.org/presentationml/2006/ole">
            <p:oleObj spid="_x0000_s17919" name="CS ChemDraw Drawing" r:id="rId28" imgW="304800" imgH="177800" progId="ACD.ChemSketchCDX">
              <p:embed/>
            </p:oleObj>
          </a:graphicData>
        </a:graphic>
      </p:graphicFrame>
      <p:graphicFrame>
        <p:nvGraphicFramePr>
          <p:cNvPr id="17436" name="Object 43"/>
          <p:cNvGraphicFramePr>
            <a:graphicFrameLocks noChangeAspect="1"/>
          </p:cNvGraphicFramePr>
          <p:nvPr/>
        </p:nvGraphicFramePr>
        <p:xfrm>
          <a:off x="2900363" y="5429250"/>
          <a:ext cx="512762" cy="311150"/>
        </p:xfrm>
        <a:graphic>
          <a:graphicData uri="http://schemas.openxmlformats.org/presentationml/2006/ole">
            <p:oleObj spid="_x0000_s17920" name="CS ChemDraw Drawing" r:id="rId29" imgW="337820" imgH="205740" progId="ACD.ChemSketchCDX">
              <p:embed/>
            </p:oleObj>
          </a:graphicData>
        </a:graphic>
      </p:graphicFrame>
      <p:graphicFrame>
        <p:nvGraphicFramePr>
          <p:cNvPr id="17437" name="Object 44"/>
          <p:cNvGraphicFramePr>
            <a:graphicFrameLocks noChangeAspect="1"/>
          </p:cNvGraphicFramePr>
          <p:nvPr/>
        </p:nvGraphicFramePr>
        <p:xfrm>
          <a:off x="3522663" y="5632450"/>
          <a:ext cx="512762" cy="311150"/>
        </p:xfrm>
        <a:graphic>
          <a:graphicData uri="http://schemas.openxmlformats.org/presentationml/2006/ole">
            <p:oleObj spid="_x0000_s17921" name="CS ChemDraw Drawing" r:id="rId30" imgW="337820" imgH="205740" progId="ACD.ChemSketchCDX">
              <p:embed/>
            </p:oleObj>
          </a:graphicData>
        </a:graphic>
      </p:graphicFrame>
      <p:graphicFrame>
        <p:nvGraphicFramePr>
          <p:cNvPr id="17438" name="Object 45"/>
          <p:cNvGraphicFramePr>
            <a:graphicFrameLocks noChangeAspect="1"/>
          </p:cNvGraphicFramePr>
          <p:nvPr/>
        </p:nvGraphicFramePr>
        <p:xfrm>
          <a:off x="2633663" y="6292850"/>
          <a:ext cx="512762" cy="311150"/>
        </p:xfrm>
        <a:graphic>
          <a:graphicData uri="http://schemas.openxmlformats.org/presentationml/2006/ole">
            <p:oleObj spid="_x0000_s17922" name="CS ChemDraw Drawing" r:id="rId31" imgW="337820" imgH="205740" progId="ACD.ChemSketchCDX">
              <p:embed/>
            </p:oleObj>
          </a:graphicData>
        </a:graphic>
      </p:graphicFrame>
      <p:graphicFrame>
        <p:nvGraphicFramePr>
          <p:cNvPr id="17439" name="Object 46"/>
          <p:cNvGraphicFramePr>
            <a:graphicFrameLocks noChangeAspect="1"/>
          </p:cNvGraphicFramePr>
          <p:nvPr/>
        </p:nvGraphicFramePr>
        <p:xfrm>
          <a:off x="2100263" y="6102350"/>
          <a:ext cx="512762" cy="311150"/>
        </p:xfrm>
        <a:graphic>
          <a:graphicData uri="http://schemas.openxmlformats.org/presentationml/2006/ole">
            <p:oleObj spid="_x0000_s17923" name="CS ChemDraw Drawing" r:id="rId32" imgW="337820" imgH="205740" progId="ACD.ChemSketchCDX">
              <p:embed/>
            </p:oleObj>
          </a:graphicData>
        </a:graphic>
      </p:graphicFrame>
      <p:sp>
        <p:nvSpPr>
          <p:cNvPr id="17465" name="Text Box 63"/>
          <p:cNvSpPr txBox="1">
            <a:spLocks noChangeArrowheads="1"/>
          </p:cNvSpPr>
          <p:nvPr/>
        </p:nvSpPr>
        <p:spPr bwMode="auto">
          <a:xfrm>
            <a:off x="6426200" y="1358900"/>
            <a:ext cx="2362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800">
                <a:solidFill>
                  <a:schemeClr val="accent2"/>
                </a:solidFill>
                <a:latin typeface="Comic Sans MS" pitchFamily="66" charset="0"/>
              </a:rPr>
              <a:t>Avant l’équivalence…</a:t>
            </a:r>
          </a:p>
        </p:txBody>
      </p:sp>
      <p:grpSp>
        <p:nvGrpSpPr>
          <p:cNvPr id="17466" name="Group 64"/>
          <p:cNvGrpSpPr>
            <a:grpSpLocks/>
          </p:cNvGrpSpPr>
          <p:nvPr/>
        </p:nvGrpSpPr>
        <p:grpSpPr bwMode="auto">
          <a:xfrm>
            <a:off x="6184900" y="1422400"/>
            <a:ext cx="241300" cy="241300"/>
            <a:chOff x="4232" y="2360"/>
            <a:chExt cx="416" cy="392"/>
          </a:xfrm>
        </p:grpSpPr>
        <p:sp>
          <p:nvSpPr>
            <p:cNvPr id="17476" name="Oval 65"/>
            <p:cNvSpPr>
              <a:spLocks noChangeArrowheads="1"/>
            </p:cNvSpPr>
            <p:nvPr/>
          </p:nvSpPr>
          <p:spPr bwMode="auto">
            <a:xfrm>
              <a:off x="4232" y="2360"/>
              <a:ext cx="416" cy="392"/>
            </a:xfrm>
            <a:prstGeom prst="ellipse">
              <a:avLst/>
            </a:pr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92226" name="Oval 66"/>
            <p:cNvSpPr>
              <a:spLocks noChangeArrowheads="1"/>
            </p:cNvSpPr>
            <p:nvPr/>
          </p:nvSpPr>
          <p:spPr bwMode="auto">
            <a:xfrm>
              <a:off x="4232" y="2360"/>
              <a:ext cx="375" cy="369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gamma/>
                    <a:tint val="0"/>
                    <a:invGamma/>
                  </a:schemeClr>
                </a:gs>
                <a:gs pos="100000">
                  <a:schemeClr val="accent2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FR"/>
            </a:p>
          </p:txBody>
        </p:sp>
      </p:grpSp>
      <p:graphicFrame>
        <p:nvGraphicFramePr>
          <p:cNvPr id="17440" name="Object 67"/>
          <p:cNvGraphicFramePr>
            <a:graphicFrameLocks noChangeAspect="1"/>
          </p:cNvGraphicFramePr>
          <p:nvPr/>
        </p:nvGraphicFramePr>
        <p:xfrm>
          <a:off x="6475413" y="1809750"/>
          <a:ext cx="463550" cy="268288"/>
        </p:xfrm>
        <a:graphic>
          <a:graphicData uri="http://schemas.openxmlformats.org/presentationml/2006/ole">
            <p:oleObj spid="_x0000_s17924" name="CS ChemDraw Drawing" r:id="rId33" imgW="304800" imgH="177800" progId="ACD.ChemSketchCDX">
              <p:embed/>
            </p:oleObj>
          </a:graphicData>
        </a:graphic>
      </p:graphicFrame>
      <p:graphicFrame>
        <p:nvGraphicFramePr>
          <p:cNvPr id="17441" name="Object 68"/>
          <p:cNvGraphicFramePr>
            <a:graphicFrameLocks noChangeAspect="1"/>
          </p:cNvGraphicFramePr>
          <p:nvPr/>
        </p:nvGraphicFramePr>
        <p:xfrm>
          <a:off x="7153275" y="1827213"/>
          <a:ext cx="501650" cy="252412"/>
        </p:xfrm>
        <a:graphic>
          <a:graphicData uri="http://schemas.openxmlformats.org/presentationml/2006/ole">
            <p:oleObj spid="_x0000_s17925" name="CS ChemDraw Drawing" r:id="rId34" imgW="330200" imgH="167640" progId="ACD.ChemSketchCDX">
              <p:embed/>
            </p:oleObj>
          </a:graphicData>
        </a:graphic>
      </p:graphicFrame>
      <p:grpSp>
        <p:nvGrpSpPr>
          <p:cNvPr id="17467" name="Group 69"/>
          <p:cNvGrpSpPr>
            <a:grpSpLocks/>
          </p:cNvGrpSpPr>
          <p:nvPr/>
        </p:nvGrpSpPr>
        <p:grpSpPr bwMode="auto">
          <a:xfrm>
            <a:off x="7812088" y="1797050"/>
            <a:ext cx="633412" cy="492125"/>
            <a:chOff x="3977" y="1748"/>
            <a:chExt cx="399" cy="310"/>
          </a:xfrm>
        </p:grpSpPr>
        <p:graphicFrame>
          <p:nvGraphicFramePr>
            <p:cNvPr id="17452" name="Object 70"/>
            <p:cNvGraphicFramePr>
              <a:graphicFrameLocks noChangeAspect="1"/>
            </p:cNvGraphicFramePr>
            <p:nvPr/>
          </p:nvGraphicFramePr>
          <p:xfrm>
            <a:off x="4011" y="1748"/>
            <a:ext cx="323" cy="196"/>
          </p:xfrm>
          <a:graphic>
            <a:graphicData uri="http://schemas.openxmlformats.org/presentationml/2006/ole">
              <p:oleObj spid="_x0000_s17926" name="CS ChemDraw Drawing" r:id="rId35" imgW="337820" imgH="205740" progId="ACD.ChemSketchCDX">
                <p:embed/>
              </p:oleObj>
            </a:graphicData>
          </a:graphic>
        </p:graphicFrame>
        <p:graphicFrame>
          <p:nvGraphicFramePr>
            <p:cNvPr id="17453" name="Object 71"/>
            <p:cNvGraphicFramePr>
              <a:graphicFrameLocks noChangeAspect="1"/>
            </p:cNvGraphicFramePr>
            <p:nvPr/>
          </p:nvGraphicFramePr>
          <p:xfrm>
            <a:off x="3977" y="1940"/>
            <a:ext cx="399" cy="118"/>
          </p:xfrm>
          <a:graphic>
            <a:graphicData uri="http://schemas.openxmlformats.org/presentationml/2006/ole">
              <p:oleObj spid="_x0000_s17927" name="CS ChemDraw Drawing" r:id="rId36" imgW="576580" imgH="170180" progId="ACD.ChemSketchCDX">
                <p:embed/>
              </p:oleObj>
            </a:graphicData>
          </a:graphic>
        </p:graphicFrame>
      </p:grpSp>
      <p:graphicFrame>
        <p:nvGraphicFramePr>
          <p:cNvPr id="17442" name="Object 72"/>
          <p:cNvGraphicFramePr>
            <a:graphicFrameLocks noChangeAspect="1"/>
          </p:cNvGraphicFramePr>
          <p:nvPr/>
        </p:nvGraphicFramePr>
        <p:xfrm>
          <a:off x="6529388" y="2360613"/>
          <a:ext cx="358775" cy="252412"/>
        </p:xfrm>
        <a:graphic>
          <a:graphicData uri="http://schemas.openxmlformats.org/presentationml/2006/ole">
            <p:oleObj spid="_x0000_s17928" name="CS ChemDraw Drawing" r:id="rId37" imgW="236220" imgH="167640" progId="ACD.ChemSketchCDX">
              <p:embed/>
            </p:oleObj>
          </a:graphicData>
        </a:graphic>
      </p:graphicFrame>
      <p:grpSp>
        <p:nvGrpSpPr>
          <p:cNvPr id="17468" name="Group 73"/>
          <p:cNvGrpSpPr>
            <a:grpSpLocks/>
          </p:cNvGrpSpPr>
          <p:nvPr/>
        </p:nvGrpSpPr>
        <p:grpSpPr bwMode="auto">
          <a:xfrm>
            <a:off x="7046913" y="2305050"/>
            <a:ext cx="614362" cy="492125"/>
            <a:chOff x="3439" y="1748"/>
            <a:chExt cx="387" cy="310"/>
          </a:xfrm>
        </p:grpSpPr>
        <p:graphicFrame>
          <p:nvGraphicFramePr>
            <p:cNvPr id="17450" name="Object 74"/>
            <p:cNvGraphicFramePr>
              <a:graphicFrameLocks noChangeAspect="1"/>
            </p:cNvGraphicFramePr>
            <p:nvPr/>
          </p:nvGraphicFramePr>
          <p:xfrm>
            <a:off x="3467" y="1748"/>
            <a:ext cx="323" cy="196"/>
          </p:xfrm>
          <a:graphic>
            <a:graphicData uri="http://schemas.openxmlformats.org/presentationml/2006/ole">
              <p:oleObj spid="_x0000_s17929" name="CS ChemDraw Drawing" r:id="rId38" imgW="337820" imgH="205740" progId="ACD.ChemSketchCDX">
                <p:embed/>
              </p:oleObj>
            </a:graphicData>
          </a:graphic>
        </p:graphicFrame>
        <p:graphicFrame>
          <p:nvGraphicFramePr>
            <p:cNvPr id="17451" name="Object 75"/>
            <p:cNvGraphicFramePr>
              <a:graphicFrameLocks noChangeAspect="1"/>
            </p:cNvGraphicFramePr>
            <p:nvPr/>
          </p:nvGraphicFramePr>
          <p:xfrm>
            <a:off x="3439" y="1940"/>
            <a:ext cx="387" cy="118"/>
          </p:xfrm>
          <a:graphic>
            <a:graphicData uri="http://schemas.openxmlformats.org/presentationml/2006/ole">
              <p:oleObj spid="_x0000_s17930" name="CS ChemDraw Drawing" r:id="rId39" imgW="558800" imgH="170180" progId="ACD.ChemSketchCDX">
                <p:embed/>
              </p:oleObj>
            </a:graphicData>
          </a:graphic>
        </p:graphicFrame>
      </p:grpSp>
      <p:grpSp>
        <p:nvGrpSpPr>
          <p:cNvPr id="17469" name="Group 76"/>
          <p:cNvGrpSpPr>
            <a:grpSpLocks/>
          </p:cNvGrpSpPr>
          <p:nvPr/>
        </p:nvGrpSpPr>
        <p:grpSpPr bwMode="auto">
          <a:xfrm>
            <a:off x="5384800" y="5842000"/>
            <a:ext cx="3676650" cy="939800"/>
            <a:chOff x="3392" y="3680"/>
            <a:chExt cx="2316" cy="592"/>
          </a:xfrm>
        </p:grpSpPr>
        <p:sp>
          <p:nvSpPr>
            <p:cNvPr id="17471" name="Text Box 77"/>
            <p:cNvSpPr txBox="1">
              <a:spLocks noChangeArrowheads="1"/>
            </p:cNvSpPr>
            <p:nvPr/>
          </p:nvSpPr>
          <p:spPr bwMode="auto">
            <a:xfrm>
              <a:off x="3392" y="3680"/>
              <a:ext cx="192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>
                  <a:solidFill>
                    <a:srgbClr val="FF0000"/>
                  </a:solidFill>
                  <a:latin typeface="Comic Sans MS" pitchFamily="66" charset="0"/>
                </a:rPr>
                <a:t>Réaction support de titrage:</a:t>
              </a:r>
            </a:p>
          </p:txBody>
        </p:sp>
        <p:sp>
          <p:nvSpPr>
            <p:cNvPr id="17472" name="AutoShape 78"/>
            <p:cNvSpPr>
              <a:spLocks noChangeArrowheads="1"/>
            </p:cNvSpPr>
            <p:nvPr/>
          </p:nvSpPr>
          <p:spPr bwMode="auto">
            <a:xfrm>
              <a:off x="3453" y="3921"/>
              <a:ext cx="2255" cy="351"/>
            </a:xfrm>
            <a:prstGeom prst="roundRect">
              <a:avLst>
                <a:gd name="adj" fmla="val 16667"/>
              </a:avLst>
            </a:prstGeom>
            <a:solidFill>
              <a:schemeClr val="folHlink"/>
            </a:soli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92239" name="AutoShape 79"/>
            <p:cNvSpPr>
              <a:spLocks noChangeArrowheads="1"/>
            </p:cNvSpPr>
            <p:nvPr/>
          </p:nvSpPr>
          <p:spPr bwMode="auto">
            <a:xfrm>
              <a:off x="3405" y="3857"/>
              <a:ext cx="2255" cy="367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1">
                    <a:gamma/>
                    <a:shade val="7607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76078"/>
                    <a:invGamma/>
                  </a:schemeClr>
                </a:gs>
              </a:gsLst>
              <a:lin ang="2700000" scaled="1"/>
            </a:gradFill>
            <a:ln w="381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FR"/>
            </a:p>
          </p:txBody>
        </p:sp>
        <p:graphicFrame>
          <p:nvGraphicFramePr>
            <p:cNvPr id="17443" name="Object 80"/>
            <p:cNvGraphicFramePr>
              <a:graphicFrameLocks noChangeAspect="1"/>
            </p:cNvGraphicFramePr>
            <p:nvPr/>
          </p:nvGraphicFramePr>
          <p:xfrm>
            <a:off x="3537" y="3931"/>
            <a:ext cx="384" cy="208"/>
          </p:xfrm>
          <a:graphic>
            <a:graphicData uri="http://schemas.openxmlformats.org/presentationml/2006/ole">
              <p:oleObj spid="_x0000_s17931" name="CS ChemDraw Drawing" r:id="rId40" imgW="401320" imgH="218440" progId="ACD.ChemSketchCDX">
                <p:embed/>
              </p:oleObj>
            </a:graphicData>
          </a:graphic>
        </p:graphicFrame>
        <p:graphicFrame>
          <p:nvGraphicFramePr>
            <p:cNvPr id="17444" name="Object 81"/>
            <p:cNvGraphicFramePr>
              <a:graphicFrameLocks noChangeAspect="1"/>
            </p:cNvGraphicFramePr>
            <p:nvPr/>
          </p:nvGraphicFramePr>
          <p:xfrm>
            <a:off x="4271" y="3951"/>
            <a:ext cx="316" cy="159"/>
          </p:xfrm>
          <a:graphic>
            <a:graphicData uri="http://schemas.openxmlformats.org/presentationml/2006/ole">
              <p:oleObj spid="_x0000_s17932" name="CS ChemDraw Drawing" r:id="rId41" imgW="330200" imgH="167640" progId="ACD.ChemSketchCDX">
                <p:embed/>
              </p:oleObj>
            </a:graphicData>
          </a:graphic>
        </p:graphicFrame>
        <p:graphicFrame>
          <p:nvGraphicFramePr>
            <p:cNvPr id="17445" name="Object 82"/>
            <p:cNvGraphicFramePr>
              <a:graphicFrameLocks noChangeAspect="1"/>
            </p:cNvGraphicFramePr>
            <p:nvPr/>
          </p:nvGraphicFramePr>
          <p:xfrm>
            <a:off x="4952" y="3952"/>
            <a:ext cx="169" cy="196"/>
          </p:xfrm>
          <a:graphic>
            <a:graphicData uri="http://schemas.openxmlformats.org/presentationml/2006/ole">
              <p:oleObj spid="_x0000_s17933" name="CS ChemDraw Drawing" r:id="rId42" imgW="561340" imgH="205740" progId="ACD.ChemSketchCDX">
                <p:embed/>
              </p:oleObj>
            </a:graphicData>
          </a:graphic>
        </p:graphicFrame>
        <p:sp>
          <p:nvSpPr>
            <p:cNvPr id="17474" name="Text Box 83"/>
            <p:cNvSpPr txBox="1">
              <a:spLocks noChangeArrowheads="1"/>
            </p:cNvSpPr>
            <p:nvPr/>
          </p:nvSpPr>
          <p:spPr bwMode="auto">
            <a:xfrm>
              <a:off x="3971" y="3908"/>
              <a:ext cx="88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/>
                <a:t>+</a:t>
              </a:r>
            </a:p>
          </p:txBody>
        </p:sp>
        <p:sp>
          <p:nvSpPr>
            <p:cNvPr id="17475" name="Text Box 84"/>
            <p:cNvSpPr txBox="1">
              <a:spLocks noChangeArrowheads="1"/>
            </p:cNvSpPr>
            <p:nvPr/>
          </p:nvSpPr>
          <p:spPr bwMode="auto">
            <a:xfrm>
              <a:off x="4634" y="3890"/>
              <a:ext cx="8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800" b="1">
                  <a:sym typeface="Wingdings" pitchFamily="2" charset="2"/>
                </a:rPr>
                <a:t></a:t>
              </a:r>
            </a:p>
          </p:txBody>
        </p:sp>
        <p:graphicFrame>
          <p:nvGraphicFramePr>
            <p:cNvPr id="17446" name="Object 85"/>
            <p:cNvGraphicFramePr>
              <a:graphicFrameLocks noChangeAspect="1"/>
            </p:cNvGraphicFramePr>
            <p:nvPr/>
          </p:nvGraphicFramePr>
          <p:xfrm>
            <a:off x="3835" y="4053"/>
            <a:ext cx="204" cy="133"/>
          </p:xfrm>
          <a:graphic>
            <a:graphicData uri="http://schemas.openxmlformats.org/presentationml/2006/ole">
              <p:oleObj spid="_x0000_s17934" name="CS ChemDraw Drawing" r:id="rId43" imgW="314960" imgH="205740" progId="ACD.ChemSketchCDX">
                <p:embed/>
              </p:oleObj>
            </a:graphicData>
          </a:graphic>
        </p:graphicFrame>
        <p:graphicFrame>
          <p:nvGraphicFramePr>
            <p:cNvPr id="17447" name="Object 86"/>
            <p:cNvGraphicFramePr>
              <a:graphicFrameLocks noChangeAspect="1"/>
            </p:cNvGraphicFramePr>
            <p:nvPr/>
          </p:nvGraphicFramePr>
          <p:xfrm>
            <a:off x="4499" y="4045"/>
            <a:ext cx="204" cy="133"/>
          </p:xfrm>
          <a:graphic>
            <a:graphicData uri="http://schemas.openxmlformats.org/presentationml/2006/ole">
              <p:oleObj spid="_x0000_s17935" name="CS ChemDraw Drawing" r:id="rId44" imgW="314960" imgH="205740" progId="ACD.ChemSketchCDX">
                <p:embed/>
              </p:oleObj>
            </a:graphicData>
          </a:graphic>
        </p:graphicFrame>
        <p:graphicFrame>
          <p:nvGraphicFramePr>
            <p:cNvPr id="17448" name="Object 87"/>
            <p:cNvGraphicFramePr>
              <a:graphicFrameLocks noChangeAspect="1"/>
            </p:cNvGraphicFramePr>
            <p:nvPr/>
          </p:nvGraphicFramePr>
          <p:xfrm>
            <a:off x="5436" y="4032"/>
            <a:ext cx="162" cy="152"/>
          </p:xfrm>
          <a:graphic>
            <a:graphicData uri="http://schemas.openxmlformats.org/presentationml/2006/ole">
              <p:oleObj spid="_x0000_s17936" name="Equation" r:id="rId45" imgW="371160" imgH="239040" progId="">
                <p:embed/>
              </p:oleObj>
            </a:graphicData>
          </a:graphic>
        </p:graphicFrame>
        <p:graphicFrame>
          <p:nvGraphicFramePr>
            <p:cNvPr id="17449" name="Object 88"/>
            <p:cNvGraphicFramePr>
              <a:graphicFrameLocks noChangeAspect="1"/>
            </p:cNvGraphicFramePr>
            <p:nvPr/>
          </p:nvGraphicFramePr>
          <p:xfrm>
            <a:off x="5131" y="3956"/>
            <a:ext cx="323" cy="196"/>
          </p:xfrm>
          <a:graphic>
            <a:graphicData uri="http://schemas.openxmlformats.org/presentationml/2006/ole">
              <p:oleObj spid="_x0000_s17937" name="CS ChemDraw Drawing" r:id="rId46" imgW="337820" imgH="205740" progId="ACD.ChemSketchCDX">
                <p:embed/>
              </p:oleObj>
            </a:graphicData>
          </a:graphic>
        </p:graphicFrame>
      </p:grpSp>
      <p:sp>
        <p:nvSpPr>
          <p:cNvPr id="17470" name="AutoShape 89"/>
          <p:cNvSpPr>
            <a:spLocks noChangeArrowheads="1"/>
          </p:cNvSpPr>
          <p:nvPr/>
        </p:nvSpPr>
        <p:spPr bwMode="auto">
          <a:xfrm>
            <a:off x="7239000" y="1104900"/>
            <a:ext cx="152400" cy="266700"/>
          </a:xfrm>
          <a:prstGeom prst="downArrow">
            <a:avLst>
              <a:gd name="adj1" fmla="val 50000"/>
              <a:gd name="adj2" fmla="val 4375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  <p:transition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AutoShape 2"/>
          <p:cNvSpPr>
            <a:spLocks noChangeArrowheads="1"/>
          </p:cNvSpPr>
          <p:nvPr/>
        </p:nvSpPr>
        <p:spPr bwMode="auto">
          <a:xfrm>
            <a:off x="5892800" y="241300"/>
            <a:ext cx="2959100" cy="81280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chemeClr val="bg1">
                  <a:gamma/>
                  <a:shade val="84314"/>
                  <a:invGamma/>
                </a:schemeClr>
              </a:gs>
              <a:gs pos="50000">
                <a:schemeClr val="bg1"/>
              </a:gs>
              <a:gs pos="100000">
                <a:schemeClr val="bg1">
                  <a:gamma/>
                  <a:shade val="84314"/>
                  <a:invGamma/>
                </a:schemeClr>
              </a:gs>
            </a:gsLst>
            <a:lin ang="2700000" scaled="1"/>
          </a:gradFill>
          <a:ln w="2857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graphicFrame>
        <p:nvGraphicFramePr>
          <p:cNvPr id="18434" name="Object 3"/>
          <p:cNvGraphicFramePr>
            <a:graphicFrameLocks noChangeAspect="1"/>
          </p:cNvGraphicFramePr>
          <p:nvPr/>
        </p:nvGraphicFramePr>
        <p:xfrm>
          <a:off x="455613" y="0"/>
          <a:ext cx="4191000" cy="3890963"/>
        </p:xfrm>
        <a:graphic>
          <a:graphicData uri="http://schemas.openxmlformats.org/presentationml/2006/ole">
            <p:oleObj spid="_x0000_s18962" name="Image bitmap" r:id="rId3" imgW="3591426" imgH="3333333" progId="PBrush">
              <p:embed/>
            </p:oleObj>
          </a:graphicData>
        </a:graphic>
      </p:graphicFrame>
      <p:sp>
        <p:nvSpPr>
          <p:cNvPr id="70660" name="Oval 4"/>
          <p:cNvSpPr>
            <a:spLocks noChangeArrowheads="1"/>
          </p:cNvSpPr>
          <p:nvPr/>
        </p:nvSpPr>
        <p:spPr bwMode="auto">
          <a:xfrm>
            <a:off x="4064000" y="1282700"/>
            <a:ext cx="393700" cy="1079500"/>
          </a:xfrm>
          <a:prstGeom prst="ellipse">
            <a:avLst/>
          </a:prstGeom>
          <a:gradFill rotWithShape="0">
            <a:gsLst>
              <a:gs pos="0">
                <a:schemeClr val="bg1">
                  <a:gamma/>
                  <a:shade val="46275"/>
                  <a:invGamma/>
                </a:schemeClr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70661" name="Freeform 5"/>
          <p:cNvSpPr>
            <a:spLocks/>
          </p:cNvSpPr>
          <p:nvPr/>
        </p:nvSpPr>
        <p:spPr bwMode="auto">
          <a:xfrm>
            <a:off x="1127125" y="1651000"/>
            <a:ext cx="1009650" cy="336550"/>
          </a:xfrm>
          <a:custGeom>
            <a:avLst/>
            <a:gdLst/>
            <a:ahLst/>
            <a:cxnLst>
              <a:cxn ang="0">
                <a:pos x="610" y="0"/>
              </a:cxn>
              <a:cxn ang="0">
                <a:pos x="622" y="34"/>
              </a:cxn>
              <a:cxn ang="0">
                <a:pos x="630" y="92"/>
              </a:cxn>
              <a:cxn ang="0">
                <a:pos x="632" y="120"/>
              </a:cxn>
              <a:cxn ang="0">
                <a:pos x="636" y="212"/>
              </a:cxn>
              <a:cxn ang="0">
                <a:pos x="232" y="206"/>
              </a:cxn>
              <a:cxn ang="0">
                <a:pos x="146" y="208"/>
              </a:cxn>
              <a:cxn ang="0">
                <a:pos x="78" y="178"/>
              </a:cxn>
              <a:cxn ang="0">
                <a:pos x="40" y="156"/>
              </a:cxn>
              <a:cxn ang="0">
                <a:pos x="4" y="136"/>
              </a:cxn>
              <a:cxn ang="0">
                <a:pos x="0" y="112"/>
              </a:cxn>
              <a:cxn ang="0">
                <a:pos x="2" y="76"/>
              </a:cxn>
              <a:cxn ang="0">
                <a:pos x="24" y="48"/>
              </a:cxn>
              <a:cxn ang="0">
                <a:pos x="64" y="26"/>
              </a:cxn>
              <a:cxn ang="0">
                <a:pos x="94" y="12"/>
              </a:cxn>
              <a:cxn ang="0">
                <a:pos x="130" y="8"/>
              </a:cxn>
              <a:cxn ang="0">
                <a:pos x="610" y="0"/>
              </a:cxn>
            </a:cxnLst>
            <a:rect l="0" t="0" r="r" b="b"/>
            <a:pathLst>
              <a:path w="636" h="212">
                <a:moveTo>
                  <a:pt x="610" y="0"/>
                </a:moveTo>
                <a:lnTo>
                  <a:pt x="622" y="34"/>
                </a:lnTo>
                <a:lnTo>
                  <a:pt x="630" y="92"/>
                </a:lnTo>
                <a:lnTo>
                  <a:pt x="632" y="120"/>
                </a:lnTo>
                <a:lnTo>
                  <a:pt x="636" y="212"/>
                </a:lnTo>
                <a:lnTo>
                  <a:pt x="232" y="206"/>
                </a:lnTo>
                <a:lnTo>
                  <a:pt x="146" y="208"/>
                </a:lnTo>
                <a:lnTo>
                  <a:pt x="78" y="178"/>
                </a:lnTo>
                <a:lnTo>
                  <a:pt x="40" y="156"/>
                </a:lnTo>
                <a:lnTo>
                  <a:pt x="4" y="136"/>
                </a:lnTo>
                <a:lnTo>
                  <a:pt x="0" y="112"/>
                </a:lnTo>
                <a:lnTo>
                  <a:pt x="2" y="76"/>
                </a:lnTo>
                <a:lnTo>
                  <a:pt x="24" y="48"/>
                </a:lnTo>
                <a:lnTo>
                  <a:pt x="64" y="26"/>
                </a:lnTo>
                <a:lnTo>
                  <a:pt x="94" y="12"/>
                </a:lnTo>
                <a:lnTo>
                  <a:pt x="130" y="8"/>
                </a:lnTo>
                <a:lnTo>
                  <a:pt x="610" y="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bg1">
                  <a:gamma/>
                  <a:shade val="56078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0662" name="Freeform 6"/>
          <p:cNvSpPr>
            <a:spLocks/>
          </p:cNvSpPr>
          <p:nvPr/>
        </p:nvSpPr>
        <p:spPr bwMode="auto">
          <a:xfrm>
            <a:off x="2349500" y="1625600"/>
            <a:ext cx="635000" cy="387350"/>
          </a:xfrm>
          <a:custGeom>
            <a:avLst/>
            <a:gdLst/>
            <a:ahLst/>
            <a:cxnLst>
              <a:cxn ang="0">
                <a:pos x="32" y="0"/>
              </a:cxn>
              <a:cxn ang="0">
                <a:pos x="18" y="40"/>
              </a:cxn>
              <a:cxn ang="0">
                <a:pos x="8" y="110"/>
              </a:cxn>
              <a:cxn ang="0">
                <a:pos x="4" y="170"/>
              </a:cxn>
              <a:cxn ang="0">
                <a:pos x="0" y="236"/>
              </a:cxn>
              <a:cxn ang="0">
                <a:pos x="398" y="244"/>
              </a:cxn>
              <a:cxn ang="0">
                <a:pos x="370" y="228"/>
              </a:cxn>
              <a:cxn ang="0">
                <a:pos x="352" y="178"/>
              </a:cxn>
              <a:cxn ang="0">
                <a:pos x="336" y="150"/>
              </a:cxn>
              <a:cxn ang="0">
                <a:pos x="338" y="112"/>
              </a:cxn>
              <a:cxn ang="0">
                <a:pos x="348" y="66"/>
              </a:cxn>
              <a:cxn ang="0">
                <a:pos x="366" y="26"/>
              </a:cxn>
              <a:cxn ang="0">
                <a:pos x="400" y="2"/>
              </a:cxn>
              <a:cxn ang="0">
                <a:pos x="32" y="0"/>
              </a:cxn>
            </a:cxnLst>
            <a:rect l="0" t="0" r="r" b="b"/>
            <a:pathLst>
              <a:path w="400" h="244">
                <a:moveTo>
                  <a:pt x="32" y="0"/>
                </a:moveTo>
                <a:lnTo>
                  <a:pt x="18" y="40"/>
                </a:lnTo>
                <a:lnTo>
                  <a:pt x="8" y="110"/>
                </a:lnTo>
                <a:lnTo>
                  <a:pt x="4" y="170"/>
                </a:lnTo>
                <a:lnTo>
                  <a:pt x="0" y="236"/>
                </a:lnTo>
                <a:lnTo>
                  <a:pt x="398" y="244"/>
                </a:lnTo>
                <a:lnTo>
                  <a:pt x="370" y="228"/>
                </a:lnTo>
                <a:lnTo>
                  <a:pt x="352" y="178"/>
                </a:lnTo>
                <a:lnTo>
                  <a:pt x="336" y="150"/>
                </a:lnTo>
                <a:lnTo>
                  <a:pt x="338" y="112"/>
                </a:lnTo>
                <a:lnTo>
                  <a:pt x="348" y="66"/>
                </a:lnTo>
                <a:lnTo>
                  <a:pt x="366" y="26"/>
                </a:lnTo>
                <a:lnTo>
                  <a:pt x="400" y="2"/>
                </a:lnTo>
                <a:lnTo>
                  <a:pt x="32" y="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bg1">
                  <a:gamma/>
                  <a:shade val="46275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18486" name="Freeform 7"/>
          <p:cNvSpPr>
            <a:spLocks/>
          </p:cNvSpPr>
          <p:nvPr/>
        </p:nvSpPr>
        <p:spPr bwMode="auto">
          <a:xfrm>
            <a:off x="3994150" y="1371600"/>
            <a:ext cx="171450" cy="869950"/>
          </a:xfrm>
          <a:custGeom>
            <a:avLst/>
            <a:gdLst>
              <a:gd name="T0" fmla="*/ 84 w 108"/>
              <a:gd name="T1" fmla="*/ 0 h 548"/>
              <a:gd name="T2" fmla="*/ 4 w 108"/>
              <a:gd name="T3" fmla="*/ 248 h 548"/>
              <a:gd name="T4" fmla="*/ 108 w 108"/>
              <a:gd name="T5" fmla="*/ 548 h 548"/>
              <a:gd name="T6" fmla="*/ 0 60000 65536"/>
              <a:gd name="T7" fmla="*/ 0 60000 65536"/>
              <a:gd name="T8" fmla="*/ 0 60000 65536"/>
              <a:gd name="T9" fmla="*/ 0 w 108"/>
              <a:gd name="T10" fmla="*/ 0 h 548"/>
              <a:gd name="T11" fmla="*/ 108 w 108"/>
              <a:gd name="T12" fmla="*/ 548 h 5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8" h="548">
                <a:moveTo>
                  <a:pt x="84" y="0"/>
                </a:moveTo>
                <a:cubicBezTo>
                  <a:pt x="42" y="78"/>
                  <a:pt x="0" y="157"/>
                  <a:pt x="4" y="248"/>
                </a:cubicBezTo>
                <a:cubicBezTo>
                  <a:pt x="8" y="339"/>
                  <a:pt x="58" y="443"/>
                  <a:pt x="108" y="54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aphicFrame>
        <p:nvGraphicFramePr>
          <p:cNvPr id="18435" name="Object 8"/>
          <p:cNvGraphicFramePr>
            <a:graphicFrameLocks noChangeAspect="1"/>
          </p:cNvGraphicFramePr>
          <p:nvPr/>
        </p:nvGraphicFramePr>
        <p:xfrm>
          <a:off x="25400" y="4406900"/>
          <a:ext cx="4619625" cy="1384300"/>
        </p:xfrm>
        <a:graphic>
          <a:graphicData uri="http://schemas.openxmlformats.org/presentationml/2006/ole">
            <p:oleObj spid="_x0000_s18963" name="Image bitmap" r:id="rId4" imgW="1457143" imgH="609524" progId="PBrush">
              <p:embed/>
            </p:oleObj>
          </a:graphicData>
        </a:graphic>
      </p:graphicFrame>
      <p:sp>
        <p:nvSpPr>
          <p:cNvPr id="18487" name="Line 9"/>
          <p:cNvSpPr>
            <a:spLocks noChangeShapeType="1"/>
          </p:cNvSpPr>
          <p:nvPr/>
        </p:nvSpPr>
        <p:spPr bwMode="auto">
          <a:xfrm>
            <a:off x="596900" y="5651500"/>
            <a:ext cx="0" cy="120650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8488" name="Line 10"/>
          <p:cNvSpPr>
            <a:spLocks noChangeShapeType="1"/>
          </p:cNvSpPr>
          <p:nvPr/>
        </p:nvSpPr>
        <p:spPr bwMode="auto">
          <a:xfrm>
            <a:off x="4381500" y="5651500"/>
            <a:ext cx="0" cy="120650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pSp>
        <p:nvGrpSpPr>
          <p:cNvPr id="18489" name="Group 11"/>
          <p:cNvGrpSpPr>
            <a:grpSpLocks/>
          </p:cNvGrpSpPr>
          <p:nvPr/>
        </p:nvGrpSpPr>
        <p:grpSpPr bwMode="auto">
          <a:xfrm>
            <a:off x="5373688" y="368300"/>
            <a:ext cx="436562" cy="5257800"/>
            <a:chOff x="3537" y="224"/>
            <a:chExt cx="275" cy="3768"/>
          </a:xfrm>
        </p:grpSpPr>
        <p:sp>
          <p:nvSpPr>
            <p:cNvPr id="18506" name="Freeform 12"/>
            <p:cNvSpPr>
              <a:spLocks/>
            </p:cNvSpPr>
            <p:nvPr/>
          </p:nvSpPr>
          <p:spPr bwMode="auto">
            <a:xfrm>
              <a:off x="3569" y="248"/>
              <a:ext cx="243" cy="3744"/>
            </a:xfrm>
            <a:custGeom>
              <a:avLst/>
              <a:gdLst>
                <a:gd name="T0" fmla="*/ 255 w 451"/>
                <a:gd name="T1" fmla="*/ 0 h 3536"/>
                <a:gd name="T2" fmla="*/ 31 w 451"/>
                <a:gd name="T3" fmla="*/ 456 h 3536"/>
                <a:gd name="T4" fmla="*/ 439 w 451"/>
                <a:gd name="T5" fmla="*/ 1312 h 3536"/>
                <a:gd name="T6" fmla="*/ 103 w 451"/>
                <a:gd name="T7" fmla="*/ 2680 h 3536"/>
                <a:gd name="T8" fmla="*/ 391 w 451"/>
                <a:gd name="T9" fmla="*/ 3536 h 35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1"/>
                <a:gd name="T16" fmla="*/ 0 h 3536"/>
                <a:gd name="T17" fmla="*/ 451 w 451"/>
                <a:gd name="T18" fmla="*/ 3536 h 3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1" h="3536">
                  <a:moveTo>
                    <a:pt x="255" y="0"/>
                  </a:moveTo>
                  <a:cubicBezTo>
                    <a:pt x="127" y="118"/>
                    <a:pt x="0" y="237"/>
                    <a:pt x="31" y="456"/>
                  </a:cubicBezTo>
                  <a:cubicBezTo>
                    <a:pt x="62" y="675"/>
                    <a:pt x="427" y="941"/>
                    <a:pt x="439" y="1312"/>
                  </a:cubicBezTo>
                  <a:cubicBezTo>
                    <a:pt x="451" y="1683"/>
                    <a:pt x="111" y="2309"/>
                    <a:pt x="103" y="2680"/>
                  </a:cubicBezTo>
                  <a:cubicBezTo>
                    <a:pt x="95" y="3051"/>
                    <a:pt x="243" y="3293"/>
                    <a:pt x="391" y="3536"/>
                  </a:cubicBezTo>
                </a:path>
              </a:pathLst>
            </a:custGeom>
            <a:noFill/>
            <a:ln w="76200" cmpd="sng">
              <a:solidFill>
                <a:schemeClr val="fol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07" name="Freeform 13"/>
            <p:cNvSpPr>
              <a:spLocks/>
            </p:cNvSpPr>
            <p:nvPr/>
          </p:nvSpPr>
          <p:spPr bwMode="auto">
            <a:xfrm>
              <a:off x="3537" y="224"/>
              <a:ext cx="243" cy="3744"/>
            </a:xfrm>
            <a:custGeom>
              <a:avLst/>
              <a:gdLst>
                <a:gd name="T0" fmla="*/ 255 w 451"/>
                <a:gd name="T1" fmla="*/ 0 h 3536"/>
                <a:gd name="T2" fmla="*/ 31 w 451"/>
                <a:gd name="T3" fmla="*/ 456 h 3536"/>
                <a:gd name="T4" fmla="*/ 439 w 451"/>
                <a:gd name="T5" fmla="*/ 1312 h 3536"/>
                <a:gd name="T6" fmla="*/ 103 w 451"/>
                <a:gd name="T7" fmla="*/ 2680 h 3536"/>
                <a:gd name="T8" fmla="*/ 391 w 451"/>
                <a:gd name="T9" fmla="*/ 3536 h 35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1"/>
                <a:gd name="T16" fmla="*/ 0 h 3536"/>
                <a:gd name="T17" fmla="*/ 451 w 451"/>
                <a:gd name="T18" fmla="*/ 3536 h 3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1" h="3536">
                  <a:moveTo>
                    <a:pt x="255" y="0"/>
                  </a:moveTo>
                  <a:cubicBezTo>
                    <a:pt x="127" y="118"/>
                    <a:pt x="0" y="237"/>
                    <a:pt x="31" y="456"/>
                  </a:cubicBezTo>
                  <a:cubicBezTo>
                    <a:pt x="62" y="675"/>
                    <a:pt x="427" y="941"/>
                    <a:pt x="439" y="1312"/>
                  </a:cubicBezTo>
                  <a:cubicBezTo>
                    <a:pt x="451" y="1683"/>
                    <a:pt x="111" y="2309"/>
                    <a:pt x="103" y="2680"/>
                  </a:cubicBezTo>
                  <a:cubicBezTo>
                    <a:pt x="95" y="3051"/>
                    <a:pt x="243" y="3293"/>
                    <a:pt x="391" y="3536"/>
                  </a:cubicBezTo>
                </a:path>
              </a:pathLst>
            </a:custGeom>
            <a:noFill/>
            <a:ln w="76200" cmpd="sng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70670" name="Text Box 14"/>
          <p:cNvSpPr txBox="1">
            <a:spLocks noChangeArrowheads="1"/>
          </p:cNvSpPr>
          <p:nvPr/>
        </p:nvSpPr>
        <p:spPr bwMode="auto">
          <a:xfrm>
            <a:off x="5930900" y="279400"/>
            <a:ext cx="3022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fr-FR" sz="200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Espèces chimiques   dans le bécher:</a:t>
            </a:r>
          </a:p>
        </p:txBody>
      </p:sp>
      <p:graphicFrame>
        <p:nvGraphicFramePr>
          <p:cNvPr id="18436" name="Object 15"/>
          <p:cNvGraphicFramePr>
            <a:graphicFrameLocks noChangeAspect="1"/>
          </p:cNvGraphicFramePr>
          <p:nvPr/>
        </p:nvGraphicFramePr>
        <p:xfrm>
          <a:off x="2185988" y="3198813"/>
          <a:ext cx="358775" cy="252412"/>
        </p:xfrm>
        <a:graphic>
          <a:graphicData uri="http://schemas.openxmlformats.org/presentationml/2006/ole">
            <p:oleObj spid="_x0000_s18964" name="CS ChemDraw Drawing" r:id="rId5" imgW="236220" imgH="167640" progId="ACD.ChemSketchCDX">
              <p:embed/>
            </p:oleObj>
          </a:graphicData>
        </a:graphic>
      </p:graphicFrame>
      <p:graphicFrame>
        <p:nvGraphicFramePr>
          <p:cNvPr id="18437" name="Object 16"/>
          <p:cNvGraphicFramePr>
            <a:graphicFrameLocks noChangeAspect="1"/>
          </p:cNvGraphicFramePr>
          <p:nvPr/>
        </p:nvGraphicFramePr>
        <p:xfrm>
          <a:off x="2344738" y="558800"/>
          <a:ext cx="609600" cy="330200"/>
        </p:xfrm>
        <a:graphic>
          <a:graphicData uri="http://schemas.openxmlformats.org/presentationml/2006/ole">
            <p:oleObj spid="_x0000_s18965" name="CS ChemDraw Drawing" r:id="rId6" imgW="401320" imgH="218440" progId="ACD.ChemSketchCDX">
              <p:embed/>
            </p:oleObj>
          </a:graphicData>
        </a:graphic>
      </p:graphicFrame>
      <p:graphicFrame>
        <p:nvGraphicFramePr>
          <p:cNvPr id="18438" name="Object 17"/>
          <p:cNvGraphicFramePr>
            <a:graphicFrameLocks noChangeAspect="1"/>
          </p:cNvGraphicFramePr>
          <p:nvPr/>
        </p:nvGraphicFramePr>
        <p:xfrm>
          <a:off x="2020888" y="3478213"/>
          <a:ext cx="358775" cy="252412"/>
        </p:xfrm>
        <a:graphic>
          <a:graphicData uri="http://schemas.openxmlformats.org/presentationml/2006/ole">
            <p:oleObj spid="_x0000_s18966" name="CS ChemDraw Drawing" r:id="rId7" imgW="236220" imgH="167640" progId="ACD.ChemSketchCDX">
              <p:embed/>
            </p:oleObj>
          </a:graphicData>
        </a:graphic>
      </p:graphicFrame>
      <p:graphicFrame>
        <p:nvGraphicFramePr>
          <p:cNvPr id="18439" name="Object 18"/>
          <p:cNvGraphicFramePr>
            <a:graphicFrameLocks noChangeAspect="1"/>
          </p:cNvGraphicFramePr>
          <p:nvPr/>
        </p:nvGraphicFramePr>
        <p:xfrm>
          <a:off x="1925638" y="2552700"/>
          <a:ext cx="609600" cy="330200"/>
        </p:xfrm>
        <a:graphic>
          <a:graphicData uri="http://schemas.openxmlformats.org/presentationml/2006/ole">
            <p:oleObj spid="_x0000_s18967" name="CS ChemDraw Drawing" r:id="rId8" imgW="401320" imgH="218440" progId="ACD.ChemSketchCDX">
              <p:embed/>
            </p:oleObj>
          </a:graphicData>
        </a:graphic>
      </p:graphicFrame>
      <p:graphicFrame>
        <p:nvGraphicFramePr>
          <p:cNvPr id="18440" name="Object 19"/>
          <p:cNvGraphicFramePr>
            <a:graphicFrameLocks noChangeAspect="1"/>
          </p:cNvGraphicFramePr>
          <p:nvPr/>
        </p:nvGraphicFramePr>
        <p:xfrm>
          <a:off x="1792288" y="2043113"/>
          <a:ext cx="358775" cy="252412"/>
        </p:xfrm>
        <a:graphic>
          <a:graphicData uri="http://schemas.openxmlformats.org/presentationml/2006/ole">
            <p:oleObj spid="_x0000_s18968" name="CS ChemDraw Drawing" r:id="rId9" imgW="236220" imgH="167640" progId="ACD.ChemSketchCDX">
              <p:embed/>
            </p:oleObj>
          </a:graphicData>
        </a:graphic>
      </p:graphicFrame>
      <p:graphicFrame>
        <p:nvGraphicFramePr>
          <p:cNvPr id="18441" name="Object 20"/>
          <p:cNvGraphicFramePr>
            <a:graphicFrameLocks noChangeAspect="1"/>
          </p:cNvGraphicFramePr>
          <p:nvPr/>
        </p:nvGraphicFramePr>
        <p:xfrm>
          <a:off x="1538288" y="887413"/>
          <a:ext cx="358775" cy="252412"/>
        </p:xfrm>
        <a:graphic>
          <a:graphicData uri="http://schemas.openxmlformats.org/presentationml/2006/ole">
            <p:oleObj spid="_x0000_s18969" name="CS ChemDraw Drawing" r:id="rId10" imgW="236220" imgH="167640" progId="ACD.ChemSketchCDX">
              <p:embed/>
            </p:oleObj>
          </a:graphicData>
        </a:graphic>
      </p:graphicFrame>
      <p:graphicFrame>
        <p:nvGraphicFramePr>
          <p:cNvPr id="18442" name="Object 21"/>
          <p:cNvGraphicFramePr>
            <a:graphicFrameLocks noChangeAspect="1"/>
          </p:cNvGraphicFramePr>
          <p:nvPr/>
        </p:nvGraphicFramePr>
        <p:xfrm>
          <a:off x="1303338" y="482600"/>
          <a:ext cx="609600" cy="330200"/>
        </p:xfrm>
        <a:graphic>
          <a:graphicData uri="http://schemas.openxmlformats.org/presentationml/2006/ole">
            <p:oleObj spid="_x0000_s18970" name="CS ChemDraw Drawing" r:id="rId11" imgW="401320" imgH="218440" progId="ACD.ChemSketchCDX">
              <p:embed/>
            </p:oleObj>
          </a:graphicData>
        </a:graphic>
      </p:graphicFrame>
      <p:sp>
        <p:nvSpPr>
          <p:cNvPr id="18491" name="Freeform 23"/>
          <p:cNvSpPr>
            <a:spLocks/>
          </p:cNvSpPr>
          <p:nvPr/>
        </p:nvSpPr>
        <p:spPr bwMode="auto">
          <a:xfrm>
            <a:off x="762000" y="5321300"/>
            <a:ext cx="3441700" cy="158750"/>
          </a:xfrm>
          <a:custGeom>
            <a:avLst/>
            <a:gdLst>
              <a:gd name="T0" fmla="*/ 0 w 2168"/>
              <a:gd name="T1" fmla="*/ 0 h 100"/>
              <a:gd name="T2" fmla="*/ 264 w 2168"/>
              <a:gd name="T3" fmla="*/ 56 h 100"/>
              <a:gd name="T4" fmla="*/ 768 w 2168"/>
              <a:gd name="T5" fmla="*/ 88 h 100"/>
              <a:gd name="T6" fmla="*/ 1320 w 2168"/>
              <a:gd name="T7" fmla="*/ 96 h 100"/>
              <a:gd name="T8" fmla="*/ 1728 w 2168"/>
              <a:gd name="T9" fmla="*/ 64 h 100"/>
              <a:gd name="T10" fmla="*/ 2168 w 2168"/>
              <a:gd name="T11" fmla="*/ 8 h 1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168"/>
              <a:gd name="T19" fmla="*/ 0 h 100"/>
              <a:gd name="T20" fmla="*/ 2168 w 2168"/>
              <a:gd name="T21" fmla="*/ 100 h 1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8" h="100">
                <a:moveTo>
                  <a:pt x="0" y="0"/>
                </a:moveTo>
                <a:cubicBezTo>
                  <a:pt x="68" y="20"/>
                  <a:pt x="136" y="41"/>
                  <a:pt x="264" y="56"/>
                </a:cubicBezTo>
                <a:cubicBezTo>
                  <a:pt x="392" y="71"/>
                  <a:pt x="592" y="81"/>
                  <a:pt x="768" y="88"/>
                </a:cubicBezTo>
                <a:cubicBezTo>
                  <a:pt x="944" y="95"/>
                  <a:pt x="1160" y="100"/>
                  <a:pt x="1320" y="96"/>
                </a:cubicBezTo>
                <a:cubicBezTo>
                  <a:pt x="1480" y="92"/>
                  <a:pt x="1587" y="79"/>
                  <a:pt x="1728" y="64"/>
                </a:cubicBezTo>
                <a:cubicBezTo>
                  <a:pt x="1869" y="49"/>
                  <a:pt x="2018" y="28"/>
                  <a:pt x="2168" y="8"/>
                </a:cubicBezTo>
              </a:path>
            </a:pathLst>
          </a:custGeom>
          <a:noFill/>
          <a:ln w="12700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aphicFrame>
        <p:nvGraphicFramePr>
          <p:cNvPr id="18443" name="Object 24"/>
          <p:cNvGraphicFramePr>
            <a:graphicFrameLocks noChangeAspect="1"/>
          </p:cNvGraphicFramePr>
          <p:nvPr/>
        </p:nvGraphicFramePr>
        <p:xfrm>
          <a:off x="798513" y="6000750"/>
          <a:ext cx="463550" cy="268288"/>
        </p:xfrm>
        <a:graphic>
          <a:graphicData uri="http://schemas.openxmlformats.org/presentationml/2006/ole">
            <p:oleObj spid="_x0000_s18971" name="CS ChemDraw Drawing" r:id="rId12" imgW="304800" imgH="177800" progId="ACD.ChemSketchCDX">
              <p:embed/>
            </p:oleObj>
          </a:graphicData>
        </a:graphic>
      </p:graphicFrame>
      <p:graphicFrame>
        <p:nvGraphicFramePr>
          <p:cNvPr id="18444" name="Object 26"/>
          <p:cNvGraphicFramePr>
            <a:graphicFrameLocks noChangeAspect="1"/>
          </p:cNvGraphicFramePr>
          <p:nvPr/>
        </p:nvGraphicFramePr>
        <p:xfrm>
          <a:off x="803275" y="6424613"/>
          <a:ext cx="501650" cy="252412"/>
        </p:xfrm>
        <a:graphic>
          <a:graphicData uri="http://schemas.openxmlformats.org/presentationml/2006/ole">
            <p:oleObj spid="_x0000_s18972" name="CS ChemDraw Drawing" r:id="rId13" imgW="330200" imgH="167640" progId="ACD.ChemSketchCDX">
              <p:embed/>
            </p:oleObj>
          </a:graphicData>
        </a:graphic>
      </p:graphicFrame>
      <p:graphicFrame>
        <p:nvGraphicFramePr>
          <p:cNvPr id="18445" name="Object 27"/>
          <p:cNvGraphicFramePr>
            <a:graphicFrameLocks noChangeAspect="1"/>
          </p:cNvGraphicFramePr>
          <p:nvPr/>
        </p:nvGraphicFramePr>
        <p:xfrm>
          <a:off x="1636713" y="6407150"/>
          <a:ext cx="463550" cy="268288"/>
        </p:xfrm>
        <a:graphic>
          <a:graphicData uri="http://schemas.openxmlformats.org/presentationml/2006/ole">
            <p:oleObj spid="_x0000_s18973" name="CS ChemDraw Drawing" r:id="rId14" imgW="304800" imgH="177800" progId="ACD.ChemSketchCDX">
              <p:embed/>
            </p:oleObj>
          </a:graphicData>
        </a:graphic>
      </p:graphicFrame>
      <p:graphicFrame>
        <p:nvGraphicFramePr>
          <p:cNvPr id="18446" name="Object 28"/>
          <p:cNvGraphicFramePr>
            <a:graphicFrameLocks noChangeAspect="1"/>
          </p:cNvGraphicFramePr>
          <p:nvPr/>
        </p:nvGraphicFramePr>
        <p:xfrm>
          <a:off x="1836738" y="3771900"/>
          <a:ext cx="609600" cy="330200"/>
        </p:xfrm>
        <a:graphic>
          <a:graphicData uri="http://schemas.openxmlformats.org/presentationml/2006/ole">
            <p:oleObj spid="_x0000_s18974" name="CS ChemDraw Drawing" r:id="rId15" imgW="401320" imgH="218440" progId="ACD.ChemSketchCDX">
              <p:embed/>
            </p:oleObj>
          </a:graphicData>
        </a:graphic>
      </p:graphicFrame>
      <p:graphicFrame>
        <p:nvGraphicFramePr>
          <p:cNvPr id="18447" name="Object 29"/>
          <p:cNvGraphicFramePr>
            <a:graphicFrameLocks noChangeAspect="1"/>
          </p:cNvGraphicFramePr>
          <p:nvPr/>
        </p:nvGraphicFramePr>
        <p:xfrm>
          <a:off x="2274888" y="1281113"/>
          <a:ext cx="358775" cy="252412"/>
        </p:xfrm>
        <a:graphic>
          <a:graphicData uri="http://schemas.openxmlformats.org/presentationml/2006/ole">
            <p:oleObj spid="_x0000_s18975" name="CS ChemDraw Drawing" r:id="rId16" imgW="236220" imgH="167640" progId="ACD.ChemSketchCDX">
              <p:embed/>
            </p:oleObj>
          </a:graphicData>
        </a:graphic>
      </p:graphicFrame>
      <p:graphicFrame>
        <p:nvGraphicFramePr>
          <p:cNvPr id="18448" name="Object 30"/>
          <p:cNvGraphicFramePr>
            <a:graphicFrameLocks noChangeAspect="1"/>
          </p:cNvGraphicFramePr>
          <p:nvPr/>
        </p:nvGraphicFramePr>
        <p:xfrm>
          <a:off x="1849438" y="2895600"/>
          <a:ext cx="609600" cy="330200"/>
        </p:xfrm>
        <a:graphic>
          <a:graphicData uri="http://schemas.openxmlformats.org/presentationml/2006/ole">
            <p:oleObj spid="_x0000_s18976" name="CS ChemDraw Drawing" r:id="rId17" imgW="401320" imgH="218440" progId="ACD.ChemSketchCDX">
              <p:embed/>
            </p:oleObj>
          </a:graphicData>
        </a:graphic>
      </p:graphicFrame>
      <p:graphicFrame>
        <p:nvGraphicFramePr>
          <p:cNvPr id="18449" name="Object 31"/>
          <p:cNvGraphicFramePr>
            <a:graphicFrameLocks noChangeAspect="1"/>
          </p:cNvGraphicFramePr>
          <p:nvPr/>
        </p:nvGraphicFramePr>
        <p:xfrm>
          <a:off x="1658938" y="1244600"/>
          <a:ext cx="609600" cy="330200"/>
        </p:xfrm>
        <a:graphic>
          <a:graphicData uri="http://schemas.openxmlformats.org/presentationml/2006/ole">
            <p:oleObj spid="_x0000_s18977" name="CS ChemDraw Drawing" r:id="rId18" imgW="401320" imgH="218440" progId="ACD.ChemSketchCDX">
              <p:embed/>
            </p:oleObj>
          </a:graphicData>
        </a:graphic>
      </p:graphicFrame>
      <p:graphicFrame>
        <p:nvGraphicFramePr>
          <p:cNvPr id="18450" name="Object 32"/>
          <p:cNvGraphicFramePr>
            <a:graphicFrameLocks noChangeAspect="1"/>
          </p:cNvGraphicFramePr>
          <p:nvPr/>
        </p:nvGraphicFramePr>
        <p:xfrm>
          <a:off x="1881188" y="633413"/>
          <a:ext cx="358775" cy="252412"/>
        </p:xfrm>
        <a:graphic>
          <a:graphicData uri="http://schemas.openxmlformats.org/presentationml/2006/ole">
            <p:oleObj spid="_x0000_s18978" name="CS ChemDraw Drawing" r:id="rId19" imgW="236220" imgH="167640" progId="ACD.ChemSketchCDX">
              <p:embed/>
            </p:oleObj>
          </a:graphicData>
        </a:graphic>
      </p:graphicFrame>
      <p:graphicFrame>
        <p:nvGraphicFramePr>
          <p:cNvPr id="18451" name="Object 33"/>
          <p:cNvGraphicFramePr>
            <a:graphicFrameLocks noChangeAspect="1"/>
          </p:cNvGraphicFramePr>
          <p:nvPr/>
        </p:nvGraphicFramePr>
        <p:xfrm>
          <a:off x="2198688" y="2246313"/>
          <a:ext cx="358775" cy="252412"/>
        </p:xfrm>
        <a:graphic>
          <a:graphicData uri="http://schemas.openxmlformats.org/presentationml/2006/ole">
            <p:oleObj spid="_x0000_s18979" name="CS ChemDraw Drawing" r:id="rId20" imgW="236220" imgH="167640" progId="ACD.ChemSketchCDX">
              <p:embed/>
            </p:oleObj>
          </a:graphicData>
        </a:graphic>
      </p:graphicFrame>
      <p:graphicFrame>
        <p:nvGraphicFramePr>
          <p:cNvPr id="18452" name="Object 34"/>
          <p:cNvGraphicFramePr>
            <a:graphicFrameLocks noChangeAspect="1"/>
          </p:cNvGraphicFramePr>
          <p:nvPr/>
        </p:nvGraphicFramePr>
        <p:xfrm>
          <a:off x="1963738" y="927100"/>
          <a:ext cx="609600" cy="330200"/>
        </p:xfrm>
        <a:graphic>
          <a:graphicData uri="http://schemas.openxmlformats.org/presentationml/2006/ole">
            <p:oleObj spid="_x0000_s18980" name="CS ChemDraw Drawing" r:id="rId21" imgW="401320" imgH="218440" progId="ACD.ChemSketchCDX">
              <p:embed/>
            </p:oleObj>
          </a:graphicData>
        </a:graphic>
      </p:graphicFrame>
      <p:graphicFrame>
        <p:nvGraphicFramePr>
          <p:cNvPr id="18453" name="Object 35"/>
          <p:cNvGraphicFramePr>
            <a:graphicFrameLocks noChangeAspect="1"/>
          </p:cNvGraphicFramePr>
          <p:nvPr/>
        </p:nvGraphicFramePr>
        <p:xfrm>
          <a:off x="2160588" y="6488113"/>
          <a:ext cx="358775" cy="252412"/>
        </p:xfrm>
        <a:graphic>
          <a:graphicData uri="http://schemas.openxmlformats.org/presentationml/2006/ole">
            <p:oleObj spid="_x0000_s18981" name="CS ChemDraw Drawing" r:id="rId22" imgW="236220" imgH="167640" progId="ACD.ChemSketchCDX">
              <p:embed/>
            </p:oleObj>
          </a:graphicData>
        </a:graphic>
      </p:graphicFrame>
      <p:graphicFrame>
        <p:nvGraphicFramePr>
          <p:cNvPr id="18454" name="Object 36"/>
          <p:cNvGraphicFramePr>
            <a:graphicFrameLocks noChangeAspect="1"/>
          </p:cNvGraphicFramePr>
          <p:nvPr/>
        </p:nvGraphicFramePr>
        <p:xfrm>
          <a:off x="2376488" y="5345113"/>
          <a:ext cx="358775" cy="252412"/>
        </p:xfrm>
        <a:graphic>
          <a:graphicData uri="http://schemas.openxmlformats.org/presentationml/2006/ole">
            <p:oleObj spid="_x0000_s18982" name="CS ChemDraw Drawing" r:id="rId23" imgW="236220" imgH="167640" progId="ACD.ChemSketchCDX">
              <p:embed/>
            </p:oleObj>
          </a:graphicData>
        </a:graphic>
      </p:graphicFrame>
      <p:graphicFrame>
        <p:nvGraphicFramePr>
          <p:cNvPr id="18455" name="Object 37"/>
          <p:cNvGraphicFramePr>
            <a:graphicFrameLocks noChangeAspect="1"/>
          </p:cNvGraphicFramePr>
          <p:nvPr/>
        </p:nvGraphicFramePr>
        <p:xfrm>
          <a:off x="1490663" y="5886450"/>
          <a:ext cx="512762" cy="311150"/>
        </p:xfrm>
        <a:graphic>
          <a:graphicData uri="http://schemas.openxmlformats.org/presentationml/2006/ole">
            <p:oleObj spid="_x0000_s18983" name="CS ChemDraw Drawing" r:id="rId24" imgW="337820" imgH="205740" progId="ACD.ChemSketchCDX">
              <p:embed/>
            </p:oleObj>
          </a:graphicData>
        </a:graphic>
      </p:graphicFrame>
      <p:graphicFrame>
        <p:nvGraphicFramePr>
          <p:cNvPr id="18456" name="Object 38"/>
          <p:cNvGraphicFramePr>
            <a:graphicFrameLocks noChangeAspect="1"/>
          </p:cNvGraphicFramePr>
          <p:nvPr/>
        </p:nvGraphicFramePr>
        <p:xfrm>
          <a:off x="1643063" y="5454650"/>
          <a:ext cx="512762" cy="311150"/>
        </p:xfrm>
        <a:graphic>
          <a:graphicData uri="http://schemas.openxmlformats.org/presentationml/2006/ole">
            <p:oleObj spid="_x0000_s18984" name="CS ChemDraw Drawing" r:id="rId25" imgW="337820" imgH="205740" progId="ACD.ChemSketchCDX">
              <p:embed/>
            </p:oleObj>
          </a:graphicData>
        </a:graphic>
      </p:graphicFrame>
      <p:graphicFrame>
        <p:nvGraphicFramePr>
          <p:cNvPr id="18457" name="Object 39"/>
          <p:cNvGraphicFramePr>
            <a:graphicFrameLocks noChangeAspect="1"/>
          </p:cNvGraphicFramePr>
          <p:nvPr/>
        </p:nvGraphicFramePr>
        <p:xfrm>
          <a:off x="2198688" y="5751513"/>
          <a:ext cx="358775" cy="252412"/>
        </p:xfrm>
        <a:graphic>
          <a:graphicData uri="http://schemas.openxmlformats.org/presentationml/2006/ole">
            <p:oleObj spid="_x0000_s18985" name="CS ChemDraw Drawing" r:id="rId26" imgW="236220" imgH="167640" progId="ACD.ChemSketchCDX">
              <p:embed/>
            </p:oleObj>
          </a:graphicData>
        </a:graphic>
      </p:graphicFrame>
      <p:graphicFrame>
        <p:nvGraphicFramePr>
          <p:cNvPr id="18458" name="Object 40"/>
          <p:cNvGraphicFramePr>
            <a:graphicFrameLocks noChangeAspect="1"/>
          </p:cNvGraphicFramePr>
          <p:nvPr/>
        </p:nvGraphicFramePr>
        <p:xfrm>
          <a:off x="2640013" y="5822950"/>
          <a:ext cx="463550" cy="268288"/>
        </p:xfrm>
        <a:graphic>
          <a:graphicData uri="http://schemas.openxmlformats.org/presentationml/2006/ole">
            <p:oleObj spid="_x0000_s18986" name="CS ChemDraw Drawing" r:id="rId27" imgW="304800" imgH="177800" progId="ACD.ChemSketchCDX">
              <p:embed/>
            </p:oleObj>
          </a:graphicData>
        </a:graphic>
      </p:graphicFrame>
      <p:graphicFrame>
        <p:nvGraphicFramePr>
          <p:cNvPr id="18459" name="Object 41"/>
          <p:cNvGraphicFramePr>
            <a:graphicFrameLocks noChangeAspect="1"/>
          </p:cNvGraphicFramePr>
          <p:nvPr/>
        </p:nvGraphicFramePr>
        <p:xfrm>
          <a:off x="3643313" y="6140450"/>
          <a:ext cx="463550" cy="268288"/>
        </p:xfrm>
        <a:graphic>
          <a:graphicData uri="http://schemas.openxmlformats.org/presentationml/2006/ole">
            <p:oleObj spid="_x0000_s18987" name="CS ChemDraw Drawing" r:id="rId28" imgW="304800" imgH="177800" progId="ACD.ChemSketchCDX">
              <p:embed/>
            </p:oleObj>
          </a:graphicData>
        </a:graphic>
      </p:graphicFrame>
      <p:graphicFrame>
        <p:nvGraphicFramePr>
          <p:cNvPr id="18460" name="Object 42"/>
          <p:cNvGraphicFramePr>
            <a:graphicFrameLocks noChangeAspect="1"/>
          </p:cNvGraphicFramePr>
          <p:nvPr/>
        </p:nvGraphicFramePr>
        <p:xfrm>
          <a:off x="2900363" y="5429250"/>
          <a:ext cx="512762" cy="311150"/>
        </p:xfrm>
        <a:graphic>
          <a:graphicData uri="http://schemas.openxmlformats.org/presentationml/2006/ole">
            <p:oleObj spid="_x0000_s18988" name="CS ChemDraw Drawing" r:id="rId29" imgW="337820" imgH="205740" progId="ACD.ChemSketchCDX">
              <p:embed/>
            </p:oleObj>
          </a:graphicData>
        </a:graphic>
      </p:graphicFrame>
      <p:graphicFrame>
        <p:nvGraphicFramePr>
          <p:cNvPr id="18461" name="Object 43"/>
          <p:cNvGraphicFramePr>
            <a:graphicFrameLocks noChangeAspect="1"/>
          </p:cNvGraphicFramePr>
          <p:nvPr/>
        </p:nvGraphicFramePr>
        <p:xfrm>
          <a:off x="3522663" y="5632450"/>
          <a:ext cx="512762" cy="311150"/>
        </p:xfrm>
        <a:graphic>
          <a:graphicData uri="http://schemas.openxmlformats.org/presentationml/2006/ole">
            <p:oleObj spid="_x0000_s18989" name="CS ChemDraw Drawing" r:id="rId30" imgW="337820" imgH="205740" progId="ACD.ChemSketchCDX">
              <p:embed/>
            </p:oleObj>
          </a:graphicData>
        </a:graphic>
      </p:graphicFrame>
      <p:graphicFrame>
        <p:nvGraphicFramePr>
          <p:cNvPr id="18462" name="Object 44"/>
          <p:cNvGraphicFramePr>
            <a:graphicFrameLocks noChangeAspect="1"/>
          </p:cNvGraphicFramePr>
          <p:nvPr/>
        </p:nvGraphicFramePr>
        <p:xfrm>
          <a:off x="2633663" y="6292850"/>
          <a:ext cx="512762" cy="311150"/>
        </p:xfrm>
        <a:graphic>
          <a:graphicData uri="http://schemas.openxmlformats.org/presentationml/2006/ole">
            <p:oleObj spid="_x0000_s18990" name="CS ChemDraw Drawing" r:id="rId31" imgW="337820" imgH="205740" progId="ACD.ChemSketchCDX">
              <p:embed/>
            </p:oleObj>
          </a:graphicData>
        </a:graphic>
      </p:graphicFrame>
      <p:graphicFrame>
        <p:nvGraphicFramePr>
          <p:cNvPr id="18463" name="Object 45"/>
          <p:cNvGraphicFramePr>
            <a:graphicFrameLocks noChangeAspect="1"/>
          </p:cNvGraphicFramePr>
          <p:nvPr/>
        </p:nvGraphicFramePr>
        <p:xfrm>
          <a:off x="2100263" y="6102350"/>
          <a:ext cx="512762" cy="311150"/>
        </p:xfrm>
        <a:graphic>
          <a:graphicData uri="http://schemas.openxmlformats.org/presentationml/2006/ole">
            <p:oleObj spid="_x0000_s18991" name="CS ChemDraw Drawing" r:id="rId32" imgW="337820" imgH="205740" progId="ACD.ChemSketchCDX">
              <p:embed/>
            </p:oleObj>
          </a:graphicData>
        </a:graphic>
      </p:graphicFrame>
      <p:graphicFrame>
        <p:nvGraphicFramePr>
          <p:cNvPr id="18464" name="Object 46"/>
          <p:cNvGraphicFramePr>
            <a:graphicFrameLocks noChangeAspect="1"/>
          </p:cNvGraphicFramePr>
          <p:nvPr/>
        </p:nvGraphicFramePr>
        <p:xfrm>
          <a:off x="1862138" y="165100"/>
          <a:ext cx="609600" cy="330200"/>
        </p:xfrm>
        <a:graphic>
          <a:graphicData uri="http://schemas.openxmlformats.org/presentationml/2006/ole">
            <p:oleObj spid="_x0000_s18992" name="CS ChemDraw Drawing" r:id="rId33" imgW="401320" imgH="218440" progId="ACD.ChemSketchCDX">
              <p:embed/>
            </p:oleObj>
          </a:graphicData>
        </a:graphic>
      </p:graphicFrame>
      <p:graphicFrame>
        <p:nvGraphicFramePr>
          <p:cNvPr id="18465" name="Object 47"/>
          <p:cNvGraphicFramePr>
            <a:graphicFrameLocks noChangeAspect="1"/>
          </p:cNvGraphicFramePr>
          <p:nvPr/>
        </p:nvGraphicFramePr>
        <p:xfrm>
          <a:off x="1423988" y="201613"/>
          <a:ext cx="358775" cy="252412"/>
        </p:xfrm>
        <a:graphic>
          <a:graphicData uri="http://schemas.openxmlformats.org/presentationml/2006/ole">
            <p:oleObj spid="_x0000_s18993" name="CS ChemDraw Drawing" r:id="rId34" imgW="236220" imgH="167640" progId="ACD.ChemSketchCDX">
              <p:embed/>
            </p:oleObj>
          </a:graphicData>
        </a:graphic>
      </p:graphicFrame>
      <p:graphicFrame>
        <p:nvGraphicFramePr>
          <p:cNvPr id="18466" name="Object 48"/>
          <p:cNvGraphicFramePr>
            <a:graphicFrameLocks noChangeAspect="1"/>
          </p:cNvGraphicFramePr>
          <p:nvPr/>
        </p:nvGraphicFramePr>
        <p:xfrm>
          <a:off x="2395538" y="-114300"/>
          <a:ext cx="609600" cy="330200"/>
        </p:xfrm>
        <a:graphic>
          <a:graphicData uri="http://schemas.openxmlformats.org/presentationml/2006/ole">
            <p:oleObj spid="_x0000_s18994" name="CS ChemDraw Drawing" r:id="rId35" imgW="401320" imgH="218440" progId="ACD.ChemSketchCDX">
              <p:embed/>
            </p:oleObj>
          </a:graphicData>
        </a:graphic>
      </p:graphicFrame>
      <p:graphicFrame>
        <p:nvGraphicFramePr>
          <p:cNvPr id="18467" name="Object 49"/>
          <p:cNvGraphicFramePr>
            <a:graphicFrameLocks noChangeAspect="1"/>
          </p:cNvGraphicFramePr>
          <p:nvPr/>
        </p:nvGraphicFramePr>
        <p:xfrm>
          <a:off x="1728788" y="-88900"/>
          <a:ext cx="358775" cy="252413"/>
        </p:xfrm>
        <a:graphic>
          <a:graphicData uri="http://schemas.openxmlformats.org/presentationml/2006/ole">
            <p:oleObj spid="_x0000_s18995" name="CS ChemDraw Drawing" r:id="rId36" imgW="236220" imgH="167640" progId="ACD.ChemSketchCDX">
              <p:embed/>
            </p:oleObj>
          </a:graphicData>
        </a:graphic>
      </p:graphicFrame>
      <p:sp>
        <p:nvSpPr>
          <p:cNvPr id="18492" name="Rectangle 2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18493" name="Group 50"/>
          <p:cNvGrpSpPr>
            <a:grpSpLocks/>
          </p:cNvGrpSpPr>
          <p:nvPr/>
        </p:nvGrpSpPr>
        <p:grpSpPr bwMode="auto">
          <a:xfrm>
            <a:off x="5384800" y="5842000"/>
            <a:ext cx="3676650" cy="939800"/>
            <a:chOff x="3392" y="3680"/>
            <a:chExt cx="2316" cy="592"/>
          </a:xfrm>
        </p:grpSpPr>
        <p:sp>
          <p:nvSpPr>
            <p:cNvPr id="18501" name="Text Box 51"/>
            <p:cNvSpPr txBox="1">
              <a:spLocks noChangeArrowheads="1"/>
            </p:cNvSpPr>
            <p:nvPr/>
          </p:nvSpPr>
          <p:spPr bwMode="auto">
            <a:xfrm>
              <a:off x="3392" y="3680"/>
              <a:ext cx="192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>
                  <a:solidFill>
                    <a:srgbClr val="FF0000"/>
                  </a:solidFill>
                  <a:latin typeface="Comic Sans MS" pitchFamily="66" charset="0"/>
                </a:rPr>
                <a:t>Réaction support de titrage:</a:t>
              </a:r>
            </a:p>
          </p:txBody>
        </p:sp>
        <p:sp>
          <p:nvSpPr>
            <p:cNvPr id="18502" name="AutoShape 52"/>
            <p:cNvSpPr>
              <a:spLocks noChangeArrowheads="1"/>
            </p:cNvSpPr>
            <p:nvPr/>
          </p:nvSpPr>
          <p:spPr bwMode="auto">
            <a:xfrm>
              <a:off x="3453" y="3921"/>
              <a:ext cx="2255" cy="351"/>
            </a:xfrm>
            <a:prstGeom prst="roundRect">
              <a:avLst>
                <a:gd name="adj" fmla="val 16667"/>
              </a:avLst>
            </a:prstGeom>
            <a:solidFill>
              <a:schemeClr val="folHlink"/>
            </a:soli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70709" name="AutoShape 53"/>
            <p:cNvSpPr>
              <a:spLocks noChangeArrowheads="1"/>
            </p:cNvSpPr>
            <p:nvPr/>
          </p:nvSpPr>
          <p:spPr bwMode="auto">
            <a:xfrm>
              <a:off x="3405" y="3857"/>
              <a:ext cx="2255" cy="367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1">
                    <a:gamma/>
                    <a:shade val="7607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76078"/>
                    <a:invGamma/>
                  </a:schemeClr>
                </a:gs>
              </a:gsLst>
              <a:lin ang="2700000" scaled="1"/>
            </a:gradFill>
            <a:ln w="381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FR"/>
            </a:p>
          </p:txBody>
        </p:sp>
        <p:graphicFrame>
          <p:nvGraphicFramePr>
            <p:cNvPr id="18475" name="Object 54"/>
            <p:cNvGraphicFramePr>
              <a:graphicFrameLocks noChangeAspect="1"/>
            </p:cNvGraphicFramePr>
            <p:nvPr/>
          </p:nvGraphicFramePr>
          <p:xfrm>
            <a:off x="3537" y="3931"/>
            <a:ext cx="384" cy="208"/>
          </p:xfrm>
          <a:graphic>
            <a:graphicData uri="http://schemas.openxmlformats.org/presentationml/2006/ole">
              <p:oleObj spid="_x0000_s18996" name="CS ChemDraw Drawing" r:id="rId37" imgW="401320" imgH="218440" progId="ACD.ChemSketchCDX">
                <p:embed/>
              </p:oleObj>
            </a:graphicData>
          </a:graphic>
        </p:graphicFrame>
        <p:graphicFrame>
          <p:nvGraphicFramePr>
            <p:cNvPr id="18476" name="Object 55"/>
            <p:cNvGraphicFramePr>
              <a:graphicFrameLocks noChangeAspect="1"/>
            </p:cNvGraphicFramePr>
            <p:nvPr/>
          </p:nvGraphicFramePr>
          <p:xfrm>
            <a:off x="4271" y="3951"/>
            <a:ext cx="316" cy="159"/>
          </p:xfrm>
          <a:graphic>
            <a:graphicData uri="http://schemas.openxmlformats.org/presentationml/2006/ole">
              <p:oleObj spid="_x0000_s18997" name="CS ChemDraw Drawing" r:id="rId38" imgW="330200" imgH="167640" progId="ACD.ChemSketchCDX">
                <p:embed/>
              </p:oleObj>
            </a:graphicData>
          </a:graphic>
        </p:graphicFrame>
        <p:graphicFrame>
          <p:nvGraphicFramePr>
            <p:cNvPr id="18477" name="Object 56"/>
            <p:cNvGraphicFramePr>
              <a:graphicFrameLocks noChangeAspect="1"/>
            </p:cNvGraphicFramePr>
            <p:nvPr/>
          </p:nvGraphicFramePr>
          <p:xfrm>
            <a:off x="4952" y="3952"/>
            <a:ext cx="169" cy="196"/>
          </p:xfrm>
          <a:graphic>
            <a:graphicData uri="http://schemas.openxmlformats.org/presentationml/2006/ole">
              <p:oleObj spid="_x0000_s18998" name="CS ChemDraw Drawing" r:id="rId39" imgW="561340" imgH="205740" progId="ACD.ChemSketchCDX">
                <p:embed/>
              </p:oleObj>
            </a:graphicData>
          </a:graphic>
        </p:graphicFrame>
        <p:sp>
          <p:nvSpPr>
            <p:cNvPr id="18504" name="Text Box 57"/>
            <p:cNvSpPr txBox="1">
              <a:spLocks noChangeArrowheads="1"/>
            </p:cNvSpPr>
            <p:nvPr/>
          </p:nvSpPr>
          <p:spPr bwMode="auto">
            <a:xfrm>
              <a:off x="3971" y="3908"/>
              <a:ext cx="88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/>
                <a:t>+</a:t>
              </a:r>
            </a:p>
          </p:txBody>
        </p:sp>
        <p:sp>
          <p:nvSpPr>
            <p:cNvPr id="18505" name="Text Box 58"/>
            <p:cNvSpPr txBox="1">
              <a:spLocks noChangeArrowheads="1"/>
            </p:cNvSpPr>
            <p:nvPr/>
          </p:nvSpPr>
          <p:spPr bwMode="auto">
            <a:xfrm>
              <a:off x="4634" y="3890"/>
              <a:ext cx="8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800" b="1">
                  <a:sym typeface="Wingdings" pitchFamily="2" charset="2"/>
                </a:rPr>
                <a:t></a:t>
              </a:r>
            </a:p>
          </p:txBody>
        </p:sp>
        <p:graphicFrame>
          <p:nvGraphicFramePr>
            <p:cNvPr id="18478" name="Object 59"/>
            <p:cNvGraphicFramePr>
              <a:graphicFrameLocks noChangeAspect="1"/>
            </p:cNvGraphicFramePr>
            <p:nvPr/>
          </p:nvGraphicFramePr>
          <p:xfrm>
            <a:off x="3835" y="4053"/>
            <a:ext cx="204" cy="133"/>
          </p:xfrm>
          <a:graphic>
            <a:graphicData uri="http://schemas.openxmlformats.org/presentationml/2006/ole">
              <p:oleObj spid="_x0000_s18999" name="CS ChemDraw Drawing" r:id="rId40" imgW="314960" imgH="205740" progId="ACD.ChemSketchCDX">
                <p:embed/>
              </p:oleObj>
            </a:graphicData>
          </a:graphic>
        </p:graphicFrame>
        <p:graphicFrame>
          <p:nvGraphicFramePr>
            <p:cNvPr id="18479" name="Object 60"/>
            <p:cNvGraphicFramePr>
              <a:graphicFrameLocks noChangeAspect="1"/>
            </p:cNvGraphicFramePr>
            <p:nvPr/>
          </p:nvGraphicFramePr>
          <p:xfrm>
            <a:off x="4499" y="4045"/>
            <a:ext cx="204" cy="133"/>
          </p:xfrm>
          <a:graphic>
            <a:graphicData uri="http://schemas.openxmlformats.org/presentationml/2006/ole">
              <p:oleObj spid="_x0000_s19000" name="CS ChemDraw Drawing" r:id="rId41" imgW="314960" imgH="205740" progId="ACD.ChemSketchCDX">
                <p:embed/>
              </p:oleObj>
            </a:graphicData>
          </a:graphic>
        </p:graphicFrame>
        <p:graphicFrame>
          <p:nvGraphicFramePr>
            <p:cNvPr id="18480" name="Object 61"/>
            <p:cNvGraphicFramePr>
              <a:graphicFrameLocks noChangeAspect="1"/>
            </p:cNvGraphicFramePr>
            <p:nvPr/>
          </p:nvGraphicFramePr>
          <p:xfrm>
            <a:off x="5436" y="4032"/>
            <a:ext cx="162" cy="152"/>
          </p:xfrm>
          <a:graphic>
            <a:graphicData uri="http://schemas.openxmlformats.org/presentationml/2006/ole">
              <p:oleObj spid="_x0000_s19001" name="Equation" r:id="rId42" imgW="371160" imgH="239040" progId="">
                <p:embed/>
              </p:oleObj>
            </a:graphicData>
          </a:graphic>
        </p:graphicFrame>
        <p:graphicFrame>
          <p:nvGraphicFramePr>
            <p:cNvPr id="18481" name="Object 62"/>
            <p:cNvGraphicFramePr>
              <a:graphicFrameLocks noChangeAspect="1"/>
            </p:cNvGraphicFramePr>
            <p:nvPr/>
          </p:nvGraphicFramePr>
          <p:xfrm>
            <a:off x="5131" y="3956"/>
            <a:ext cx="323" cy="196"/>
          </p:xfrm>
          <a:graphic>
            <a:graphicData uri="http://schemas.openxmlformats.org/presentationml/2006/ole">
              <p:oleObj spid="_x0000_s19002" name="CS ChemDraw Drawing" r:id="rId43" imgW="337820" imgH="205740" progId="ACD.ChemSketchCDX">
                <p:embed/>
              </p:oleObj>
            </a:graphicData>
          </a:graphic>
        </p:graphicFrame>
      </p:grpSp>
      <p:sp>
        <p:nvSpPr>
          <p:cNvPr id="18494" name="Text Box 63"/>
          <p:cNvSpPr txBox="1">
            <a:spLocks noChangeArrowheads="1"/>
          </p:cNvSpPr>
          <p:nvPr/>
        </p:nvSpPr>
        <p:spPr bwMode="auto">
          <a:xfrm>
            <a:off x="6426200" y="1358900"/>
            <a:ext cx="2362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800">
                <a:solidFill>
                  <a:schemeClr val="accent2"/>
                </a:solidFill>
                <a:latin typeface="Comic Sans MS" pitchFamily="66" charset="0"/>
              </a:rPr>
              <a:t>Avant l’équivalence…</a:t>
            </a:r>
          </a:p>
        </p:txBody>
      </p:sp>
      <p:grpSp>
        <p:nvGrpSpPr>
          <p:cNvPr id="18495" name="Group 64"/>
          <p:cNvGrpSpPr>
            <a:grpSpLocks/>
          </p:cNvGrpSpPr>
          <p:nvPr/>
        </p:nvGrpSpPr>
        <p:grpSpPr bwMode="auto">
          <a:xfrm>
            <a:off x="6184900" y="1422400"/>
            <a:ext cx="241300" cy="241300"/>
            <a:chOff x="4232" y="2360"/>
            <a:chExt cx="416" cy="392"/>
          </a:xfrm>
        </p:grpSpPr>
        <p:sp>
          <p:nvSpPr>
            <p:cNvPr id="18499" name="Oval 65"/>
            <p:cNvSpPr>
              <a:spLocks noChangeArrowheads="1"/>
            </p:cNvSpPr>
            <p:nvPr/>
          </p:nvSpPr>
          <p:spPr bwMode="auto">
            <a:xfrm>
              <a:off x="4232" y="2360"/>
              <a:ext cx="416" cy="392"/>
            </a:xfrm>
            <a:prstGeom prst="ellipse">
              <a:avLst/>
            </a:pr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70722" name="Oval 66"/>
            <p:cNvSpPr>
              <a:spLocks noChangeArrowheads="1"/>
            </p:cNvSpPr>
            <p:nvPr/>
          </p:nvSpPr>
          <p:spPr bwMode="auto">
            <a:xfrm>
              <a:off x="4232" y="2360"/>
              <a:ext cx="375" cy="369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gamma/>
                    <a:tint val="0"/>
                    <a:invGamma/>
                  </a:schemeClr>
                </a:gs>
                <a:gs pos="100000">
                  <a:schemeClr val="accent2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FR"/>
            </a:p>
          </p:txBody>
        </p:sp>
      </p:grpSp>
      <p:graphicFrame>
        <p:nvGraphicFramePr>
          <p:cNvPr id="18468" name="Object 67"/>
          <p:cNvGraphicFramePr>
            <a:graphicFrameLocks noChangeAspect="1"/>
          </p:cNvGraphicFramePr>
          <p:nvPr/>
        </p:nvGraphicFramePr>
        <p:xfrm>
          <a:off x="6475413" y="1809750"/>
          <a:ext cx="463550" cy="268288"/>
        </p:xfrm>
        <a:graphic>
          <a:graphicData uri="http://schemas.openxmlformats.org/presentationml/2006/ole">
            <p:oleObj spid="_x0000_s19003" name="CS ChemDraw Drawing" r:id="rId44" imgW="304800" imgH="177800" progId="ACD.ChemSketchCDX">
              <p:embed/>
            </p:oleObj>
          </a:graphicData>
        </a:graphic>
      </p:graphicFrame>
      <p:graphicFrame>
        <p:nvGraphicFramePr>
          <p:cNvPr id="18469" name="Object 68"/>
          <p:cNvGraphicFramePr>
            <a:graphicFrameLocks noChangeAspect="1"/>
          </p:cNvGraphicFramePr>
          <p:nvPr/>
        </p:nvGraphicFramePr>
        <p:xfrm>
          <a:off x="7153275" y="1827213"/>
          <a:ext cx="501650" cy="252412"/>
        </p:xfrm>
        <a:graphic>
          <a:graphicData uri="http://schemas.openxmlformats.org/presentationml/2006/ole">
            <p:oleObj spid="_x0000_s19004" name="CS ChemDraw Drawing" r:id="rId45" imgW="330200" imgH="167640" progId="ACD.ChemSketchCDX">
              <p:embed/>
            </p:oleObj>
          </a:graphicData>
        </a:graphic>
      </p:graphicFrame>
      <p:grpSp>
        <p:nvGrpSpPr>
          <p:cNvPr id="18496" name="Group 69"/>
          <p:cNvGrpSpPr>
            <a:grpSpLocks/>
          </p:cNvGrpSpPr>
          <p:nvPr/>
        </p:nvGrpSpPr>
        <p:grpSpPr bwMode="auto">
          <a:xfrm>
            <a:off x="7812088" y="1797050"/>
            <a:ext cx="633412" cy="492125"/>
            <a:chOff x="3977" y="1748"/>
            <a:chExt cx="399" cy="310"/>
          </a:xfrm>
        </p:grpSpPr>
        <p:graphicFrame>
          <p:nvGraphicFramePr>
            <p:cNvPr id="18473" name="Object 70"/>
            <p:cNvGraphicFramePr>
              <a:graphicFrameLocks noChangeAspect="1"/>
            </p:cNvGraphicFramePr>
            <p:nvPr/>
          </p:nvGraphicFramePr>
          <p:xfrm>
            <a:off x="4011" y="1748"/>
            <a:ext cx="323" cy="196"/>
          </p:xfrm>
          <a:graphic>
            <a:graphicData uri="http://schemas.openxmlformats.org/presentationml/2006/ole">
              <p:oleObj spid="_x0000_s19005" name="CS ChemDraw Drawing" r:id="rId46" imgW="337820" imgH="205740" progId="ACD.ChemSketchCDX">
                <p:embed/>
              </p:oleObj>
            </a:graphicData>
          </a:graphic>
        </p:graphicFrame>
        <p:graphicFrame>
          <p:nvGraphicFramePr>
            <p:cNvPr id="18474" name="Object 71"/>
            <p:cNvGraphicFramePr>
              <a:graphicFrameLocks noChangeAspect="1"/>
            </p:cNvGraphicFramePr>
            <p:nvPr/>
          </p:nvGraphicFramePr>
          <p:xfrm>
            <a:off x="3977" y="1940"/>
            <a:ext cx="399" cy="118"/>
          </p:xfrm>
          <a:graphic>
            <a:graphicData uri="http://schemas.openxmlformats.org/presentationml/2006/ole">
              <p:oleObj spid="_x0000_s19006" name="CS ChemDraw Drawing" r:id="rId47" imgW="576580" imgH="170180" progId="ACD.ChemSketchCDX">
                <p:embed/>
              </p:oleObj>
            </a:graphicData>
          </a:graphic>
        </p:graphicFrame>
      </p:grpSp>
      <p:graphicFrame>
        <p:nvGraphicFramePr>
          <p:cNvPr id="18470" name="Object 72"/>
          <p:cNvGraphicFramePr>
            <a:graphicFrameLocks noChangeAspect="1"/>
          </p:cNvGraphicFramePr>
          <p:nvPr/>
        </p:nvGraphicFramePr>
        <p:xfrm>
          <a:off x="6529388" y="2360613"/>
          <a:ext cx="358775" cy="252412"/>
        </p:xfrm>
        <a:graphic>
          <a:graphicData uri="http://schemas.openxmlformats.org/presentationml/2006/ole">
            <p:oleObj spid="_x0000_s19007" name="CS ChemDraw Drawing" r:id="rId48" imgW="236220" imgH="167640" progId="ACD.ChemSketchCDX">
              <p:embed/>
            </p:oleObj>
          </a:graphicData>
        </a:graphic>
      </p:graphicFrame>
      <p:grpSp>
        <p:nvGrpSpPr>
          <p:cNvPr id="18497" name="Group 73"/>
          <p:cNvGrpSpPr>
            <a:grpSpLocks/>
          </p:cNvGrpSpPr>
          <p:nvPr/>
        </p:nvGrpSpPr>
        <p:grpSpPr bwMode="auto">
          <a:xfrm>
            <a:off x="7046913" y="2305050"/>
            <a:ext cx="614362" cy="492125"/>
            <a:chOff x="3439" y="1748"/>
            <a:chExt cx="387" cy="310"/>
          </a:xfrm>
        </p:grpSpPr>
        <p:graphicFrame>
          <p:nvGraphicFramePr>
            <p:cNvPr id="18471" name="Object 74"/>
            <p:cNvGraphicFramePr>
              <a:graphicFrameLocks noChangeAspect="1"/>
            </p:cNvGraphicFramePr>
            <p:nvPr/>
          </p:nvGraphicFramePr>
          <p:xfrm>
            <a:off x="3467" y="1748"/>
            <a:ext cx="323" cy="196"/>
          </p:xfrm>
          <a:graphic>
            <a:graphicData uri="http://schemas.openxmlformats.org/presentationml/2006/ole">
              <p:oleObj spid="_x0000_s19008" name="CS ChemDraw Drawing" r:id="rId49" imgW="337820" imgH="205740" progId="ACD.ChemSketchCDX">
                <p:embed/>
              </p:oleObj>
            </a:graphicData>
          </a:graphic>
        </p:graphicFrame>
        <p:graphicFrame>
          <p:nvGraphicFramePr>
            <p:cNvPr id="18472" name="Object 75"/>
            <p:cNvGraphicFramePr>
              <a:graphicFrameLocks noChangeAspect="1"/>
            </p:cNvGraphicFramePr>
            <p:nvPr/>
          </p:nvGraphicFramePr>
          <p:xfrm>
            <a:off x="3439" y="1940"/>
            <a:ext cx="387" cy="118"/>
          </p:xfrm>
          <a:graphic>
            <a:graphicData uri="http://schemas.openxmlformats.org/presentationml/2006/ole">
              <p:oleObj spid="_x0000_s19009" name="CS ChemDraw Drawing" r:id="rId50" imgW="558800" imgH="170180" progId="ACD.ChemSketchCDX">
                <p:embed/>
              </p:oleObj>
            </a:graphicData>
          </a:graphic>
        </p:graphicFrame>
      </p:grpSp>
      <p:sp>
        <p:nvSpPr>
          <p:cNvPr id="18498" name="AutoShape 76"/>
          <p:cNvSpPr>
            <a:spLocks noChangeArrowheads="1"/>
          </p:cNvSpPr>
          <p:nvPr/>
        </p:nvSpPr>
        <p:spPr bwMode="auto">
          <a:xfrm>
            <a:off x="7239000" y="1104900"/>
            <a:ext cx="152400" cy="266700"/>
          </a:xfrm>
          <a:prstGeom prst="downArrow">
            <a:avLst>
              <a:gd name="adj1" fmla="val 50000"/>
              <a:gd name="adj2" fmla="val 4375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  <p:transition spd="slow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AutoShape 2"/>
          <p:cNvSpPr>
            <a:spLocks noChangeArrowheads="1"/>
          </p:cNvSpPr>
          <p:nvPr/>
        </p:nvSpPr>
        <p:spPr bwMode="auto">
          <a:xfrm>
            <a:off x="5892800" y="241300"/>
            <a:ext cx="2959100" cy="81280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chemeClr val="bg1">
                  <a:gamma/>
                  <a:shade val="84314"/>
                  <a:invGamma/>
                </a:schemeClr>
              </a:gs>
              <a:gs pos="50000">
                <a:schemeClr val="bg1"/>
              </a:gs>
              <a:gs pos="100000">
                <a:schemeClr val="bg1">
                  <a:gamma/>
                  <a:shade val="84314"/>
                  <a:invGamma/>
                </a:schemeClr>
              </a:gs>
            </a:gsLst>
            <a:lin ang="2700000" scaled="1"/>
          </a:gradFill>
          <a:ln w="2857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graphicFrame>
        <p:nvGraphicFramePr>
          <p:cNvPr id="19458" name="Object 3"/>
          <p:cNvGraphicFramePr>
            <a:graphicFrameLocks noChangeAspect="1"/>
          </p:cNvGraphicFramePr>
          <p:nvPr/>
        </p:nvGraphicFramePr>
        <p:xfrm>
          <a:off x="455613" y="0"/>
          <a:ext cx="4191000" cy="3890963"/>
        </p:xfrm>
        <a:graphic>
          <a:graphicData uri="http://schemas.openxmlformats.org/presentationml/2006/ole">
            <p:oleObj spid="_x0000_s20008" name="Image bitmap" r:id="rId3" imgW="3591426" imgH="3333333" progId="PBrush">
              <p:embed/>
            </p:oleObj>
          </a:graphicData>
        </a:graphic>
      </p:graphicFrame>
      <p:sp>
        <p:nvSpPr>
          <p:cNvPr id="71684" name="Oval 4"/>
          <p:cNvSpPr>
            <a:spLocks noChangeArrowheads="1"/>
          </p:cNvSpPr>
          <p:nvPr/>
        </p:nvSpPr>
        <p:spPr bwMode="auto">
          <a:xfrm>
            <a:off x="4064000" y="1282700"/>
            <a:ext cx="393700" cy="1079500"/>
          </a:xfrm>
          <a:prstGeom prst="ellipse">
            <a:avLst/>
          </a:prstGeom>
          <a:gradFill rotWithShape="0">
            <a:gsLst>
              <a:gs pos="0">
                <a:schemeClr val="bg1">
                  <a:gamma/>
                  <a:shade val="46275"/>
                  <a:invGamma/>
                </a:schemeClr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71685" name="Freeform 5"/>
          <p:cNvSpPr>
            <a:spLocks/>
          </p:cNvSpPr>
          <p:nvPr/>
        </p:nvSpPr>
        <p:spPr bwMode="auto">
          <a:xfrm>
            <a:off x="1127125" y="1651000"/>
            <a:ext cx="1009650" cy="336550"/>
          </a:xfrm>
          <a:custGeom>
            <a:avLst/>
            <a:gdLst/>
            <a:ahLst/>
            <a:cxnLst>
              <a:cxn ang="0">
                <a:pos x="610" y="0"/>
              </a:cxn>
              <a:cxn ang="0">
                <a:pos x="622" y="34"/>
              </a:cxn>
              <a:cxn ang="0">
                <a:pos x="630" y="92"/>
              </a:cxn>
              <a:cxn ang="0">
                <a:pos x="632" y="120"/>
              </a:cxn>
              <a:cxn ang="0">
                <a:pos x="636" y="212"/>
              </a:cxn>
              <a:cxn ang="0">
                <a:pos x="232" y="206"/>
              </a:cxn>
              <a:cxn ang="0">
                <a:pos x="146" y="208"/>
              </a:cxn>
              <a:cxn ang="0">
                <a:pos x="78" y="178"/>
              </a:cxn>
              <a:cxn ang="0">
                <a:pos x="40" y="156"/>
              </a:cxn>
              <a:cxn ang="0">
                <a:pos x="4" y="136"/>
              </a:cxn>
              <a:cxn ang="0">
                <a:pos x="0" y="112"/>
              </a:cxn>
              <a:cxn ang="0">
                <a:pos x="2" y="76"/>
              </a:cxn>
              <a:cxn ang="0">
                <a:pos x="24" y="48"/>
              </a:cxn>
              <a:cxn ang="0">
                <a:pos x="64" y="26"/>
              </a:cxn>
              <a:cxn ang="0">
                <a:pos x="94" y="12"/>
              </a:cxn>
              <a:cxn ang="0">
                <a:pos x="130" y="8"/>
              </a:cxn>
              <a:cxn ang="0">
                <a:pos x="610" y="0"/>
              </a:cxn>
            </a:cxnLst>
            <a:rect l="0" t="0" r="r" b="b"/>
            <a:pathLst>
              <a:path w="636" h="212">
                <a:moveTo>
                  <a:pt x="610" y="0"/>
                </a:moveTo>
                <a:lnTo>
                  <a:pt x="622" y="34"/>
                </a:lnTo>
                <a:lnTo>
                  <a:pt x="630" y="92"/>
                </a:lnTo>
                <a:lnTo>
                  <a:pt x="632" y="120"/>
                </a:lnTo>
                <a:lnTo>
                  <a:pt x="636" y="212"/>
                </a:lnTo>
                <a:lnTo>
                  <a:pt x="232" y="206"/>
                </a:lnTo>
                <a:lnTo>
                  <a:pt x="146" y="208"/>
                </a:lnTo>
                <a:lnTo>
                  <a:pt x="78" y="178"/>
                </a:lnTo>
                <a:lnTo>
                  <a:pt x="40" y="156"/>
                </a:lnTo>
                <a:lnTo>
                  <a:pt x="4" y="136"/>
                </a:lnTo>
                <a:lnTo>
                  <a:pt x="0" y="112"/>
                </a:lnTo>
                <a:lnTo>
                  <a:pt x="2" y="76"/>
                </a:lnTo>
                <a:lnTo>
                  <a:pt x="24" y="48"/>
                </a:lnTo>
                <a:lnTo>
                  <a:pt x="64" y="26"/>
                </a:lnTo>
                <a:lnTo>
                  <a:pt x="94" y="12"/>
                </a:lnTo>
                <a:lnTo>
                  <a:pt x="130" y="8"/>
                </a:lnTo>
                <a:lnTo>
                  <a:pt x="610" y="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bg1">
                  <a:gamma/>
                  <a:shade val="56078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1686" name="Freeform 6"/>
          <p:cNvSpPr>
            <a:spLocks/>
          </p:cNvSpPr>
          <p:nvPr/>
        </p:nvSpPr>
        <p:spPr bwMode="auto">
          <a:xfrm>
            <a:off x="2349500" y="1625600"/>
            <a:ext cx="635000" cy="387350"/>
          </a:xfrm>
          <a:custGeom>
            <a:avLst/>
            <a:gdLst/>
            <a:ahLst/>
            <a:cxnLst>
              <a:cxn ang="0">
                <a:pos x="32" y="0"/>
              </a:cxn>
              <a:cxn ang="0">
                <a:pos x="18" y="40"/>
              </a:cxn>
              <a:cxn ang="0">
                <a:pos x="8" y="110"/>
              </a:cxn>
              <a:cxn ang="0">
                <a:pos x="4" y="170"/>
              </a:cxn>
              <a:cxn ang="0">
                <a:pos x="0" y="236"/>
              </a:cxn>
              <a:cxn ang="0">
                <a:pos x="398" y="244"/>
              </a:cxn>
              <a:cxn ang="0">
                <a:pos x="370" y="228"/>
              </a:cxn>
              <a:cxn ang="0">
                <a:pos x="352" y="178"/>
              </a:cxn>
              <a:cxn ang="0">
                <a:pos x="336" y="150"/>
              </a:cxn>
              <a:cxn ang="0">
                <a:pos x="338" y="112"/>
              </a:cxn>
              <a:cxn ang="0">
                <a:pos x="348" y="66"/>
              </a:cxn>
              <a:cxn ang="0">
                <a:pos x="366" y="26"/>
              </a:cxn>
              <a:cxn ang="0">
                <a:pos x="400" y="2"/>
              </a:cxn>
              <a:cxn ang="0">
                <a:pos x="32" y="0"/>
              </a:cxn>
            </a:cxnLst>
            <a:rect l="0" t="0" r="r" b="b"/>
            <a:pathLst>
              <a:path w="400" h="244">
                <a:moveTo>
                  <a:pt x="32" y="0"/>
                </a:moveTo>
                <a:lnTo>
                  <a:pt x="18" y="40"/>
                </a:lnTo>
                <a:lnTo>
                  <a:pt x="8" y="110"/>
                </a:lnTo>
                <a:lnTo>
                  <a:pt x="4" y="170"/>
                </a:lnTo>
                <a:lnTo>
                  <a:pt x="0" y="236"/>
                </a:lnTo>
                <a:lnTo>
                  <a:pt x="398" y="244"/>
                </a:lnTo>
                <a:lnTo>
                  <a:pt x="370" y="228"/>
                </a:lnTo>
                <a:lnTo>
                  <a:pt x="352" y="178"/>
                </a:lnTo>
                <a:lnTo>
                  <a:pt x="336" y="150"/>
                </a:lnTo>
                <a:lnTo>
                  <a:pt x="338" y="112"/>
                </a:lnTo>
                <a:lnTo>
                  <a:pt x="348" y="66"/>
                </a:lnTo>
                <a:lnTo>
                  <a:pt x="366" y="26"/>
                </a:lnTo>
                <a:lnTo>
                  <a:pt x="400" y="2"/>
                </a:lnTo>
                <a:lnTo>
                  <a:pt x="32" y="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bg1">
                  <a:gamma/>
                  <a:shade val="46275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19512" name="Freeform 7"/>
          <p:cNvSpPr>
            <a:spLocks/>
          </p:cNvSpPr>
          <p:nvPr/>
        </p:nvSpPr>
        <p:spPr bwMode="auto">
          <a:xfrm>
            <a:off x="3994150" y="1371600"/>
            <a:ext cx="171450" cy="869950"/>
          </a:xfrm>
          <a:custGeom>
            <a:avLst/>
            <a:gdLst>
              <a:gd name="T0" fmla="*/ 84 w 108"/>
              <a:gd name="T1" fmla="*/ 0 h 548"/>
              <a:gd name="T2" fmla="*/ 4 w 108"/>
              <a:gd name="T3" fmla="*/ 248 h 548"/>
              <a:gd name="T4" fmla="*/ 108 w 108"/>
              <a:gd name="T5" fmla="*/ 548 h 548"/>
              <a:gd name="T6" fmla="*/ 0 60000 65536"/>
              <a:gd name="T7" fmla="*/ 0 60000 65536"/>
              <a:gd name="T8" fmla="*/ 0 60000 65536"/>
              <a:gd name="T9" fmla="*/ 0 w 108"/>
              <a:gd name="T10" fmla="*/ 0 h 548"/>
              <a:gd name="T11" fmla="*/ 108 w 108"/>
              <a:gd name="T12" fmla="*/ 548 h 5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8" h="548">
                <a:moveTo>
                  <a:pt x="84" y="0"/>
                </a:moveTo>
                <a:cubicBezTo>
                  <a:pt x="42" y="78"/>
                  <a:pt x="0" y="157"/>
                  <a:pt x="4" y="248"/>
                </a:cubicBezTo>
                <a:cubicBezTo>
                  <a:pt x="8" y="339"/>
                  <a:pt x="58" y="443"/>
                  <a:pt x="108" y="54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aphicFrame>
        <p:nvGraphicFramePr>
          <p:cNvPr id="19459" name="Object 8"/>
          <p:cNvGraphicFramePr>
            <a:graphicFrameLocks noChangeAspect="1"/>
          </p:cNvGraphicFramePr>
          <p:nvPr/>
        </p:nvGraphicFramePr>
        <p:xfrm>
          <a:off x="25400" y="4406900"/>
          <a:ext cx="4619625" cy="1384300"/>
        </p:xfrm>
        <a:graphic>
          <a:graphicData uri="http://schemas.openxmlformats.org/presentationml/2006/ole">
            <p:oleObj spid="_x0000_s20009" name="Image bitmap" r:id="rId4" imgW="1457143" imgH="609524" progId="PBrush">
              <p:embed/>
            </p:oleObj>
          </a:graphicData>
        </a:graphic>
      </p:graphicFrame>
      <p:sp>
        <p:nvSpPr>
          <p:cNvPr id="19513" name="Line 9"/>
          <p:cNvSpPr>
            <a:spLocks noChangeShapeType="1"/>
          </p:cNvSpPr>
          <p:nvPr/>
        </p:nvSpPr>
        <p:spPr bwMode="auto">
          <a:xfrm>
            <a:off x="596900" y="5651500"/>
            <a:ext cx="0" cy="120650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9514" name="Line 10"/>
          <p:cNvSpPr>
            <a:spLocks noChangeShapeType="1"/>
          </p:cNvSpPr>
          <p:nvPr/>
        </p:nvSpPr>
        <p:spPr bwMode="auto">
          <a:xfrm>
            <a:off x="4381500" y="5651500"/>
            <a:ext cx="0" cy="120650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pSp>
        <p:nvGrpSpPr>
          <p:cNvPr id="19515" name="Group 11"/>
          <p:cNvGrpSpPr>
            <a:grpSpLocks/>
          </p:cNvGrpSpPr>
          <p:nvPr/>
        </p:nvGrpSpPr>
        <p:grpSpPr bwMode="auto">
          <a:xfrm>
            <a:off x="5373688" y="368300"/>
            <a:ext cx="436562" cy="5257800"/>
            <a:chOff x="3537" y="224"/>
            <a:chExt cx="275" cy="3768"/>
          </a:xfrm>
        </p:grpSpPr>
        <p:sp>
          <p:nvSpPr>
            <p:cNvPr id="19532" name="Freeform 12"/>
            <p:cNvSpPr>
              <a:spLocks/>
            </p:cNvSpPr>
            <p:nvPr/>
          </p:nvSpPr>
          <p:spPr bwMode="auto">
            <a:xfrm>
              <a:off x="3569" y="248"/>
              <a:ext cx="243" cy="3744"/>
            </a:xfrm>
            <a:custGeom>
              <a:avLst/>
              <a:gdLst>
                <a:gd name="T0" fmla="*/ 255 w 451"/>
                <a:gd name="T1" fmla="*/ 0 h 3536"/>
                <a:gd name="T2" fmla="*/ 31 w 451"/>
                <a:gd name="T3" fmla="*/ 456 h 3536"/>
                <a:gd name="T4" fmla="*/ 439 w 451"/>
                <a:gd name="T5" fmla="*/ 1312 h 3536"/>
                <a:gd name="T6" fmla="*/ 103 w 451"/>
                <a:gd name="T7" fmla="*/ 2680 h 3536"/>
                <a:gd name="T8" fmla="*/ 391 w 451"/>
                <a:gd name="T9" fmla="*/ 3536 h 35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1"/>
                <a:gd name="T16" fmla="*/ 0 h 3536"/>
                <a:gd name="T17" fmla="*/ 451 w 451"/>
                <a:gd name="T18" fmla="*/ 3536 h 3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1" h="3536">
                  <a:moveTo>
                    <a:pt x="255" y="0"/>
                  </a:moveTo>
                  <a:cubicBezTo>
                    <a:pt x="127" y="118"/>
                    <a:pt x="0" y="237"/>
                    <a:pt x="31" y="456"/>
                  </a:cubicBezTo>
                  <a:cubicBezTo>
                    <a:pt x="62" y="675"/>
                    <a:pt x="427" y="941"/>
                    <a:pt x="439" y="1312"/>
                  </a:cubicBezTo>
                  <a:cubicBezTo>
                    <a:pt x="451" y="1683"/>
                    <a:pt x="111" y="2309"/>
                    <a:pt x="103" y="2680"/>
                  </a:cubicBezTo>
                  <a:cubicBezTo>
                    <a:pt x="95" y="3051"/>
                    <a:pt x="243" y="3293"/>
                    <a:pt x="391" y="3536"/>
                  </a:cubicBezTo>
                </a:path>
              </a:pathLst>
            </a:custGeom>
            <a:noFill/>
            <a:ln w="76200" cmpd="sng">
              <a:solidFill>
                <a:schemeClr val="fol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533" name="Freeform 13"/>
            <p:cNvSpPr>
              <a:spLocks/>
            </p:cNvSpPr>
            <p:nvPr/>
          </p:nvSpPr>
          <p:spPr bwMode="auto">
            <a:xfrm>
              <a:off x="3537" y="224"/>
              <a:ext cx="243" cy="3744"/>
            </a:xfrm>
            <a:custGeom>
              <a:avLst/>
              <a:gdLst>
                <a:gd name="T0" fmla="*/ 255 w 451"/>
                <a:gd name="T1" fmla="*/ 0 h 3536"/>
                <a:gd name="T2" fmla="*/ 31 w 451"/>
                <a:gd name="T3" fmla="*/ 456 h 3536"/>
                <a:gd name="T4" fmla="*/ 439 w 451"/>
                <a:gd name="T5" fmla="*/ 1312 h 3536"/>
                <a:gd name="T6" fmla="*/ 103 w 451"/>
                <a:gd name="T7" fmla="*/ 2680 h 3536"/>
                <a:gd name="T8" fmla="*/ 391 w 451"/>
                <a:gd name="T9" fmla="*/ 3536 h 35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1"/>
                <a:gd name="T16" fmla="*/ 0 h 3536"/>
                <a:gd name="T17" fmla="*/ 451 w 451"/>
                <a:gd name="T18" fmla="*/ 3536 h 3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1" h="3536">
                  <a:moveTo>
                    <a:pt x="255" y="0"/>
                  </a:moveTo>
                  <a:cubicBezTo>
                    <a:pt x="127" y="118"/>
                    <a:pt x="0" y="237"/>
                    <a:pt x="31" y="456"/>
                  </a:cubicBezTo>
                  <a:cubicBezTo>
                    <a:pt x="62" y="675"/>
                    <a:pt x="427" y="941"/>
                    <a:pt x="439" y="1312"/>
                  </a:cubicBezTo>
                  <a:cubicBezTo>
                    <a:pt x="451" y="1683"/>
                    <a:pt x="111" y="2309"/>
                    <a:pt x="103" y="2680"/>
                  </a:cubicBezTo>
                  <a:cubicBezTo>
                    <a:pt x="95" y="3051"/>
                    <a:pt x="243" y="3293"/>
                    <a:pt x="391" y="3536"/>
                  </a:cubicBezTo>
                </a:path>
              </a:pathLst>
            </a:custGeom>
            <a:noFill/>
            <a:ln w="76200" cmpd="sng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71694" name="Text Box 14"/>
          <p:cNvSpPr txBox="1">
            <a:spLocks noChangeArrowheads="1"/>
          </p:cNvSpPr>
          <p:nvPr/>
        </p:nvSpPr>
        <p:spPr bwMode="auto">
          <a:xfrm>
            <a:off x="5930900" y="279400"/>
            <a:ext cx="3022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fr-FR" sz="200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Espèces chimiques   dans le bécher:</a:t>
            </a:r>
          </a:p>
        </p:txBody>
      </p:sp>
      <p:graphicFrame>
        <p:nvGraphicFramePr>
          <p:cNvPr id="19460" name="Object 15"/>
          <p:cNvGraphicFramePr>
            <a:graphicFrameLocks noChangeAspect="1"/>
          </p:cNvGraphicFramePr>
          <p:nvPr/>
        </p:nvGraphicFramePr>
        <p:xfrm>
          <a:off x="2185988" y="3478213"/>
          <a:ext cx="358775" cy="252412"/>
        </p:xfrm>
        <a:graphic>
          <a:graphicData uri="http://schemas.openxmlformats.org/presentationml/2006/ole">
            <p:oleObj spid="_x0000_s20010" name="CS ChemDraw Drawing" r:id="rId5" imgW="236220" imgH="167640" progId="ACD.ChemSketchCDX">
              <p:embed/>
            </p:oleObj>
          </a:graphicData>
        </a:graphic>
      </p:graphicFrame>
      <p:graphicFrame>
        <p:nvGraphicFramePr>
          <p:cNvPr id="19461" name="Object 16"/>
          <p:cNvGraphicFramePr>
            <a:graphicFrameLocks noChangeAspect="1"/>
          </p:cNvGraphicFramePr>
          <p:nvPr/>
        </p:nvGraphicFramePr>
        <p:xfrm>
          <a:off x="2281238" y="825500"/>
          <a:ext cx="609600" cy="330200"/>
        </p:xfrm>
        <a:graphic>
          <a:graphicData uri="http://schemas.openxmlformats.org/presentationml/2006/ole">
            <p:oleObj spid="_x0000_s20011" name="CS ChemDraw Drawing" r:id="rId6" imgW="401320" imgH="218440" progId="ACD.ChemSketchCDX">
              <p:embed/>
            </p:oleObj>
          </a:graphicData>
        </a:graphic>
      </p:graphicFrame>
      <p:graphicFrame>
        <p:nvGraphicFramePr>
          <p:cNvPr id="19462" name="Object 17"/>
          <p:cNvGraphicFramePr>
            <a:graphicFrameLocks noChangeAspect="1"/>
          </p:cNvGraphicFramePr>
          <p:nvPr/>
        </p:nvGraphicFramePr>
        <p:xfrm>
          <a:off x="1995488" y="3935413"/>
          <a:ext cx="358775" cy="252412"/>
        </p:xfrm>
        <a:graphic>
          <a:graphicData uri="http://schemas.openxmlformats.org/presentationml/2006/ole">
            <p:oleObj spid="_x0000_s20012" name="CS ChemDraw Drawing" r:id="rId7" imgW="236220" imgH="167640" progId="ACD.ChemSketchCDX">
              <p:embed/>
            </p:oleObj>
          </a:graphicData>
        </a:graphic>
      </p:graphicFrame>
      <p:graphicFrame>
        <p:nvGraphicFramePr>
          <p:cNvPr id="19463" name="Object 18"/>
          <p:cNvGraphicFramePr>
            <a:graphicFrameLocks noChangeAspect="1"/>
          </p:cNvGraphicFramePr>
          <p:nvPr/>
        </p:nvGraphicFramePr>
        <p:xfrm>
          <a:off x="1925638" y="2794000"/>
          <a:ext cx="609600" cy="330200"/>
        </p:xfrm>
        <a:graphic>
          <a:graphicData uri="http://schemas.openxmlformats.org/presentationml/2006/ole">
            <p:oleObj spid="_x0000_s20013" name="CS ChemDraw Drawing" r:id="rId8" imgW="401320" imgH="218440" progId="ACD.ChemSketchCDX">
              <p:embed/>
            </p:oleObj>
          </a:graphicData>
        </a:graphic>
      </p:graphicFrame>
      <p:graphicFrame>
        <p:nvGraphicFramePr>
          <p:cNvPr id="19464" name="Object 19"/>
          <p:cNvGraphicFramePr>
            <a:graphicFrameLocks noChangeAspect="1"/>
          </p:cNvGraphicFramePr>
          <p:nvPr/>
        </p:nvGraphicFramePr>
        <p:xfrm>
          <a:off x="1868488" y="2373313"/>
          <a:ext cx="358775" cy="252412"/>
        </p:xfrm>
        <a:graphic>
          <a:graphicData uri="http://schemas.openxmlformats.org/presentationml/2006/ole">
            <p:oleObj spid="_x0000_s20014" name="CS ChemDraw Drawing" r:id="rId9" imgW="236220" imgH="167640" progId="ACD.ChemSketchCDX">
              <p:embed/>
            </p:oleObj>
          </a:graphicData>
        </a:graphic>
      </p:graphicFrame>
      <p:graphicFrame>
        <p:nvGraphicFramePr>
          <p:cNvPr id="19465" name="Object 20"/>
          <p:cNvGraphicFramePr>
            <a:graphicFrameLocks noChangeAspect="1"/>
          </p:cNvGraphicFramePr>
          <p:nvPr/>
        </p:nvGraphicFramePr>
        <p:xfrm>
          <a:off x="1716088" y="1306513"/>
          <a:ext cx="358775" cy="252412"/>
        </p:xfrm>
        <a:graphic>
          <a:graphicData uri="http://schemas.openxmlformats.org/presentationml/2006/ole">
            <p:oleObj spid="_x0000_s20015" name="CS ChemDraw Drawing" r:id="rId10" imgW="236220" imgH="167640" progId="ACD.ChemSketchCDX">
              <p:embed/>
            </p:oleObj>
          </a:graphicData>
        </a:graphic>
      </p:graphicFrame>
      <p:graphicFrame>
        <p:nvGraphicFramePr>
          <p:cNvPr id="19466" name="Object 21"/>
          <p:cNvGraphicFramePr>
            <a:graphicFrameLocks noChangeAspect="1"/>
          </p:cNvGraphicFramePr>
          <p:nvPr/>
        </p:nvGraphicFramePr>
        <p:xfrm>
          <a:off x="1366838" y="812800"/>
          <a:ext cx="609600" cy="330200"/>
        </p:xfrm>
        <a:graphic>
          <a:graphicData uri="http://schemas.openxmlformats.org/presentationml/2006/ole">
            <p:oleObj spid="_x0000_s20016" name="CS ChemDraw Drawing" r:id="rId11" imgW="401320" imgH="218440" progId="ACD.ChemSketchCDX">
              <p:embed/>
            </p:oleObj>
          </a:graphicData>
        </a:graphic>
      </p:graphicFrame>
      <p:sp>
        <p:nvSpPr>
          <p:cNvPr id="19517" name="Freeform 23"/>
          <p:cNvSpPr>
            <a:spLocks/>
          </p:cNvSpPr>
          <p:nvPr/>
        </p:nvSpPr>
        <p:spPr bwMode="auto">
          <a:xfrm>
            <a:off x="762000" y="5321300"/>
            <a:ext cx="3441700" cy="158750"/>
          </a:xfrm>
          <a:custGeom>
            <a:avLst/>
            <a:gdLst>
              <a:gd name="T0" fmla="*/ 0 w 2168"/>
              <a:gd name="T1" fmla="*/ 0 h 100"/>
              <a:gd name="T2" fmla="*/ 264 w 2168"/>
              <a:gd name="T3" fmla="*/ 56 h 100"/>
              <a:gd name="T4" fmla="*/ 768 w 2168"/>
              <a:gd name="T5" fmla="*/ 88 h 100"/>
              <a:gd name="T6" fmla="*/ 1320 w 2168"/>
              <a:gd name="T7" fmla="*/ 96 h 100"/>
              <a:gd name="T8" fmla="*/ 1728 w 2168"/>
              <a:gd name="T9" fmla="*/ 64 h 100"/>
              <a:gd name="T10" fmla="*/ 2168 w 2168"/>
              <a:gd name="T11" fmla="*/ 8 h 1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168"/>
              <a:gd name="T19" fmla="*/ 0 h 100"/>
              <a:gd name="T20" fmla="*/ 2168 w 2168"/>
              <a:gd name="T21" fmla="*/ 100 h 1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8" h="100">
                <a:moveTo>
                  <a:pt x="0" y="0"/>
                </a:moveTo>
                <a:cubicBezTo>
                  <a:pt x="68" y="20"/>
                  <a:pt x="136" y="41"/>
                  <a:pt x="264" y="56"/>
                </a:cubicBezTo>
                <a:cubicBezTo>
                  <a:pt x="392" y="71"/>
                  <a:pt x="592" y="81"/>
                  <a:pt x="768" y="88"/>
                </a:cubicBezTo>
                <a:cubicBezTo>
                  <a:pt x="944" y="95"/>
                  <a:pt x="1160" y="100"/>
                  <a:pt x="1320" y="96"/>
                </a:cubicBezTo>
                <a:cubicBezTo>
                  <a:pt x="1480" y="92"/>
                  <a:pt x="1587" y="79"/>
                  <a:pt x="1728" y="64"/>
                </a:cubicBezTo>
                <a:cubicBezTo>
                  <a:pt x="1869" y="49"/>
                  <a:pt x="2018" y="28"/>
                  <a:pt x="2168" y="8"/>
                </a:cubicBezTo>
              </a:path>
            </a:pathLst>
          </a:custGeom>
          <a:noFill/>
          <a:ln w="12700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aphicFrame>
        <p:nvGraphicFramePr>
          <p:cNvPr id="19467" name="Object 24"/>
          <p:cNvGraphicFramePr>
            <a:graphicFrameLocks noChangeAspect="1"/>
          </p:cNvGraphicFramePr>
          <p:nvPr/>
        </p:nvGraphicFramePr>
        <p:xfrm>
          <a:off x="798513" y="6000750"/>
          <a:ext cx="463550" cy="268288"/>
        </p:xfrm>
        <a:graphic>
          <a:graphicData uri="http://schemas.openxmlformats.org/presentationml/2006/ole">
            <p:oleObj spid="_x0000_s20017" name="CS ChemDraw Drawing" r:id="rId12" imgW="304800" imgH="177800" progId="ACD.ChemSketchCDX">
              <p:embed/>
            </p:oleObj>
          </a:graphicData>
        </a:graphic>
      </p:graphicFrame>
      <p:graphicFrame>
        <p:nvGraphicFramePr>
          <p:cNvPr id="19468" name="Object 26"/>
          <p:cNvGraphicFramePr>
            <a:graphicFrameLocks noChangeAspect="1"/>
          </p:cNvGraphicFramePr>
          <p:nvPr/>
        </p:nvGraphicFramePr>
        <p:xfrm>
          <a:off x="803275" y="6424613"/>
          <a:ext cx="501650" cy="252412"/>
        </p:xfrm>
        <a:graphic>
          <a:graphicData uri="http://schemas.openxmlformats.org/presentationml/2006/ole">
            <p:oleObj spid="_x0000_s20018" name="CS ChemDraw Drawing" r:id="rId13" imgW="330200" imgH="167640" progId="ACD.ChemSketchCDX">
              <p:embed/>
            </p:oleObj>
          </a:graphicData>
        </a:graphic>
      </p:graphicFrame>
      <p:graphicFrame>
        <p:nvGraphicFramePr>
          <p:cNvPr id="19469" name="Object 27"/>
          <p:cNvGraphicFramePr>
            <a:graphicFrameLocks noChangeAspect="1"/>
          </p:cNvGraphicFramePr>
          <p:nvPr/>
        </p:nvGraphicFramePr>
        <p:xfrm>
          <a:off x="1636713" y="6407150"/>
          <a:ext cx="463550" cy="268288"/>
        </p:xfrm>
        <a:graphic>
          <a:graphicData uri="http://schemas.openxmlformats.org/presentationml/2006/ole">
            <p:oleObj spid="_x0000_s20019" name="CS ChemDraw Drawing" r:id="rId14" imgW="304800" imgH="177800" progId="ACD.ChemSketchCDX">
              <p:embed/>
            </p:oleObj>
          </a:graphicData>
        </a:graphic>
      </p:graphicFrame>
      <p:graphicFrame>
        <p:nvGraphicFramePr>
          <p:cNvPr id="19470" name="Object 28"/>
          <p:cNvGraphicFramePr>
            <a:graphicFrameLocks noChangeAspect="1"/>
          </p:cNvGraphicFramePr>
          <p:nvPr/>
        </p:nvGraphicFramePr>
        <p:xfrm>
          <a:off x="1595438" y="4368800"/>
          <a:ext cx="609600" cy="330200"/>
        </p:xfrm>
        <a:graphic>
          <a:graphicData uri="http://schemas.openxmlformats.org/presentationml/2006/ole">
            <p:oleObj spid="_x0000_s20020" name="CS ChemDraw Drawing" r:id="rId15" imgW="401320" imgH="218440" progId="ACD.ChemSketchCDX">
              <p:embed/>
            </p:oleObj>
          </a:graphicData>
        </a:graphic>
      </p:graphicFrame>
      <p:graphicFrame>
        <p:nvGraphicFramePr>
          <p:cNvPr id="19471" name="Object 29"/>
          <p:cNvGraphicFramePr>
            <a:graphicFrameLocks noChangeAspect="1"/>
          </p:cNvGraphicFramePr>
          <p:nvPr/>
        </p:nvGraphicFramePr>
        <p:xfrm>
          <a:off x="2287588" y="2068513"/>
          <a:ext cx="358775" cy="252412"/>
        </p:xfrm>
        <a:graphic>
          <a:graphicData uri="http://schemas.openxmlformats.org/presentationml/2006/ole">
            <p:oleObj spid="_x0000_s20021" name="CS ChemDraw Drawing" r:id="rId16" imgW="236220" imgH="167640" progId="ACD.ChemSketchCDX">
              <p:embed/>
            </p:oleObj>
          </a:graphicData>
        </a:graphic>
      </p:graphicFrame>
      <p:graphicFrame>
        <p:nvGraphicFramePr>
          <p:cNvPr id="19472" name="Object 30"/>
          <p:cNvGraphicFramePr>
            <a:graphicFrameLocks noChangeAspect="1"/>
          </p:cNvGraphicFramePr>
          <p:nvPr/>
        </p:nvGraphicFramePr>
        <p:xfrm>
          <a:off x="1824038" y="3124200"/>
          <a:ext cx="609600" cy="330200"/>
        </p:xfrm>
        <a:graphic>
          <a:graphicData uri="http://schemas.openxmlformats.org/presentationml/2006/ole">
            <p:oleObj spid="_x0000_s20022" name="CS ChemDraw Drawing" r:id="rId17" imgW="401320" imgH="218440" progId="ACD.ChemSketchCDX">
              <p:embed/>
            </p:oleObj>
          </a:graphicData>
        </a:graphic>
      </p:graphicFrame>
      <p:graphicFrame>
        <p:nvGraphicFramePr>
          <p:cNvPr id="19473" name="Object 31"/>
          <p:cNvGraphicFramePr>
            <a:graphicFrameLocks noChangeAspect="1"/>
          </p:cNvGraphicFramePr>
          <p:nvPr/>
        </p:nvGraphicFramePr>
        <p:xfrm>
          <a:off x="1671638" y="1993900"/>
          <a:ext cx="609600" cy="330200"/>
        </p:xfrm>
        <a:graphic>
          <a:graphicData uri="http://schemas.openxmlformats.org/presentationml/2006/ole">
            <p:oleObj spid="_x0000_s20023" name="CS ChemDraw Drawing" r:id="rId18" imgW="401320" imgH="218440" progId="ACD.ChemSketchCDX">
              <p:embed/>
            </p:oleObj>
          </a:graphicData>
        </a:graphic>
      </p:graphicFrame>
      <p:graphicFrame>
        <p:nvGraphicFramePr>
          <p:cNvPr id="19474" name="Object 32"/>
          <p:cNvGraphicFramePr>
            <a:graphicFrameLocks noChangeAspect="1"/>
          </p:cNvGraphicFramePr>
          <p:nvPr/>
        </p:nvGraphicFramePr>
        <p:xfrm>
          <a:off x="1919288" y="1014413"/>
          <a:ext cx="358775" cy="252412"/>
        </p:xfrm>
        <a:graphic>
          <a:graphicData uri="http://schemas.openxmlformats.org/presentationml/2006/ole">
            <p:oleObj spid="_x0000_s20024" name="CS ChemDraw Drawing" r:id="rId19" imgW="236220" imgH="167640" progId="ACD.ChemSketchCDX">
              <p:embed/>
            </p:oleObj>
          </a:graphicData>
        </a:graphic>
      </p:graphicFrame>
      <p:graphicFrame>
        <p:nvGraphicFramePr>
          <p:cNvPr id="19475" name="Object 33"/>
          <p:cNvGraphicFramePr>
            <a:graphicFrameLocks noChangeAspect="1"/>
          </p:cNvGraphicFramePr>
          <p:nvPr/>
        </p:nvGraphicFramePr>
        <p:xfrm>
          <a:off x="2198688" y="2500313"/>
          <a:ext cx="358775" cy="252412"/>
        </p:xfrm>
        <a:graphic>
          <a:graphicData uri="http://schemas.openxmlformats.org/presentationml/2006/ole">
            <p:oleObj spid="_x0000_s20025" name="CS ChemDraw Drawing" r:id="rId20" imgW="236220" imgH="167640" progId="ACD.ChemSketchCDX">
              <p:embed/>
            </p:oleObj>
          </a:graphicData>
        </a:graphic>
      </p:graphicFrame>
      <p:graphicFrame>
        <p:nvGraphicFramePr>
          <p:cNvPr id="19476" name="Object 34"/>
          <p:cNvGraphicFramePr>
            <a:graphicFrameLocks noChangeAspect="1"/>
          </p:cNvGraphicFramePr>
          <p:nvPr/>
        </p:nvGraphicFramePr>
        <p:xfrm>
          <a:off x="2065338" y="1257300"/>
          <a:ext cx="609600" cy="330200"/>
        </p:xfrm>
        <a:graphic>
          <a:graphicData uri="http://schemas.openxmlformats.org/presentationml/2006/ole">
            <p:oleObj spid="_x0000_s20026" name="CS ChemDraw Drawing" r:id="rId21" imgW="401320" imgH="218440" progId="ACD.ChemSketchCDX">
              <p:embed/>
            </p:oleObj>
          </a:graphicData>
        </a:graphic>
      </p:graphicFrame>
      <p:graphicFrame>
        <p:nvGraphicFramePr>
          <p:cNvPr id="19477" name="Object 35"/>
          <p:cNvGraphicFramePr>
            <a:graphicFrameLocks noChangeAspect="1"/>
          </p:cNvGraphicFramePr>
          <p:nvPr/>
        </p:nvGraphicFramePr>
        <p:xfrm>
          <a:off x="2160588" y="6488113"/>
          <a:ext cx="358775" cy="252412"/>
        </p:xfrm>
        <a:graphic>
          <a:graphicData uri="http://schemas.openxmlformats.org/presentationml/2006/ole">
            <p:oleObj spid="_x0000_s20027" name="CS ChemDraw Drawing" r:id="rId22" imgW="236220" imgH="167640" progId="ACD.ChemSketchCDX">
              <p:embed/>
            </p:oleObj>
          </a:graphicData>
        </a:graphic>
      </p:graphicFrame>
      <p:graphicFrame>
        <p:nvGraphicFramePr>
          <p:cNvPr id="19478" name="Object 36"/>
          <p:cNvGraphicFramePr>
            <a:graphicFrameLocks noChangeAspect="1"/>
          </p:cNvGraphicFramePr>
          <p:nvPr/>
        </p:nvGraphicFramePr>
        <p:xfrm>
          <a:off x="2376488" y="5345113"/>
          <a:ext cx="358775" cy="252412"/>
        </p:xfrm>
        <a:graphic>
          <a:graphicData uri="http://schemas.openxmlformats.org/presentationml/2006/ole">
            <p:oleObj spid="_x0000_s20028" name="CS ChemDraw Drawing" r:id="rId23" imgW="236220" imgH="167640" progId="ACD.ChemSketchCDX">
              <p:embed/>
            </p:oleObj>
          </a:graphicData>
        </a:graphic>
      </p:graphicFrame>
      <p:graphicFrame>
        <p:nvGraphicFramePr>
          <p:cNvPr id="19479" name="Object 37"/>
          <p:cNvGraphicFramePr>
            <a:graphicFrameLocks noChangeAspect="1"/>
          </p:cNvGraphicFramePr>
          <p:nvPr/>
        </p:nvGraphicFramePr>
        <p:xfrm>
          <a:off x="1490663" y="5886450"/>
          <a:ext cx="512762" cy="311150"/>
        </p:xfrm>
        <a:graphic>
          <a:graphicData uri="http://schemas.openxmlformats.org/presentationml/2006/ole">
            <p:oleObj spid="_x0000_s20029" name="CS ChemDraw Drawing" r:id="rId24" imgW="337820" imgH="205740" progId="ACD.ChemSketchCDX">
              <p:embed/>
            </p:oleObj>
          </a:graphicData>
        </a:graphic>
      </p:graphicFrame>
      <p:graphicFrame>
        <p:nvGraphicFramePr>
          <p:cNvPr id="19480" name="Object 38"/>
          <p:cNvGraphicFramePr>
            <a:graphicFrameLocks noChangeAspect="1"/>
          </p:cNvGraphicFramePr>
          <p:nvPr/>
        </p:nvGraphicFramePr>
        <p:xfrm>
          <a:off x="1643063" y="5454650"/>
          <a:ext cx="512762" cy="311150"/>
        </p:xfrm>
        <a:graphic>
          <a:graphicData uri="http://schemas.openxmlformats.org/presentationml/2006/ole">
            <p:oleObj spid="_x0000_s20030" name="CS ChemDraw Drawing" r:id="rId25" imgW="337820" imgH="205740" progId="ACD.ChemSketchCDX">
              <p:embed/>
            </p:oleObj>
          </a:graphicData>
        </a:graphic>
      </p:graphicFrame>
      <p:graphicFrame>
        <p:nvGraphicFramePr>
          <p:cNvPr id="19481" name="Object 39"/>
          <p:cNvGraphicFramePr>
            <a:graphicFrameLocks noChangeAspect="1"/>
          </p:cNvGraphicFramePr>
          <p:nvPr/>
        </p:nvGraphicFramePr>
        <p:xfrm>
          <a:off x="2198688" y="5751513"/>
          <a:ext cx="358775" cy="252412"/>
        </p:xfrm>
        <a:graphic>
          <a:graphicData uri="http://schemas.openxmlformats.org/presentationml/2006/ole">
            <p:oleObj spid="_x0000_s20031" name="CS ChemDraw Drawing" r:id="rId26" imgW="236220" imgH="167640" progId="ACD.ChemSketchCDX">
              <p:embed/>
            </p:oleObj>
          </a:graphicData>
        </a:graphic>
      </p:graphicFrame>
      <p:graphicFrame>
        <p:nvGraphicFramePr>
          <p:cNvPr id="19482" name="Object 40"/>
          <p:cNvGraphicFramePr>
            <a:graphicFrameLocks noChangeAspect="1"/>
          </p:cNvGraphicFramePr>
          <p:nvPr/>
        </p:nvGraphicFramePr>
        <p:xfrm>
          <a:off x="2640013" y="5822950"/>
          <a:ext cx="463550" cy="268288"/>
        </p:xfrm>
        <a:graphic>
          <a:graphicData uri="http://schemas.openxmlformats.org/presentationml/2006/ole">
            <p:oleObj spid="_x0000_s20032" name="CS ChemDraw Drawing" r:id="rId27" imgW="304800" imgH="177800" progId="ACD.ChemSketchCDX">
              <p:embed/>
            </p:oleObj>
          </a:graphicData>
        </a:graphic>
      </p:graphicFrame>
      <p:graphicFrame>
        <p:nvGraphicFramePr>
          <p:cNvPr id="19483" name="Object 41"/>
          <p:cNvGraphicFramePr>
            <a:graphicFrameLocks noChangeAspect="1"/>
          </p:cNvGraphicFramePr>
          <p:nvPr/>
        </p:nvGraphicFramePr>
        <p:xfrm>
          <a:off x="3643313" y="6140450"/>
          <a:ext cx="463550" cy="268288"/>
        </p:xfrm>
        <a:graphic>
          <a:graphicData uri="http://schemas.openxmlformats.org/presentationml/2006/ole">
            <p:oleObj spid="_x0000_s20033" name="CS ChemDraw Drawing" r:id="rId28" imgW="304800" imgH="177800" progId="ACD.ChemSketchCDX">
              <p:embed/>
            </p:oleObj>
          </a:graphicData>
        </a:graphic>
      </p:graphicFrame>
      <p:graphicFrame>
        <p:nvGraphicFramePr>
          <p:cNvPr id="19484" name="Object 42"/>
          <p:cNvGraphicFramePr>
            <a:graphicFrameLocks noChangeAspect="1"/>
          </p:cNvGraphicFramePr>
          <p:nvPr/>
        </p:nvGraphicFramePr>
        <p:xfrm>
          <a:off x="2900363" y="5429250"/>
          <a:ext cx="512762" cy="311150"/>
        </p:xfrm>
        <a:graphic>
          <a:graphicData uri="http://schemas.openxmlformats.org/presentationml/2006/ole">
            <p:oleObj spid="_x0000_s20034" name="CS ChemDraw Drawing" r:id="rId29" imgW="337820" imgH="205740" progId="ACD.ChemSketchCDX">
              <p:embed/>
            </p:oleObj>
          </a:graphicData>
        </a:graphic>
      </p:graphicFrame>
      <p:graphicFrame>
        <p:nvGraphicFramePr>
          <p:cNvPr id="19485" name="Object 43"/>
          <p:cNvGraphicFramePr>
            <a:graphicFrameLocks noChangeAspect="1"/>
          </p:cNvGraphicFramePr>
          <p:nvPr/>
        </p:nvGraphicFramePr>
        <p:xfrm>
          <a:off x="3522663" y="5632450"/>
          <a:ext cx="512762" cy="311150"/>
        </p:xfrm>
        <a:graphic>
          <a:graphicData uri="http://schemas.openxmlformats.org/presentationml/2006/ole">
            <p:oleObj spid="_x0000_s20035" name="CS ChemDraw Drawing" r:id="rId30" imgW="337820" imgH="205740" progId="ACD.ChemSketchCDX">
              <p:embed/>
            </p:oleObj>
          </a:graphicData>
        </a:graphic>
      </p:graphicFrame>
      <p:graphicFrame>
        <p:nvGraphicFramePr>
          <p:cNvPr id="19486" name="Object 44"/>
          <p:cNvGraphicFramePr>
            <a:graphicFrameLocks noChangeAspect="1"/>
          </p:cNvGraphicFramePr>
          <p:nvPr/>
        </p:nvGraphicFramePr>
        <p:xfrm>
          <a:off x="2633663" y="6292850"/>
          <a:ext cx="512762" cy="311150"/>
        </p:xfrm>
        <a:graphic>
          <a:graphicData uri="http://schemas.openxmlformats.org/presentationml/2006/ole">
            <p:oleObj spid="_x0000_s20036" name="CS ChemDraw Drawing" r:id="rId31" imgW="337820" imgH="205740" progId="ACD.ChemSketchCDX">
              <p:embed/>
            </p:oleObj>
          </a:graphicData>
        </a:graphic>
      </p:graphicFrame>
      <p:graphicFrame>
        <p:nvGraphicFramePr>
          <p:cNvPr id="19487" name="Object 45"/>
          <p:cNvGraphicFramePr>
            <a:graphicFrameLocks noChangeAspect="1"/>
          </p:cNvGraphicFramePr>
          <p:nvPr/>
        </p:nvGraphicFramePr>
        <p:xfrm>
          <a:off x="2100263" y="6102350"/>
          <a:ext cx="512762" cy="311150"/>
        </p:xfrm>
        <a:graphic>
          <a:graphicData uri="http://schemas.openxmlformats.org/presentationml/2006/ole">
            <p:oleObj spid="_x0000_s20037" name="CS ChemDraw Drawing" r:id="rId32" imgW="337820" imgH="205740" progId="ACD.ChemSketchCDX">
              <p:embed/>
            </p:oleObj>
          </a:graphicData>
        </a:graphic>
      </p:graphicFrame>
      <p:graphicFrame>
        <p:nvGraphicFramePr>
          <p:cNvPr id="19488" name="Object 46"/>
          <p:cNvGraphicFramePr>
            <a:graphicFrameLocks noChangeAspect="1"/>
          </p:cNvGraphicFramePr>
          <p:nvPr/>
        </p:nvGraphicFramePr>
        <p:xfrm>
          <a:off x="1862138" y="495300"/>
          <a:ext cx="609600" cy="330200"/>
        </p:xfrm>
        <a:graphic>
          <a:graphicData uri="http://schemas.openxmlformats.org/presentationml/2006/ole">
            <p:oleObj spid="_x0000_s20038" name="CS ChemDraw Drawing" r:id="rId33" imgW="401320" imgH="218440" progId="ACD.ChemSketchCDX">
              <p:embed/>
            </p:oleObj>
          </a:graphicData>
        </a:graphic>
      </p:graphicFrame>
      <p:graphicFrame>
        <p:nvGraphicFramePr>
          <p:cNvPr id="19489" name="Object 47"/>
          <p:cNvGraphicFramePr>
            <a:graphicFrameLocks noChangeAspect="1"/>
          </p:cNvGraphicFramePr>
          <p:nvPr/>
        </p:nvGraphicFramePr>
        <p:xfrm>
          <a:off x="1423988" y="531813"/>
          <a:ext cx="358775" cy="252412"/>
        </p:xfrm>
        <a:graphic>
          <a:graphicData uri="http://schemas.openxmlformats.org/presentationml/2006/ole">
            <p:oleObj spid="_x0000_s20039" name="CS ChemDraw Drawing" r:id="rId34" imgW="236220" imgH="167640" progId="ACD.ChemSketchCDX">
              <p:embed/>
            </p:oleObj>
          </a:graphicData>
        </a:graphic>
      </p:graphicFrame>
      <p:graphicFrame>
        <p:nvGraphicFramePr>
          <p:cNvPr id="19490" name="Object 48"/>
          <p:cNvGraphicFramePr>
            <a:graphicFrameLocks noChangeAspect="1"/>
          </p:cNvGraphicFramePr>
          <p:nvPr/>
        </p:nvGraphicFramePr>
        <p:xfrm>
          <a:off x="2395538" y="215900"/>
          <a:ext cx="609600" cy="330200"/>
        </p:xfrm>
        <a:graphic>
          <a:graphicData uri="http://schemas.openxmlformats.org/presentationml/2006/ole">
            <p:oleObj spid="_x0000_s20040" name="CS ChemDraw Drawing" r:id="rId35" imgW="401320" imgH="218440" progId="ACD.ChemSketchCDX">
              <p:embed/>
            </p:oleObj>
          </a:graphicData>
        </a:graphic>
      </p:graphicFrame>
      <p:graphicFrame>
        <p:nvGraphicFramePr>
          <p:cNvPr id="19491" name="Object 49"/>
          <p:cNvGraphicFramePr>
            <a:graphicFrameLocks noChangeAspect="1"/>
          </p:cNvGraphicFramePr>
          <p:nvPr/>
        </p:nvGraphicFramePr>
        <p:xfrm>
          <a:off x="1728788" y="241300"/>
          <a:ext cx="358775" cy="252413"/>
        </p:xfrm>
        <a:graphic>
          <a:graphicData uri="http://schemas.openxmlformats.org/presentationml/2006/ole">
            <p:oleObj spid="_x0000_s20041" name="CS ChemDraw Drawing" r:id="rId36" imgW="236220" imgH="167640" progId="ACD.ChemSketchCDX">
              <p:embed/>
            </p:oleObj>
          </a:graphicData>
        </a:graphic>
      </p:graphicFrame>
      <p:graphicFrame>
        <p:nvGraphicFramePr>
          <p:cNvPr id="19492" name="Object 50"/>
          <p:cNvGraphicFramePr>
            <a:graphicFrameLocks noChangeAspect="1"/>
          </p:cNvGraphicFramePr>
          <p:nvPr/>
        </p:nvGraphicFramePr>
        <p:xfrm>
          <a:off x="1290638" y="-139700"/>
          <a:ext cx="609600" cy="330200"/>
        </p:xfrm>
        <a:graphic>
          <a:graphicData uri="http://schemas.openxmlformats.org/presentationml/2006/ole">
            <p:oleObj spid="_x0000_s20042" name="CS ChemDraw Drawing" r:id="rId37" imgW="401320" imgH="218440" progId="ACD.ChemSketchCDX">
              <p:embed/>
            </p:oleObj>
          </a:graphicData>
        </a:graphic>
      </p:graphicFrame>
      <p:graphicFrame>
        <p:nvGraphicFramePr>
          <p:cNvPr id="19493" name="Object 51"/>
          <p:cNvGraphicFramePr>
            <a:graphicFrameLocks noChangeAspect="1"/>
          </p:cNvGraphicFramePr>
          <p:nvPr/>
        </p:nvGraphicFramePr>
        <p:xfrm>
          <a:off x="2135188" y="-76200"/>
          <a:ext cx="358775" cy="252413"/>
        </p:xfrm>
        <a:graphic>
          <a:graphicData uri="http://schemas.openxmlformats.org/presentationml/2006/ole">
            <p:oleObj spid="_x0000_s20043" name="CS ChemDraw Drawing" r:id="rId38" imgW="236220" imgH="167640" progId="ACD.ChemSketchCDX">
              <p:embed/>
            </p:oleObj>
          </a:graphicData>
        </a:graphic>
      </p:graphicFrame>
      <p:sp>
        <p:nvSpPr>
          <p:cNvPr id="19518" name="Rectangle 2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19519" name="Group 52"/>
          <p:cNvGrpSpPr>
            <a:grpSpLocks/>
          </p:cNvGrpSpPr>
          <p:nvPr/>
        </p:nvGrpSpPr>
        <p:grpSpPr bwMode="auto">
          <a:xfrm>
            <a:off x="5384800" y="5842000"/>
            <a:ext cx="3676650" cy="939800"/>
            <a:chOff x="3392" y="3680"/>
            <a:chExt cx="2316" cy="592"/>
          </a:xfrm>
        </p:grpSpPr>
        <p:sp>
          <p:nvSpPr>
            <p:cNvPr id="19527" name="Text Box 53"/>
            <p:cNvSpPr txBox="1">
              <a:spLocks noChangeArrowheads="1"/>
            </p:cNvSpPr>
            <p:nvPr/>
          </p:nvSpPr>
          <p:spPr bwMode="auto">
            <a:xfrm>
              <a:off x="3392" y="3680"/>
              <a:ext cx="192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>
                  <a:solidFill>
                    <a:srgbClr val="FF0000"/>
                  </a:solidFill>
                  <a:latin typeface="Comic Sans MS" pitchFamily="66" charset="0"/>
                </a:rPr>
                <a:t>Réaction support de titrage:</a:t>
              </a:r>
            </a:p>
          </p:txBody>
        </p:sp>
        <p:sp>
          <p:nvSpPr>
            <p:cNvPr id="19528" name="AutoShape 54"/>
            <p:cNvSpPr>
              <a:spLocks noChangeArrowheads="1"/>
            </p:cNvSpPr>
            <p:nvPr/>
          </p:nvSpPr>
          <p:spPr bwMode="auto">
            <a:xfrm>
              <a:off x="3453" y="3921"/>
              <a:ext cx="2255" cy="351"/>
            </a:xfrm>
            <a:prstGeom prst="roundRect">
              <a:avLst>
                <a:gd name="adj" fmla="val 16667"/>
              </a:avLst>
            </a:prstGeom>
            <a:solidFill>
              <a:schemeClr val="folHlink"/>
            </a:soli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71735" name="AutoShape 55"/>
            <p:cNvSpPr>
              <a:spLocks noChangeArrowheads="1"/>
            </p:cNvSpPr>
            <p:nvPr/>
          </p:nvSpPr>
          <p:spPr bwMode="auto">
            <a:xfrm>
              <a:off x="3405" y="3857"/>
              <a:ext cx="2255" cy="367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1">
                    <a:gamma/>
                    <a:shade val="7607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76078"/>
                    <a:invGamma/>
                  </a:schemeClr>
                </a:gs>
              </a:gsLst>
              <a:lin ang="2700000" scaled="1"/>
            </a:gradFill>
            <a:ln w="381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FR"/>
            </a:p>
          </p:txBody>
        </p:sp>
        <p:graphicFrame>
          <p:nvGraphicFramePr>
            <p:cNvPr id="19501" name="Object 56"/>
            <p:cNvGraphicFramePr>
              <a:graphicFrameLocks noChangeAspect="1"/>
            </p:cNvGraphicFramePr>
            <p:nvPr/>
          </p:nvGraphicFramePr>
          <p:xfrm>
            <a:off x="3537" y="3931"/>
            <a:ext cx="384" cy="208"/>
          </p:xfrm>
          <a:graphic>
            <a:graphicData uri="http://schemas.openxmlformats.org/presentationml/2006/ole">
              <p:oleObj spid="_x0000_s20044" name="CS ChemDraw Drawing" r:id="rId39" imgW="401320" imgH="218440" progId="ACD.ChemSketchCDX">
                <p:embed/>
              </p:oleObj>
            </a:graphicData>
          </a:graphic>
        </p:graphicFrame>
        <p:graphicFrame>
          <p:nvGraphicFramePr>
            <p:cNvPr id="19502" name="Object 57"/>
            <p:cNvGraphicFramePr>
              <a:graphicFrameLocks noChangeAspect="1"/>
            </p:cNvGraphicFramePr>
            <p:nvPr/>
          </p:nvGraphicFramePr>
          <p:xfrm>
            <a:off x="4271" y="3951"/>
            <a:ext cx="316" cy="159"/>
          </p:xfrm>
          <a:graphic>
            <a:graphicData uri="http://schemas.openxmlformats.org/presentationml/2006/ole">
              <p:oleObj spid="_x0000_s20045" name="CS ChemDraw Drawing" r:id="rId40" imgW="330200" imgH="167640" progId="ACD.ChemSketchCDX">
                <p:embed/>
              </p:oleObj>
            </a:graphicData>
          </a:graphic>
        </p:graphicFrame>
        <p:graphicFrame>
          <p:nvGraphicFramePr>
            <p:cNvPr id="19503" name="Object 58"/>
            <p:cNvGraphicFramePr>
              <a:graphicFrameLocks noChangeAspect="1"/>
            </p:cNvGraphicFramePr>
            <p:nvPr/>
          </p:nvGraphicFramePr>
          <p:xfrm>
            <a:off x="4952" y="3952"/>
            <a:ext cx="169" cy="196"/>
          </p:xfrm>
          <a:graphic>
            <a:graphicData uri="http://schemas.openxmlformats.org/presentationml/2006/ole">
              <p:oleObj spid="_x0000_s20046" name="CS ChemDraw Drawing" r:id="rId41" imgW="561340" imgH="205740" progId="ACD.ChemSketchCDX">
                <p:embed/>
              </p:oleObj>
            </a:graphicData>
          </a:graphic>
        </p:graphicFrame>
        <p:sp>
          <p:nvSpPr>
            <p:cNvPr id="19530" name="Text Box 59"/>
            <p:cNvSpPr txBox="1">
              <a:spLocks noChangeArrowheads="1"/>
            </p:cNvSpPr>
            <p:nvPr/>
          </p:nvSpPr>
          <p:spPr bwMode="auto">
            <a:xfrm>
              <a:off x="3971" y="3908"/>
              <a:ext cx="88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/>
                <a:t>+</a:t>
              </a:r>
            </a:p>
          </p:txBody>
        </p:sp>
        <p:sp>
          <p:nvSpPr>
            <p:cNvPr id="19531" name="Text Box 60"/>
            <p:cNvSpPr txBox="1">
              <a:spLocks noChangeArrowheads="1"/>
            </p:cNvSpPr>
            <p:nvPr/>
          </p:nvSpPr>
          <p:spPr bwMode="auto">
            <a:xfrm>
              <a:off x="4634" y="3890"/>
              <a:ext cx="8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800" b="1">
                  <a:sym typeface="Wingdings" pitchFamily="2" charset="2"/>
                </a:rPr>
                <a:t></a:t>
              </a:r>
            </a:p>
          </p:txBody>
        </p:sp>
        <p:graphicFrame>
          <p:nvGraphicFramePr>
            <p:cNvPr id="19504" name="Object 61"/>
            <p:cNvGraphicFramePr>
              <a:graphicFrameLocks noChangeAspect="1"/>
            </p:cNvGraphicFramePr>
            <p:nvPr/>
          </p:nvGraphicFramePr>
          <p:xfrm>
            <a:off x="3835" y="4053"/>
            <a:ext cx="204" cy="133"/>
          </p:xfrm>
          <a:graphic>
            <a:graphicData uri="http://schemas.openxmlformats.org/presentationml/2006/ole">
              <p:oleObj spid="_x0000_s20047" name="CS ChemDraw Drawing" r:id="rId42" imgW="314960" imgH="205740" progId="ACD.ChemSketchCDX">
                <p:embed/>
              </p:oleObj>
            </a:graphicData>
          </a:graphic>
        </p:graphicFrame>
        <p:graphicFrame>
          <p:nvGraphicFramePr>
            <p:cNvPr id="19505" name="Object 62"/>
            <p:cNvGraphicFramePr>
              <a:graphicFrameLocks noChangeAspect="1"/>
            </p:cNvGraphicFramePr>
            <p:nvPr/>
          </p:nvGraphicFramePr>
          <p:xfrm>
            <a:off x="4499" y="4045"/>
            <a:ext cx="204" cy="133"/>
          </p:xfrm>
          <a:graphic>
            <a:graphicData uri="http://schemas.openxmlformats.org/presentationml/2006/ole">
              <p:oleObj spid="_x0000_s20048" name="CS ChemDraw Drawing" r:id="rId43" imgW="314960" imgH="205740" progId="ACD.ChemSketchCDX">
                <p:embed/>
              </p:oleObj>
            </a:graphicData>
          </a:graphic>
        </p:graphicFrame>
        <p:graphicFrame>
          <p:nvGraphicFramePr>
            <p:cNvPr id="19506" name="Object 63"/>
            <p:cNvGraphicFramePr>
              <a:graphicFrameLocks noChangeAspect="1"/>
            </p:cNvGraphicFramePr>
            <p:nvPr/>
          </p:nvGraphicFramePr>
          <p:xfrm>
            <a:off x="5436" y="4032"/>
            <a:ext cx="162" cy="152"/>
          </p:xfrm>
          <a:graphic>
            <a:graphicData uri="http://schemas.openxmlformats.org/presentationml/2006/ole">
              <p:oleObj spid="_x0000_s20049" name="Equation" r:id="rId44" imgW="371160" imgH="239040" progId="">
                <p:embed/>
              </p:oleObj>
            </a:graphicData>
          </a:graphic>
        </p:graphicFrame>
        <p:graphicFrame>
          <p:nvGraphicFramePr>
            <p:cNvPr id="19507" name="Object 64"/>
            <p:cNvGraphicFramePr>
              <a:graphicFrameLocks noChangeAspect="1"/>
            </p:cNvGraphicFramePr>
            <p:nvPr/>
          </p:nvGraphicFramePr>
          <p:xfrm>
            <a:off x="5131" y="3956"/>
            <a:ext cx="323" cy="196"/>
          </p:xfrm>
          <a:graphic>
            <a:graphicData uri="http://schemas.openxmlformats.org/presentationml/2006/ole">
              <p:oleObj spid="_x0000_s20050" name="CS ChemDraw Drawing" r:id="rId45" imgW="337820" imgH="205740" progId="ACD.ChemSketchCDX">
                <p:embed/>
              </p:oleObj>
            </a:graphicData>
          </a:graphic>
        </p:graphicFrame>
      </p:grpSp>
      <p:sp>
        <p:nvSpPr>
          <p:cNvPr id="19520" name="Text Box 65"/>
          <p:cNvSpPr txBox="1">
            <a:spLocks noChangeArrowheads="1"/>
          </p:cNvSpPr>
          <p:nvPr/>
        </p:nvSpPr>
        <p:spPr bwMode="auto">
          <a:xfrm>
            <a:off x="6426200" y="1358900"/>
            <a:ext cx="2362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800">
                <a:solidFill>
                  <a:schemeClr val="accent2"/>
                </a:solidFill>
                <a:latin typeface="Comic Sans MS" pitchFamily="66" charset="0"/>
              </a:rPr>
              <a:t>Avant l’équivalence…</a:t>
            </a:r>
          </a:p>
        </p:txBody>
      </p:sp>
      <p:grpSp>
        <p:nvGrpSpPr>
          <p:cNvPr id="19521" name="Group 66"/>
          <p:cNvGrpSpPr>
            <a:grpSpLocks/>
          </p:cNvGrpSpPr>
          <p:nvPr/>
        </p:nvGrpSpPr>
        <p:grpSpPr bwMode="auto">
          <a:xfrm>
            <a:off x="6184900" y="1422400"/>
            <a:ext cx="241300" cy="241300"/>
            <a:chOff x="4232" y="2360"/>
            <a:chExt cx="416" cy="392"/>
          </a:xfrm>
        </p:grpSpPr>
        <p:sp>
          <p:nvSpPr>
            <p:cNvPr id="19525" name="Oval 67"/>
            <p:cNvSpPr>
              <a:spLocks noChangeArrowheads="1"/>
            </p:cNvSpPr>
            <p:nvPr/>
          </p:nvSpPr>
          <p:spPr bwMode="auto">
            <a:xfrm>
              <a:off x="4232" y="2360"/>
              <a:ext cx="416" cy="392"/>
            </a:xfrm>
            <a:prstGeom prst="ellipse">
              <a:avLst/>
            </a:pr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71748" name="Oval 68"/>
            <p:cNvSpPr>
              <a:spLocks noChangeArrowheads="1"/>
            </p:cNvSpPr>
            <p:nvPr/>
          </p:nvSpPr>
          <p:spPr bwMode="auto">
            <a:xfrm>
              <a:off x="4232" y="2360"/>
              <a:ext cx="375" cy="369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gamma/>
                    <a:tint val="0"/>
                    <a:invGamma/>
                  </a:schemeClr>
                </a:gs>
                <a:gs pos="100000">
                  <a:schemeClr val="accent2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FR"/>
            </a:p>
          </p:txBody>
        </p:sp>
      </p:grpSp>
      <p:graphicFrame>
        <p:nvGraphicFramePr>
          <p:cNvPr id="19494" name="Object 69"/>
          <p:cNvGraphicFramePr>
            <a:graphicFrameLocks noChangeAspect="1"/>
          </p:cNvGraphicFramePr>
          <p:nvPr/>
        </p:nvGraphicFramePr>
        <p:xfrm>
          <a:off x="6475413" y="1809750"/>
          <a:ext cx="463550" cy="268288"/>
        </p:xfrm>
        <a:graphic>
          <a:graphicData uri="http://schemas.openxmlformats.org/presentationml/2006/ole">
            <p:oleObj spid="_x0000_s20051" name="CS ChemDraw Drawing" r:id="rId46" imgW="304800" imgH="177800" progId="ACD.ChemSketchCDX">
              <p:embed/>
            </p:oleObj>
          </a:graphicData>
        </a:graphic>
      </p:graphicFrame>
      <p:graphicFrame>
        <p:nvGraphicFramePr>
          <p:cNvPr id="19495" name="Object 70"/>
          <p:cNvGraphicFramePr>
            <a:graphicFrameLocks noChangeAspect="1"/>
          </p:cNvGraphicFramePr>
          <p:nvPr/>
        </p:nvGraphicFramePr>
        <p:xfrm>
          <a:off x="7153275" y="1827213"/>
          <a:ext cx="501650" cy="252412"/>
        </p:xfrm>
        <a:graphic>
          <a:graphicData uri="http://schemas.openxmlformats.org/presentationml/2006/ole">
            <p:oleObj spid="_x0000_s20052" name="CS ChemDraw Drawing" r:id="rId47" imgW="330200" imgH="167640" progId="ACD.ChemSketchCDX">
              <p:embed/>
            </p:oleObj>
          </a:graphicData>
        </a:graphic>
      </p:graphicFrame>
      <p:grpSp>
        <p:nvGrpSpPr>
          <p:cNvPr id="19522" name="Group 71"/>
          <p:cNvGrpSpPr>
            <a:grpSpLocks/>
          </p:cNvGrpSpPr>
          <p:nvPr/>
        </p:nvGrpSpPr>
        <p:grpSpPr bwMode="auto">
          <a:xfrm>
            <a:off x="7812088" y="1797050"/>
            <a:ext cx="633412" cy="492125"/>
            <a:chOff x="3977" y="1748"/>
            <a:chExt cx="399" cy="310"/>
          </a:xfrm>
        </p:grpSpPr>
        <p:graphicFrame>
          <p:nvGraphicFramePr>
            <p:cNvPr id="19499" name="Object 72"/>
            <p:cNvGraphicFramePr>
              <a:graphicFrameLocks noChangeAspect="1"/>
            </p:cNvGraphicFramePr>
            <p:nvPr/>
          </p:nvGraphicFramePr>
          <p:xfrm>
            <a:off x="4011" y="1748"/>
            <a:ext cx="323" cy="196"/>
          </p:xfrm>
          <a:graphic>
            <a:graphicData uri="http://schemas.openxmlformats.org/presentationml/2006/ole">
              <p:oleObj spid="_x0000_s20053" name="CS ChemDraw Drawing" r:id="rId48" imgW="337820" imgH="205740" progId="ACD.ChemSketchCDX">
                <p:embed/>
              </p:oleObj>
            </a:graphicData>
          </a:graphic>
        </p:graphicFrame>
        <p:graphicFrame>
          <p:nvGraphicFramePr>
            <p:cNvPr id="19500" name="Object 73"/>
            <p:cNvGraphicFramePr>
              <a:graphicFrameLocks noChangeAspect="1"/>
            </p:cNvGraphicFramePr>
            <p:nvPr/>
          </p:nvGraphicFramePr>
          <p:xfrm>
            <a:off x="3977" y="1940"/>
            <a:ext cx="399" cy="118"/>
          </p:xfrm>
          <a:graphic>
            <a:graphicData uri="http://schemas.openxmlformats.org/presentationml/2006/ole">
              <p:oleObj spid="_x0000_s20054" name="CS ChemDraw Drawing" r:id="rId49" imgW="576580" imgH="170180" progId="ACD.ChemSketchCDX">
                <p:embed/>
              </p:oleObj>
            </a:graphicData>
          </a:graphic>
        </p:graphicFrame>
      </p:grpSp>
      <p:graphicFrame>
        <p:nvGraphicFramePr>
          <p:cNvPr id="19496" name="Object 74"/>
          <p:cNvGraphicFramePr>
            <a:graphicFrameLocks noChangeAspect="1"/>
          </p:cNvGraphicFramePr>
          <p:nvPr/>
        </p:nvGraphicFramePr>
        <p:xfrm>
          <a:off x="6529388" y="2360613"/>
          <a:ext cx="358775" cy="252412"/>
        </p:xfrm>
        <a:graphic>
          <a:graphicData uri="http://schemas.openxmlformats.org/presentationml/2006/ole">
            <p:oleObj spid="_x0000_s20055" name="CS ChemDraw Drawing" r:id="rId50" imgW="236220" imgH="167640" progId="ACD.ChemSketchCDX">
              <p:embed/>
            </p:oleObj>
          </a:graphicData>
        </a:graphic>
      </p:graphicFrame>
      <p:grpSp>
        <p:nvGrpSpPr>
          <p:cNvPr id="19523" name="Group 75"/>
          <p:cNvGrpSpPr>
            <a:grpSpLocks/>
          </p:cNvGrpSpPr>
          <p:nvPr/>
        </p:nvGrpSpPr>
        <p:grpSpPr bwMode="auto">
          <a:xfrm>
            <a:off x="7046913" y="2305050"/>
            <a:ext cx="614362" cy="492125"/>
            <a:chOff x="3439" y="1748"/>
            <a:chExt cx="387" cy="310"/>
          </a:xfrm>
        </p:grpSpPr>
        <p:graphicFrame>
          <p:nvGraphicFramePr>
            <p:cNvPr id="19497" name="Object 76"/>
            <p:cNvGraphicFramePr>
              <a:graphicFrameLocks noChangeAspect="1"/>
            </p:cNvGraphicFramePr>
            <p:nvPr/>
          </p:nvGraphicFramePr>
          <p:xfrm>
            <a:off x="3467" y="1748"/>
            <a:ext cx="323" cy="196"/>
          </p:xfrm>
          <a:graphic>
            <a:graphicData uri="http://schemas.openxmlformats.org/presentationml/2006/ole">
              <p:oleObj spid="_x0000_s20056" name="CS ChemDraw Drawing" r:id="rId51" imgW="337820" imgH="205740" progId="ACD.ChemSketchCDX">
                <p:embed/>
              </p:oleObj>
            </a:graphicData>
          </a:graphic>
        </p:graphicFrame>
        <p:graphicFrame>
          <p:nvGraphicFramePr>
            <p:cNvPr id="19498" name="Object 77"/>
            <p:cNvGraphicFramePr>
              <a:graphicFrameLocks noChangeAspect="1"/>
            </p:cNvGraphicFramePr>
            <p:nvPr/>
          </p:nvGraphicFramePr>
          <p:xfrm>
            <a:off x="3439" y="1940"/>
            <a:ext cx="387" cy="118"/>
          </p:xfrm>
          <a:graphic>
            <a:graphicData uri="http://schemas.openxmlformats.org/presentationml/2006/ole">
              <p:oleObj spid="_x0000_s20057" name="CS ChemDraw Drawing" r:id="rId52" imgW="558800" imgH="170180" progId="ACD.ChemSketchCDX">
                <p:embed/>
              </p:oleObj>
            </a:graphicData>
          </a:graphic>
        </p:graphicFrame>
      </p:grpSp>
      <p:sp>
        <p:nvSpPr>
          <p:cNvPr id="19524" name="AutoShape 78"/>
          <p:cNvSpPr>
            <a:spLocks noChangeArrowheads="1"/>
          </p:cNvSpPr>
          <p:nvPr/>
        </p:nvSpPr>
        <p:spPr bwMode="auto">
          <a:xfrm>
            <a:off x="7239000" y="1104900"/>
            <a:ext cx="152400" cy="266700"/>
          </a:xfrm>
          <a:prstGeom prst="downArrow">
            <a:avLst>
              <a:gd name="adj1" fmla="val 50000"/>
              <a:gd name="adj2" fmla="val 4375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  <p:transition spd="slow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AutoShape 2"/>
          <p:cNvSpPr>
            <a:spLocks noChangeArrowheads="1"/>
          </p:cNvSpPr>
          <p:nvPr/>
        </p:nvSpPr>
        <p:spPr bwMode="auto">
          <a:xfrm>
            <a:off x="5892800" y="241300"/>
            <a:ext cx="2959100" cy="81280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chemeClr val="bg1">
                  <a:gamma/>
                  <a:shade val="84314"/>
                  <a:invGamma/>
                </a:schemeClr>
              </a:gs>
              <a:gs pos="50000">
                <a:schemeClr val="bg1"/>
              </a:gs>
              <a:gs pos="100000">
                <a:schemeClr val="bg1">
                  <a:gamma/>
                  <a:shade val="84314"/>
                  <a:invGamma/>
                </a:schemeClr>
              </a:gs>
            </a:gsLst>
            <a:lin ang="2700000" scaled="1"/>
          </a:gradFill>
          <a:ln w="2857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graphicFrame>
        <p:nvGraphicFramePr>
          <p:cNvPr id="20482" name="Object 3"/>
          <p:cNvGraphicFramePr>
            <a:graphicFrameLocks noChangeAspect="1"/>
          </p:cNvGraphicFramePr>
          <p:nvPr/>
        </p:nvGraphicFramePr>
        <p:xfrm>
          <a:off x="455613" y="0"/>
          <a:ext cx="4191000" cy="3890963"/>
        </p:xfrm>
        <a:graphic>
          <a:graphicData uri="http://schemas.openxmlformats.org/presentationml/2006/ole">
            <p:oleObj spid="_x0000_s21032" name="Image bitmap" r:id="rId3" imgW="3591426" imgH="3333333" progId="PBrush">
              <p:embed/>
            </p:oleObj>
          </a:graphicData>
        </a:graphic>
      </p:graphicFrame>
      <p:sp>
        <p:nvSpPr>
          <p:cNvPr id="72708" name="Oval 4"/>
          <p:cNvSpPr>
            <a:spLocks noChangeArrowheads="1"/>
          </p:cNvSpPr>
          <p:nvPr/>
        </p:nvSpPr>
        <p:spPr bwMode="auto">
          <a:xfrm>
            <a:off x="4064000" y="1282700"/>
            <a:ext cx="393700" cy="1079500"/>
          </a:xfrm>
          <a:prstGeom prst="ellipse">
            <a:avLst/>
          </a:prstGeom>
          <a:gradFill rotWithShape="0">
            <a:gsLst>
              <a:gs pos="0">
                <a:schemeClr val="bg1">
                  <a:gamma/>
                  <a:shade val="46275"/>
                  <a:invGamma/>
                </a:schemeClr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72709" name="Freeform 5"/>
          <p:cNvSpPr>
            <a:spLocks/>
          </p:cNvSpPr>
          <p:nvPr/>
        </p:nvSpPr>
        <p:spPr bwMode="auto">
          <a:xfrm>
            <a:off x="1127125" y="1651000"/>
            <a:ext cx="1009650" cy="336550"/>
          </a:xfrm>
          <a:custGeom>
            <a:avLst/>
            <a:gdLst/>
            <a:ahLst/>
            <a:cxnLst>
              <a:cxn ang="0">
                <a:pos x="610" y="0"/>
              </a:cxn>
              <a:cxn ang="0">
                <a:pos x="622" y="34"/>
              </a:cxn>
              <a:cxn ang="0">
                <a:pos x="630" y="92"/>
              </a:cxn>
              <a:cxn ang="0">
                <a:pos x="632" y="120"/>
              </a:cxn>
              <a:cxn ang="0">
                <a:pos x="636" y="212"/>
              </a:cxn>
              <a:cxn ang="0">
                <a:pos x="232" y="206"/>
              </a:cxn>
              <a:cxn ang="0">
                <a:pos x="146" y="208"/>
              </a:cxn>
              <a:cxn ang="0">
                <a:pos x="78" y="178"/>
              </a:cxn>
              <a:cxn ang="0">
                <a:pos x="40" y="156"/>
              </a:cxn>
              <a:cxn ang="0">
                <a:pos x="4" y="136"/>
              </a:cxn>
              <a:cxn ang="0">
                <a:pos x="0" y="112"/>
              </a:cxn>
              <a:cxn ang="0">
                <a:pos x="2" y="76"/>
              </a:cxn>
              <a:cxn ang="0">
                <a:pos x="24" y="48"/>
              </a:cxn>
              <a:cxn ang="0">
                <a:pos x="64" y="26"/>
              </a:cxn>
              <a:cxn ang="0">
                <a:pos x="94" y="12"/>
              </a:cxn>
              <a:cxn ang="0">
                <a:pos x="130" y="8"/>
              </a:cxn>
              <a:cxn ang="0">
                <a:pos x="610" y="0"/>
              </a:cxn>
            </a:cxnLst>
            <a:rect l="0" t="0" r="r" b="b"/>
            <a:pathLst>
              <a:path w="636" h="212">
                <a:moveTo>
                  <a:pt x="610" y="0"/>
                </a:moveTo>
                <a:lnTo>
                  <a:pt x="622" y="34"/>
                </a:lnTo>
                <a:lnTo>
                  <a:pt x="630" y="92"/>
                </a:lnTo>
                <a:lnTo>
                  <a:pt x="632" y="120"/>
                </a:lnTo>
                <a:lnTo>
                  <a:pt x="636" y="212"/>
                </a:lnTo>
                <a:lnTo>
                  <a:pt x="232" y="206"/>
                </a:lnTo>
                <a:lnTo>
                  <a:pt x="146" y="208"/>
                </a:lnTo>
                <a:lnTo>
                  <a:pt x="78" y="178"/>
                </a:lnTo>
                <a:lnTo>
                  <a:pt x="40" y="156"/>
                </a:lnTo>
                <a:lnTo>
                  <a:pt x="4" y="136"/>
                </a:lnTo>
                <a:lnTo>
                  <a:pt x="0" y="112"/>
                </a:lnTo>
                <a:lnTo>
                  <a:pt x="2" y="76"/>
                </a:lnTo>
                <a:lnTo>
                  <a:pt x="24" y="48"/>
                </a:lnTo>
                <a:lnTo>
                  <a:pt x="64" y="26"/>
                </a:lnTo>
                <a:lnTo>
                  <a:pt x="94" y="12"/>
                </a:lnTo>
                <a:lnTo>
                  <a:pt x="130" y="8"/>
                </a:lnTo>
                <a:lnTo>
                  <a:pt x="610" y="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bg1">
                  <a:gamma/>
                  <a:shade val="56078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2710" name="Freeform 6"/>
          <p:cNvSpPr>
            <a:spLocks/>
          </p:cNvSpPr>
          <p:nvPr/>
        </p:nvSpPr>
        <p:spPr bwMode="auto">
          <a:xfrm>
            <a:off x="2349500" y="1625600"/>
            <a:ext cx="635000" cy="387350"/>
          </a:xfrm>
          <a:custGeom>
            <a:avLst/>
            <a:gdLst/>
            <a:ahLst/>
            <a:cxnLst>
              <a:cxn ang="0">
                <a:pos x="32" y="0"/>
              </a:cxn>
              <a:cxn ang="0">
                <a:pos x="18" y="40"/>
              </a:cxn>
              <a:cxn ang="0">
                <a:pos x="8" y="110"/>
              </a:cxn>
              <a:cxn ang="0">
                <a:pos x="4" y="170"/>
              </a:cxn>
              <a:cxn ang="0">
                <a:pos x="0" y="236"/>
              </a:cxn>
              <a:cxn ang="0">
                <a:pos x="398" y="244"/>
              </a:cxn>
              <a:cxn ang="0">
                <a:pos x="370" y="228"/>
              </a:cxn>
              <a:cxn ang="0">
                <a:pos x="352" y="178"/>
              </a:cxn>
              <a:cxn ang="0">
                <a:pos x="336" y="150"/>
              </a:cxn>
              <a:cxn ang="0">
                <a:pos x="338" y="112"/>
              </a:cxn>
              <a:cxn ang="0">
                <a:pos x="348" y="66"/>
              </a:cxn>
              <a:cxn ang="0">
                <a:pos x="366" y="26"/>
              </a:cxn>
              <a:cxn ang="0">
                <a:pos x="400" y="2"/>
              </a:cxn>
              <a:cxn ang="0">
                <a:pos x="32" y="0"/>
              </a:cxn>
            </a:cxnLst>
            <a:rect l="0" t="0" r="r" b="b"/>
            <a:pathLst>
              <a:path w="400" h="244">
                <a:moveTo>
                  <a:pt x="32" y="0"/>
                </a:moveTo>
                <a:lnTo>
                  <a:pt x="18" y="40"/>
                </a:lnTo>
                <a:lnTo>
                  <a:pt x="8" y="110"/>
                </a:lnTo>
                <a:lnTo>
                  <a:pt x="4" y="170"/>
                </a:lnTo>
                <a:lnTo>
                  <a:pt x="0" y="236"/>
                </a:lnTo>
                <a:lnTo>
                  <a:pt x="398" y="244"/>
                </a:lnTo>
                <a:lnTo>
                  <a:pt x="370" y="228"/>
                </a:lnTo>
                <a:lnTo>
                  <a:pt x="352" y="178"/>
                </a:lnTo>
                <a:lnTo>
                  <a:pt x="336" y="150"/>
                </a:lnTo>
                <a:lnTo>
                  <a:pt x="338" y="112"/>
                </a:lnTo>
                <a:lnTo>
                  <a:pt x="348" y="66"/>
                </a:lnTo>
                <a:lnTo>
                  <a:pt x="366" y="26"/>
                </a:lnTo>
                <a:lnTo>
                  <a:pt x="400" y="2"/>
                </a:lnTo>
                <a:lnTo>
                  <a:pt x="32" y="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bg1">
                  <a:gamma/>
                  <a:shade val="46275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20536" name="Freeform 7"/>
          <p:cNvSpPr>
            <a:spLocks/>
          </p:cNvSpPr>
          <p:nvPr/>
        </p:nvSpPr>
        <p:spPr bwMode="auto">
          <a:xfrm>
            <a:off x="3994150" y="1371600"/>
            <a:ext cx="171450" cy="869950"/>
          </a:xfrm>
          <a:custGeom>
            <a:avLst/>
            <a:gdLst>
              <a:gd name="T0" fmla="*/ 84 w 108"/>
              <a:gd name="T1" fmla="*/ 0 h 548"/>
              <a:gd name="T2" fmla="*/ 4 w 108"/>
              <a:gd name="T3" fmla="*/ 248 h 548"/>
              <a:gd name="T4" fmla="*/ 108 w 108"/>
              <a:gd name="T5" fmla="*/ 548 h 548"/>
              <a:gd name="T6" fmla="*/ 0 60000 65536"/>
              <a:gd name="T7" fmla="*/ 0 60000 65536"/>
              <a:gd name="T8" fmla="*/ 0 60000 65536"/>
              <a:gd name="T9" fmla="*/ 0 w 108"/>
              <a:gd name="T10" fmla="*/ 0 h 548"/>
              <a:gd name="T11" fmla="*/ 108 w 108"/>
              <a:gd name="T12" fmla="*/ 548 h 5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8" h="548">
                <a:moveTo>
                  <a:pt x="84" y="0"/>
                </a:moveTo>
                <a:cubicBezTo>
                  <a:pt x="42" y="78"/>
                  <a:pt x="0" y="157"/>
                  <a:pt x="4" y="248"/>
                </a:cubicBezTo>
                <a:cubicBezTo>
                  <a:pt x="8" y="339"/>
                  <a:pt x="58" y="443"/>
                  <a:pt x="108" y="54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aphicFrame>
        <p:nvGraphicFramePr>
          <p:cNvPr id="20483" name="Object 8"/>
          <p:cNvGraphicFramePr>
            <a:graphicFrameLocks noChangeAspect="1"/>
          </p:cNvGraphicFramePr>
          <p:nvPr/>
        </p:nvGraphicFramePr>
        <p:xfrm>
          <a:off x="25400" y="4406900"/>
          <a:ext cx="4619625" cy="1384300"/>
        </p:xfrm>
        <a:graphic>
          <a:graphicData uri="http://schemas.openxmlformats.org/presentationml/2006/ole">
            <p:oleObj spid="_x0000_s21033" name="Image bitmap" r:id="rId4" imgW="1457143" imgH="609524" progId="PBrush">
              <p:embed/>
            </p:oleObj>
          </a:graphicData>
        </a:graphic>
      </p:graphicFrame>
      <p:sp>
        <p:nvSpPr>
          <p:cNvPr id="20537" name="Line 9"/>
          <p:cNvSpPr>
            <a:spLocks noChangeShapeType="1"/>
          </p:cNvSpPr>
          <p:nvPr/>
        </p:nvSpPr>
        <p:spPr bwMode="auto">
          <a:xfrm>
            <a:off x="596900" y="5651500"/>
            <a:ext cx="0" cy="120650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0538" name="Line 10"/>
          <p:cNvSpPr>
            <a:spLocks noChangeShapeType="1"/>
          </p:cNvSpPr>
          <p:nvPr/>
        </p:nvSpPr>
        <p:spPr bwMode="auto">
          <a:xfrm>
            <a:off x="4381500" y="5651500"/>
            <a:ext cx="0" cy="120650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pSp>
        <p:nvGrpSpPr>
          <p:cNvPr id="20539" name="Group 11"/>
          <p:cNvGrpSpPr>
            <a:grpSpLocks/>
          </p:cNvGrpSpPr>
          <p:nvPr/>
        </p:nvGrpSpPr>
        <p:grpSpPr bwMode="auto">
          <a:xfrm>
            <a:off x="5373688" y="368300"/>
            <a:ext cx="436562" cy="5257800"/>
            <a:chOff x="3537" y="224"/>
            <a:chExt cx="275" cy="3768"/>
          </a:xfrm>
        </p:grpSpPr>
        <p:sp>
          <p:nvSpPr>
            <p:cNvPr id="20556" name="Freeform 12"/>
            <p:cNvSpPr>
              <a:spLocks/>
            </p:cNvSpPr>
            <p:nvPr/>
          </p:nvSpPr>
          <p:spPr bwMode="auto">
            <a:xfrm>
              <a:off x="3569" y="248"/>
              <a:ext cx="243" cy="3744"/>
            </a:xfrm>
            <a:custGeom>
              <a:avLst/>
              <a:gdLst>
                <a:gd name="T0" fmla="*/ 255 w 451"/>
                <a:gd name="T1" fmla="*/ 0 h 3536"/>
                <a:gd name="T2" fmla="*/ 31 w 451"/>
                <a:gd name="T3" fmla="*/ 456 h 3536"/>
                <a:gd name="T4" fmla="*/ 439 w 451"/>
                <a:gd name="T5" fmla="*/ 1312 h 3536"/>
                <a:gd name="T6" fmla="*/ 103 w 451"/>
                <a:gd name="T7" fmla="*/ 2680 h 3536"/>
                <a:gd name="T8" fmla="*/ 391 w 451"/>
                <a:gd name="T9" fmla="*/ 3536 h 35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1"/>
                <a:gd name="T16" fmla="*/ 0 h 3536"/>
                <a:gd name="T17" fmla="*/ 451 w 451"/>
                <a:gd name="T18" fmla="*/ 3536 h 3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1" h="3536">
                  <a:moveTo>
                    <a:pt x="255" y="0"/>
                  </a:moveTo>
                  <a:cubicBezTo>
                    <a:pt x="127" y="118"/>
                    <a:pt x="0" y="237"/>
                    <a:pt x="31" y="456"/>
                  </a:cubicBezTo>
                  <a:cubicBezTo>
                    <a:pt x="62" y="675"/>
                    <a:pt x="427" y="941"/>
                    <a:pt x="439" y="1312"/>
                  </a:cubicBezTo>
                  <a:cubicBezTo>
                    <a:pt x="451" y="1683"/>
                    <a:pt x="111" y="2309"/>
                    <a:pt x="103" y="2680"/>
                  </a:cubicBezTo>
                  <a:cubicBezTo>
                    <a:pt x="95" y="3051"/>
                    <a:pt x="243" y="3293"/>
                    <a:pt x="391" y="3536"/>
                  </a:cubicBezTo>
                </a:path>
              </a:pathLst>
            </a:custGeom>
            <a:noFill/>
            <a:ln w="76200" cmpd="sng">
              <a:solidFill>
                <a:schemeClr val="fol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557" name="Freeform 13"/>
            <p:cNvSpPr>
              <a:spLocks/>
            </p:cNvSpPr>
            <p:nvPr/>
          </p:nvSpPr>
          <p:spPr bwMode="auto">
            <a:xfrm>
              <a:off x="3537" y="224"/>
              <a:ext cx="243" cy="3744"/>
            </a:xfrm>
            <a:custGeom>
              <a:avLst/>
              <a:gdLst>
                <a:gd name="T0" fmla="*/ 255 w 451"/>
                <a:gd name="T1" fmla="*/ 0 h 3536"/>
                <a:gd name="T2" fmla="*/ 31 w 451"/>
                <a:gd name="T3" fmla="*/ 456 h 3536"/>
                <a:gd name="T4" fmla="*/ 439 w 451"/>
                <a:gd name="T5" fmla="*/ 1312 h 3536"/>
                <a:gd name="T6" fmla="*/ 103 w 451"/>
                <a:gd name="T7" fmla="*/ 2680 h 3536"/>
                <a:gd name="T8" fmla="*/ 391 w 451"/>
                <a:gd name="T9" fmla="*/ 3536 h 35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1"/>
                <a:gd name="T16" fmla="*/ 0 h 3536"/>
                <a:gd name="T17" fmla="*/ 451 w 451"/>
                <a:gd name="T18" fmla="*/ 3536 h 3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1" h="3536">
                  <a:moveTo>
                    <a:pt x="255" y="0"/>
                  </a:moveTo>
                  <a:cubicBezTo>
                    <a:pt x="127" y="118"/>
                    <a:pt x="0" y="237"/>
                    <a:pt x="31" y="456"/>
                  </a:cubicBezTo>
                  <a:cubicBezTo>
                    <a:pt x="62" y="675"/>
                    <a:pt x="427" y="941"/>
                    <a:pt x="439" y="1312"/>
                  </a:cubicBezTo>
                  <a:cubicBezTo>
                    <a:pt x="451" y="1683"/>
                    <a:pt x="111" y="2309"/>
                    <a:pt x="103" y="2680"/>
                  </a:cubicBezTo>
                  <a:cubicBezTo>
                    <a:pt x="95" y="3051"/>
                    <a:pt x="243" y="3293"/>
                    <a:pt x="391" y="3536"/>
                  </a:cubicBezTo>
                </a:path>
              </a:pathLst>
            </a:custGeom>
            <a:noFill/>
            <a:ln w="76200" cmpd="sng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72718" name="Text Box 14"/>
          <p:cNvSpPr txBox="1">
            <a:spLocks noChangeArrowheads="1"/>
          </p:cNvSpPr>
          <p:nvPr/>
        </p:nvSpPr>
        <p:spPr bwMode="auto">
          <a:xfrm>
            <a:off x="5930900" y="279400"/>
            <a:ext cx="3022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fr-FR" sz="200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Espèces chimiques   dans le bécher:</a:t>
            </a:r>
          </a:p>
        </p:txBody>
      </p:sp>
      <p:graphicFrame>
        <p:nvGraphicFramePr>
          <p:cNvPr id="20484" name="Object 15"/>
          <p:cNvGraphicFramePr>
            <a:graphicFrameLocks noChangeAspect="1"/>
          </p:cNvGraphicFramePr>
          <p:nvPr/>
        </p:nvGraphicFramePr>
        <p:xfrm>
          <a:off x="2185988" y="3478213"/>
          <a:ext cx="358775" cy="252412"/>
        </p:xfrm>
        <a:graphic>
          <a:graphicData uri="http://schemas.openxmlformats.org/presentationml/2006/ole">
            <p:oleObj spid="_x0000_s21034" name="CS ChemDraw Drawing" r:id="rId5" imgW="236220" imgH="167640" progId="ACD.ChemSketchCDX">
              <p:embed/>
            </p:oleObj>
          </a:graphicData>
        </a:graphic>
      </p:graphicFrame>
      <p:graphicFrame>
        <p:nvGraphicFramePr>
          <p:cNvPr id="20485" name="Object 16"/>
          <p:cNvGraphicFramePr>
            <a:graphicFrameLocks noChangeAspect="1"/>
          </p:cNvGraphicFramePr>
          <p:nvPr/>
        </p:nvGraphicFramePr>
        <p:xfrm>
          <a:off x="2281238" y="825500"/>
          <a:ext cx="609600" cy="330200"/>
        </p:xfrm>
        <a:graphic>
          <a:graphicData uri="http://schemas.openxmlformats.org/presentationml/2006/ole">
            <p:oleObj spid="_x0000_s21035" name="CS ChemDraw Drawing" r:id="rId6" imgW="401320" imgH="218440" progId="ACD.ChemSketchCDX">
              <p:embed/>
            </p:oleObj>
          </a:graphicData>
        </a:graphic>
      </p:graphicFrame>
      <p:graphicFrame>
        <p:nvGraphicFramePr>
          <p:cNvPr id="20486" name="Object 17"/>
          <p:cNvGraphicFramePr>
            <a:graphicFrameLocks noChangeAspect="1"/>
          </p:cNvGraphicFramePr>
          <p:nvPr/>
        </p:nvGraphicFramePr>
        <p:xfrm>
          <a:off x="1690688" y="4621213"/>
          <a:ext cx="358775" cy="252412"/>
        </p:xfrm>
        <a:graphic>
          <a:graphicData uri="http://schemas.openxmlformats.org/presentationml/2006/ole">
            <p:oleObj spid="_x0000_s21036" name="CS ChemDraw Drawing" r:id="rId7" imgW="236220" imgH="167640" progId="ACD.ChemSketchCDX">
              <p:embed/>
            </p:oleObj>
          </a:graphicData>
        </a:graphic>
      </p:graphicFrame>
      <p:graphicFrame>
        <p:nvGraphicFramePr>
          <p:cNvPr id="20487" name="Object 18"/>
          <p:cNvGraphicFramePr>
            <a:graphicFrameLocks noChangeAspect="1"/>
          </p:cNvGraphicFramePr>
          <p:nvPr/>
        </p:nvGraphicFramePr>
        <p:xfrm>
          <a:off x="1925638" y="2794000"/>
          <a:ext cx="609600" cy="330200"/>
        </p:xfrm>
        <a:graphic>
          <a:graphicData uri="http://schemas.openxmlformats.org/presentationml/2006/ole">
            <p:oleObj spid="_x0000_s21037" name="CS ChemDraw Drawing" r:id="rId8" imgW="401320" imgH="218440" progId="ACD.ChemSketchCDX">
              <p:embed/>
            </p:oleObj>
          </a:graphicData>
        </a:graphic>
      </p:graphicFrame>
      <p:graphicFrame>
        <p:nvGraphicFramePr>
          <p:cNvPr id="20488" name="Object 19"/>
          <p:cNvGraphicFramePr>
            <a:graphicFrameLocks noChangeAspect="1"/>
          </p:cNvGraphicFramePr>
          <p:nvPr/>
        </p:nvGraphicFramePr>
        <p:xfrm>
          <a:off x="1868488" y="2373313"/>
          <a:ext cx="358775" cy="252412"/>
        </p:xfrm>
        <a:graphic>
          <a:graphicData uri="http://schemas.openxmlformats.org/presentationml/2006/ole">
            <p:oleObj spid="_x0000_s21038" name="CS ChemDraw Drawing" r:id="rId9" imgW="236220" imgH="167640" progId="ACD.ChemSketchCDX">
              <p:embed/>
            </p:oleObj>
          </a:graphicData>
        </a:graphic>
      </p:graphicFrame>
      <p:graphicFrame>
        <p:nvGraphicFramePr>
          <p:cNvPr id="20489" name="Object 20"/>
          <p:cNvGraphicFramePr>
            <a:graphicFrameLocks noChangeAspect="1"/>
          </p:cNvGraphicFramePr>
          <p:nvPr/>
        </p:nvGraphicFramePr>
        <p:xfrm>
          <a:off x="1716088" y="1306513"/>
          <a:ext cx="358775" cy="252412"/>
        </p:xfrm>
        <a:graphic>
          <a:graphicData uri="http://schemas.openxmlformats.org/presentationml/2006/ole">
            <p:oleObj spid="_x0000_s21039" name="CS ChemDraw Drawing" r:id="rId10" imgW="236220" imgH="167640" progId="ACD.ChemSketchCDX">
              <p:embed/>
            </p:oleObj>
          </a:graphicData>
        </a:graphic>
      </p:graphicFrame>
      <p:graphicFrame>
        <p:nvGraphicFramePr>
          <p:cNvPr id="20490" name="Object 21"/>
          <p:cNvGraphicFramePr>
            <a:graphicFrameLocks noChangeAspect="1"/>
          </p:cNvGraphicFramePr>
          <p:nvPr/>
        </p:nvGraphicFramePr>
        <p:xfrm>
          <a:off x="1366838" y="812800"/>
          <a:ext cx="609600" cy="330200"/>
        </p:xfrm>
        <a:graphic>
          <a:graphicData uri="http://schemas.openxmlformats.org/presentationml/2006/ole">
            <p:oleObj spid="_x0000_s21040" name="CS ChemDraw Drawing" r:id="rId11" imgW="401320" imgH="218440" progId="ACD.ChemSketchCDX">
              <p:embed/>
            </p:oleObj>
          </a:graphicData>
        </a:graphic>
      </p:graphicFrame>
      <p:sp>
        <p:nvSpPr>
          <p:cNvPr id="20541" name="Rectangle 2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0542" name="Freeform 23"/>
          <p:cNvSpPr>
            <a:spLocks/>
          </p:cNvSpPr>
          <p:nvPr/>
        </p:nvSpPr>
        <p:spPr bwMode="auto">
          <a:xfrm>
            <a:off x="762000" y="5321300"/>
            <a:ext cx="3441700" cy="158750"/>
          </a:xfrm>
          <a:custGeom>
            <a:avLst/>
            <a:gdLst>
              <a:gd name="T0" fmla="*/ 0 w 2168"/>
              <a:gd name="T1" fmla="*/ 0 h 100"/>
              <a:gd name="T2" fmla="*/ 264 w 2168"/>
              <a:gd name="T3" fmla="*/ 56 h 100"/>
              <a:gd name="T4" fmla="*/ 768 w 2168"/>
              <a:gd name="T5" fmla="*/ 88 h 100"/>
              <a:gd name="T6" fmla="*/ 1320 w 2168"/>
              <a:gd name="T7" fmla="*/ 96 h 100"/>
              <a:gd name="T8" fmla="*/ 1728 w 2168"/>
              <a:gd name="T9" fmla="*/ 64 h 100"/>
              <a:gd name="T10" fmla="*/ 2168 w 2168"/>
              <a:gd name="T11" fmla="*/ 8 h 1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168"/>
              <a:gd name="T19" fmla="*/ 0 h 100"/>
              <a:gd name="T20" fmla="*/ 2168 w 2168"/>
              <a:gd name="T21" fmla="*/ 100 h 1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8" h="100">
                <a:moveTo>
                  <a:pt x="0" y="0"/>
                </a:moveTo>
                <a:cubicBezTo>
                  <a:pt x="68" y="20"/>
                  <a:pt x="136" y="41"/>
                  <a:pt x="264" y="56"/>
                </a:cubicBezTo>
                <a:cubicBezTo>
                  <a:pt x="392" y="71"/>
                  <a:pt x="592" y="81"/>
                  <a:pt x="768" y="88"/>
                </a:cubicBezTo>
                <a:cubicBezTo>
                  <a:pt x="944" y="95"/>
                  <a:pt x="1160" y="100"/>
                  <a:pt x="1320" y="96"/>
                </a:cubicBezTo>
                <a:cubicBezTo>
                  <a:pt x="1480" y="92"/>
                  <a:pt x="1587" y="79"/>
                  <a:pt x="1728" y="64"/>
                </a:cubicBezTo>
                <a:cubicBezTo>
                  <a:pt x="1869" y="49"/>
                  <a:pt x="2018" y="28"/>
                  <a:pt x="2168" y="8"/>
                </a:cubicBezTo>
              </a:path>
            </a:pathLst>
          </a:custGeom>
          <a:noFill/>
          <a:ln w="12700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aphicFrame>
        <p:nvGraphicFramePr>
          <p:cNvPr id="20491" name="Object 24"/>
          <p:cNvGraphicFramePr>
            <a:graphicFrameLocks noChangeAspect="1"/>
          </p:cNvGraphicFramePr>
          <p:nvPr/>
        </p:nvGraphicFramePr>
        <p:xfrm>
          <a:off x="798513" y="6000750"/>
          <a:ext cx="463550" cy="268288"/>
        </p:xfrm>
        <a:graphic>
          <a:graphicData uri="http://schemas.openxmlformats.org/presentationml/2006/ole">
            <p:oleObj spid="_x0000_s21041" name="CS ChemDraw Drawing" r:id="rId12" imgW="304800" imgH="177800" progId="ACD.ChemSketchCDX">
              <p:embed/>
            </p:oleObj>
          </a:graphicData>
        </a:graphic>
      </p:graphicFrame>
      <p:graphicFrame>
        <p:nvGraphicFramePr>
          <p:cNvPr id="20492" name="Object 26"/>
          <p:cNvGraphicFramePr>
            <a:graphicFrameLocks noChangeAspect="1"/>
          </p:cNvGraphicFramePr>
          <p:nvPr/>
        </p:nvGraphicFramePr>
        <p:xfrm>
          <a:off x="803275" y="6424613"/>
          <a:ext cx="501650" cy="252412"/>
        </p:xfrm>
        <a:graphic>
          <a:graphicData uri="http://schemas.openxmlformats.org/presentationml/2006/ole">
            <p:oleObj spid="_x0000_s21042" name="CS ChemDraw Drawing" r:id="rId13" imgW="330200" imgH="167640" progId="ACD.ChemSketchCDX">
              <p:embed/>
            </p:oleObj>
          </a:graphicData>
        </a:graphic>
      </p:graphicFrame>
      <p:graphicFrame>
        <p:nvGraphicFramePr>
          <p:cNvPr id="20493" name="Object 27"/>
          <p:cNvGraphicFramePr>
            <a:graphicFrameLocks noChangeAspect="1"/>
          </p:cNvGraphicFramePr>
          <p:nvPr/>
        </p:nvGraphicFramePr>
        <p:xfrm>
          <a:off x="1636713" y="6407150"/>
          <a:ext cx="463550" cy="268288"/>
        </p:xfrm>
        <a:graphic>
          <a:graphicData uri="http://schemas.openxmlformats.org/presentationml/2006/ole">
            <p:oleObj spid="_x0000_s21043" name="CS ChemDraw Drawing" r:id="rId14" imgW="304800" imgH="177800" progId="ACD.ChemSketchCDX">
              <p:embed/>
            </p:oleObj>
          </a:graphicData>
        </a:graphic>
      </p:graphicFrame>
      <p:graphicFrame>
        <p:nvGraphicFramePr>
          <p:cNvPr id="20494" name="Object 28"/>
          <p:cNvGraphicFramePr>
            <a:graphicFrameLocks noChangeAspect="1"/>
          </p:cNvGraphicFramePr>
          <p:nvPr/>
        </p:nvGraphicFramePr>
        <p:xfrm>
          <a:off x="973138" y="5245100"/>
          <a:ext cx="609600" cy="330200"/>
        </p:xfrm>
        <a:graphic>
          <a:graphicData uri="http://schemas.openxmlformats.org/presentationml/2006/ole">
            <p:oleObj spid="_x0000_s21044" name="CS ChemDraw Drawing" r:id="rId15" imgW="401320" imgH="218440" progId="ACD.ChemSketchCDX">
              <p:embed/>
            </p:oleObj>
          </a:graphicData>
        </a:graphic>
      </p:graphicFrame>
      <p:graphicFrame>
        <p:nvGraphicFramePr>
          <p:cNvPr id="20495" name="Object 29"/>
          <p:cNvGraphicFramePr>
            <a:graphicFrameLocks noChangeAspect="1"/>
          </p:cNvGraphicFramePr>
          <p:nvPr/>
        </p:nvGraphicFramePr>
        <p:xfrm>
          <a:off x="2287588" y="2068513"/>
          <a:ext cx="358775" cy="252412"/>
        </p:xfrm>
        <a:graphic>
          <a:graphicData uri="http://schemas.openxmlformats.org/presentationml/2006/ole">
            <p:oleObj spid="_x0000_s21045" name="CS ChemDraw Drawing" r:id="rId16" imgW="236220" imgH="167640" progId="ACD.ChemSketchCDX">
              <p:embed/>
            </p:oleObj>
          </a:graphicData>
        </a:graphic>
      </p:graphicFrame>
      <p:graphicFrame>
        <p:nvGraphicFramePr>
          <p:cNvPr id="20496" name="Object 30"/>
          <p:cNvGraphicFramePr>
            <a:graphicFrameLocks noChangeAspect="1"/>
          </p:cNvGraphicFramePr>
          <p:nvPr/>
        </p:nvGraphicFramePr>
        <p:xfrm>
          <a:off x="1824038" y="3124200"/>
          <a:ext cx="609600" cy="330200"/>
        </p:xfrm>
        <a:graphic>
          <a:graphicData uri="http://schemas.openxmlformats.org/presentationml/2006/ole">
            <p:oleObj spid="_x0000_s21046" name="CS ChemDraw Drawing" r:id="rId17" imgW="401320" imgH="218440" progId="ACD.ChemSketchCDX">
              <p:embed/>
            </p:oleObj>
          </a:graphicData>
        </a:graphic>
      </p:graphicFrame>
      <p:graphicFrame>
        <p:nvGraphicFramePr>
          <p:cNvPr id="20497" name="Object 31"/>
          <p:cNvGraphicFramePr>
            <a:graphicFrameLocks noChangeAspect="1"/>
          </p:cNvGraphicFramePr>
          <p:nvPr/>
        </p:nvGraphicFramePr>
        <p:xfrm>
          <a:off x="1671638" y="1993900"/>
          <a:ext cx="609600" cy="330200"/>
        </p:xfrm>
        <a:graphic>
          <a:graphicData uri="http://schemas.openxmlformats.org/presentationml/2006/ole">
            <p:oleObj spid="_x0000_s21047" name="CS ChemDraw Drawing" r:id="rId18" imgW="401320" imgH="218440" progId="ACD.ChemSketchCDX">
              <p:embed/>
            </p:oleObj>
          </a:graphicData>
        </a:graphic>
      </p:graphicFrame>
      <p:graphicFrame>
        <p:nvGraphicFramePr>
          <p:cNvPr id="20498" name="Object 32"/>
          <p:cNvGraphicFramePr>
            <a:graphicFrameLocks noChangeAspect="1"/>
          </p:cNvGraphicFramePr>
          <p:nvPr/>
        </p:nvGraphicFramePr>
        <p:xfrm>
          <a:off x="1919288" y="1014413"/>
          <a:ext cx="358775" cy="252412"/>
        </p:xfrm>
        <a:graphic>
          <a:graphicData uri="http://schemas.openxmlformats.org/presentationml/2006/ole">
            <p:oleObj spid="_x0000_s21048" name="CS ChemDraw Drawing" r:id="rId19" imgW="236220" imgH="167640" progId="ACD.ChemSketchCDX">
              <p:embed/>
            </p:oleObj>
          </a:graphicData>
        </a:graphic>
      </p:graphicFrame>
      <p:graphicFrame>
        <p:nvGraphicFramePr>
          <p:cNvPr id="20499" name="Object 33"/>
          <p:cNvGraphicFramePr>
            <a:graphicFrameLocks noChangeAspect="1"/>
          </p:cNvGraphicFramePr>
          <p:nvPr/>
        </p:nvGraphicFramePr>
        <p:xfrm>
          <a:off x="2198688" y="2500313"/>
          <a:ext cx="358775" cy="252412"/>
        </p:xfrm>
        <a:graphic>
          <a:graphicData uri="http://schemas.openxmlformats.org/presentationml/2006/ole">
            <p:oleObj spid="_x0000_s21049" name="CS ChemDraw Drawing" r:id="rId20" imgW="236220" imgH="167640" progId="ACD.ChemSketchCDX">
              <p:embed/>
            </p:oleObj>
          </a:graphicData>
        </a:graphic>
      </p:graphicFrame>
      <p:graphicFrame>
        <p:nvGraphicFramePr>
          <p:cNvPr id="20500" name="Object 34"/>
          <p:cNvGraphicFramePr>
            <a:graphicFrameLocks noChangeAspect="1"/>
          </p:cNvGraphicFramePr>
          <p:nvPr/>
        </p:nvGraphicFramePr>
        <p:xfrm>
          <a:off x="2065338" y="1257300"/>
          <a:ext cx="609600" cy="330200"/>
        </p:xfrm>
        <a:graphic>
          <a:graphicData uri="http://schemas.openxmlformats.org/presentationml/2006/ole">
            <p:oleObj spid="_x0000_s21050" name="CS ChemDraw Drawing" r:id="rId21" imgW="401320" imgH="218440" progId="ACD.ChemSketchCDX">
              <p:embed/>
            </p:oleObj>
          </a:graphicData>
        </a:graphic>
      </p:graphicFrame>
      <p:graphicFrame>
        <p:nvGraphicFramePr>
          <p:cNvPr id="20501" name="Object 35"/>
          <p:cNvGraphicFramePr>
            <a:graphicFrameLocks noChangeAspect="1"/>
          </p:cNvGraphicFramePr>
          <p:nvPr/>
        </p:nvGraphicFramePr>
        <p:xfrm>
          <a:off x="2160588" y="6488113"/>
          <a:ext cx="358775" cy="252412"/>
        </p:xfrm>
        <a:graphic>
          <a:graphicData uri="http://schemas.openxmlformats.org/presentationml/2006/ole">
            <p:oleObj spid="_x0000_s21051" name="CS ChemDraw Drawing" r:id="rId22" imgW="236220" imgH="167640" progId="ACD.ChemSketchCDX">
              <p:embed/>
            </p:oleObj>
          </a:graphicData>
        </a:graphic>
      </p:graphicFrame>
      <p:graphicFrame>
        <p:nvGraphicFramePr>
          <p:cNvPr id="20502" name="Object 36"/>
          <p:cNvGraphicFramePr>
            <a:graphicFrameLocks noChangeAspect="1"/>
          </p:cNvGraphicFramePr>
          <p:nvPr/>
        </p:nvGraphicFramePr>
        <p:xfrm>
          <a:off x="2376488" y="5345113"/>
          <a:ext cx="358775" cy="252412"/>
        </p:xfrm>
        <a:graphic>
          <a:graphicData uri="http://schemas.openxmlformats.org/presentationml/2006/ole">
            <p:oleObj spid="_x0000_s21052" name="CS ChemDraw Drawing" r:id="rId23" imgW="236220" imgH="167640" progId="ACD.ChemSketchCDX">
              <p:embed/>
            </p:oleObj>
          </a:graphicData>
        </a:graphic>
      </p:graphicFrame>
      <p:graphicFrame>
        <p:nvGraphicFramePr>
          <p:cNvPr id="20503" name="Object 37"/>
          <p:cNvGraphicFramePr>
            <a:graphicFrameLocks noChangeAspect="1"/>
          </p:cNvGraphicFramePr>
          <p:nvPr/>
        </p:nvGraphicFramePr>
        <p:xfrm>
          <a:off x="1490663" y="5886450"/>
          <a:ext cx="512762" cy="311150"/>
        </p:xfrm>
        <a:graphic>
          <a:graphicData uri="http://schemas.openxmlformats.org/presentationml/2006/ole">
            <p:oleObj spid="_x0000_s21053" name="CS ChemDraw Drawing" r:id="rId24" imgW="337820" imgH="205740" progId="ACD.ChemSketchCDX">
              <p:embed/>
            </p:oleObj>
          </a:graphicData>
        </a:graphic>
      </p:graphicFrame>
      <p:graphicFrame>
        <p:nvGraphicFramePr>
          <p:cNvPr id="20504" name="Object 38"/>
          <p:cNvGraphicFramePr>
            <a:graphicFrameLocks noChangeAspect="1"/>
          </p:cNvGraphicFramePr>
          <p:nvPr/>
        </p:nvGraphicFramePr>
        <p:xfrm>
          <a:off x="1643063" y="5454650"/>
          <a:ext cx="512762" cy="311150"/>
        </p:xfrm>
        <a:graphic>
          <a:graphicData uri="http://schemas.openxmlformats.org/presentationml/2006/ole">
            <p:oleObj spid="_x0000_s21054" name="CS ChemDraw Drawing" r:id="rId25" imgW="337820" imgH="205740" progId="ACD.ChemSketchCDX">
              <p:embed/>
            </p:oleObj>
          </a:graphicData>
        </a:graphic>
      </p:graphicFrame>
      <p:graphicFrame>
        <p:nvGraphicFramePr>
          <p:cNvPr id="20505" name="Object 39"/>
          <p:cNvGraphicFramePr>
            <a:graphicFrameLocks noChangeAspect="1"/>
          </p:cNvGraphicFramePr>
          <p:nvPr/>
        </p:nvGraphicFramePr>
        <p:xfrm>
          <a:off x="2198688" y="5751513"/>
          <a:ext cx="358775" cy="252412"/>
        </p:xfrm>
        <a:graphic>
          <a:graphicData uri="http://schemas.openxmlformats.org/presentationml/2006/ole">
            <p:oleObj spid="_x0000_s21055" name="CS ChemDraw Drawing" r:id="rId26" imgW="236220" imgH="167640" progId="ACD.ChemSketchCDX">
              <p:embed/>
            </p:oleObj>
          </a:graphicData>
        </a:graphic>
      </p:graphicFrame>
      <p:graphicFrame>
        <p:nvGraphicFramePr>
          <p:cNvPr id="20506" name="Object 40"/>
          <p:cNvGraphicFramePr>
            <a:graphicFrameLocks noChangeAspect="1"/>
          </p:cNvGraphicFramePr>
          <p:nvPr/>
        </p:nvGraphicFramePr>
        <p:xfrm>
          <a:off x="2640013" y="5822950"/>
          <a:ext cx="463550" cy="268288"/>
        </p:xfrm>
        <a:graphic>
          <a:graphicData uri="http://schemas.openxmlformats.org/presentationml/2006/ole">
            <p:oleObj spid="_x0000_s21056" name="CS ChemDraw Drawing" r:id="rId27" imgW="304800" imgH="177800" progId="ACD.ChemSketchCDX">
              <p:embed/>
            </p:oleObj>
          </a:graphicData>
        </a:graphic>
      </p:graphicFrame>
      <p:graphicFrame>
        <p:nvGraphicFramePr>
          <p:cNvPr id="20507" name="Object 41"/>
          <p:cNvGraphicFramePr>
            <a:graphicFrameLocks noChangeAspect="1"/>
          </p:cNvGraphicFramePr>
          <p:nvPr/>
        </p:nvGraphicFramePr>
        <p:xfrm>
          <a:off x="3643313" y="6140450"/>
          <a:ext cx="463550" cy="268288"/>
        </p:xfrm>
        <a:graphic>
          <a:graphicData uri="http://schemas.openxmlformats.org/presentationml/2006/ole">
            <p:oleObj spid="_x0000_s21057" name="CS ChemDraw Drawing" r:id="rId28" imgW="304800" imgH="177800" progId="ACD.ChemSketchCDX">
              <p:embed/>
            </p:oleObj>
          </a:graphicData>
        </a:graphic>
      </p:graphicFrame>
      <p:graphicFrame>
        <p:nvGraphicFramePr>
          <p:cNvPr id="20508" name="Object 42"/>
          <p:cNvGraphicFramePr>
            <a:graphicFrameLocks noChangeAspect="1"/>
          </p:cNvGraphicFramePr>
          <p:nvPr/>
        </p:nvGraphicFramePr>
        <p:xfrm>
          <a:off x="2900363" y="5429250"/>
          <a:ext cx="512762" cy="311150"/>
        </p:xfrm>
        <a:graphic>
          <a:graphicData uri="http://schemas.openxmlformats.org/presentationml/2006/ole">
            <p:oleObj spid="_x0000_s21058" name="CS ChemDraw Drawing" r:id="rId29" imgW="337820" imgH="205740" progId="ACD.ChemSketchCDX">
              <p:embed/>
            </p:oleObj>
          </a:graphicData>
        </a:graphic>
      </p:graphicFrame>
      <p:graphicFrame>
        <p:nvGraphicFramePr>
          <p:cNvPr id="20509" name="Object 43"/>
          <p:cNvGraphicFramePr>
            <a:graphicFrameLocks noChangeAspect="1"/>
          </p:cNvGraphicFramePr>
          <p:nvPr/>
        </p:nvGraphicFramePr>
        <p:xfrm>
          <a:off x="3522663" y="5632450"/>
          <a:ext cx="512762" cy="311150"/>
        </p:xfrm>
        <a:graphic>
          <a:graphicData uri="http://schemas.openxmlformats.org/presentationml/2006/ole">
            <p:oleObj spid="_x0000_s21059" name="CS ChemDraw Drawing" r:id="rId30" imgW="337820" imgH="205740" progId="ACD.ChemSketchCDX">
              <p:embed/>
            </p:oleObj>
          </a:graphicData>
        </a:graphic>
      </p:graphicFrame>
      <p:graphicFrame>
        <p:nvGraphicFramePr>
          <p:cNvPr id="20510" name="Object 44"/>
          <p:cNvGraphicFramePr>
            <a:graphicFrameLocks noChangeAspect="1"/>
          </p:cNvGraphicFramePr>
          <p:nvPr/>
        </p:nvGraphicFramePr>
        <p:xfrm>
          <a:off x="2633663" y="6292850"/>
          <a:ext cx="512762" cy="311150"/>
        </p:xfrm>
        <a:graphic>
          <a:graphicData uri="http://schemas.openxmlformats.org/presentationml/2006/ole">
            <p:oleObj spid="_x0000_s21060" name="CS ChemDraw Drawing" r:id="rId31" imgW="337820" imgH="205740" progId="ACD.ChemSketchCDX">
              <p:embed/>
            </p:oleObj>
          </a:graphicData>
        </a:graphic>
      </p:graphicFrame>
      <p:graphicFrame>
        <p:nvGraphicFramePr>
          <p:cNvPr id="20511" name="Object 45"/>
          <p:cNvGraphicFramePr>
            <a:graphicFrameLocks noChangeAspect="1"/>
          </p:cNvGraphicFramePr>
          <p:nvPr/>
        </p:nvGraphicFramePr>
        <p:xfrm>
          <a:off x="2100263" y="6102350"/>
          <a:ext cx="512762" cy="311150"/>
        </p:xfrm>
        <a:graphic>
          <a:graphicData uri="http://schemas.openxmlformats.org/presentationml/2006/ole">
            <p:oleObj spid="_x0000_s21061" name="CS ChemDraw Drawing" r:id="rId32" imgW="337820" imgH="205740" progId="ACD.ChemSketchCDX">
              <p:embed/>
            </p:oleObj>
          </a:graphicData>
        </a:graphic>
      </p:graphicFrame>
      <p:graphicFrame>
        <p:nvGraphicFramePr>
          <p:cNvPr id="20512" name="Object 46"/>
          <p:cNvGraphicFramePr>
            <a:graphicFrameLocks noChangeAspect="1"/>
          </p:cNvGraphicFramePr>
          <p:nvPr/>
        </p:nvGraphicFramePr>
        <p:xfrm>
          <a:off x="1862138" y="495300"/>
          <a:ext cx="609600" cy="330200"/>
        </p:xfrm>
        <a:graphic>
          <a:graphicData uri="http://schemas.openxmlformats.org/presentationml/2006/ole">
            <p:oleObj spid="_x0000_s21062" name="CS ChemDraw Drawing" r:id="rId33" imgW="401320" imgH="218440" progId="ACD.ChemSketchCDX">
              <p:embed/>
            </p:oleObj>
          </a:graphicData>
        </a:graphic>
      </p:graphicFrame>
      <p:graphicFrame>
        <p:nvGraphicFramePr>
          <p:cNvPr id="20513" name="Object 47"/>
          <p:cNvGraphicFramePr>
            <a:graphicFrameLocks noChangeAspect="1"/>
          </p:cNvGraphicFramePr>
          <p:nvPr/>
        </p:nvGraphicFramePr>
        <p:xfrm>
          <a:off x="1423988" y="531813"/>
          <a:ext cx="358775" cy="252412"/>
        </p:xfrm>
        <a:graphic>
          <a:graphicData uri="http://schemas.openxmlformats.org/presentationml/2006/ole">
            <p:oleObj spid="_x0000_s21063" name="CS ChemDraw Drawing" r:id="rId34" imgW="236220" imgH="167640" progId="ACD.ChemSketchCDX">
              <p:embed/>
            </p:oleObj>
          </a:graphicData>
        </a:graphic>
      </p:graphicFrame>
      <p:graphicFrame>
        <p:nvGraphicFramePr>
          <p:cNvPr id="20514" name="Object 48"/>
          <p:cNvGraphicFramePr>
            <a:graphicFrameLocks noChangeAspect="1"/>
          </p:cNvGraphicFramePr>
          <p:nvPr/>
        </p:nvGraphicFramePr>
        <p:xfrm>
          <a:off x="2395538" y="215900"/>
          <a:ext cx="609600" cy="330200"/>
        </p:xfrm>
        <a:graphic>
          <a:graphicData uri="http://schemas.openxmlformats.org/presentationml/2006/ole">
            <p:oleObj spid="_x0000_s21064" name="CS ChemDraw Drawing" r:id="rId35" imgW="401320" imgH="218440" progId="ACD.ChemSketchCDX">
              <p:embed/>
            </p:oleObj>
          </a:graphicData>
        </a:graphic>
      </p:graphicFrame>
      <p:graphicFrame>
        <p:nvGraphicFramePr>
          <p:cNvPr id="20515" name="Object 49"/>
          <p:cNvGraphicFramePr>
            <a:graphicFrameLocks noChangeAspect="1"/>
          </p:cNvGraphicFramePr>
          <p:nvPr/>
        </p:nvGraphicFramePr>
        <p:xfrm>
          <a:off x="1728788" y="241300"/>
          <a:ext cx="358775" cy="252413"/>
        </p:xfrm>
        <a:graphic>
          <a:graphicData uri="http://schemas.openxmlformats.org/presentationml/2006/ole">
            <p:oleObj spid="_x0000_s21065" name="CS ChemDraw Drawing" r:id="rId36" imgW="236220" imgH="167640" progId="ACD.ChemSketchCDX">
              <p:embed/>
            </p:oleObj>
          </a:graphicData>
        </a:graphic>
      </p:graphicFrame>
      <p:graphicFrame>
        <p:nvGraphicFramePr>
          <p:cNvPr id="20516" name="Object 50"/>
          <p:cNvGraphicFramePr>
            <a:graphicFrameLocks noChangeAspect="1"/>
          </p:cNvGraphicFramePr>
          <p:nvPr/>
        </p:nvGraphicFramePr>
        <p:xfrm>
          <a:off x="1290638" y="-38100"/>
          <a:ext cx="609600" cy="330200"/>
        </p:xfrm>
        <a:graphic>
          <a:graphicData uri="http://schemas.openxmlformats.org/presentationml/2006/ole">
            <p:oleObj spid="_x0000_s21066" name="CS ChemDraw Drawing" r:id="rId37" imgW="401320" imgH="218440" progId="ACD.ChemSketchCDX">
              <p:embed/>
            </p:oleObj>
          </a:graphicData>
        </a:graphic>
      </p:graphicFrame>
      <p:graphicFrame>
        <p:nvGraphicFramePr>
          <p:cNvPr id="20517" name="Object 51"/>
          <p:cNvGraphicFramePr>
            <a:graphicFrameLocks noChangeAspect="1"/>
          </p:cNvGraphicFramePr>
          <p:nvPr/>
        </p:nvGraphicFramePr>
        <p:xfrm>
          <a:off x="2135188" y="25400"/>
          <a:ext cx="358775" cy="252413"/>
        </p:xfrm>
        <a:graphic>
          <a:graphicData uri="http://schemas.openxmlformats.org/presentationml/2006/ole">
            <p:oleObj spid="_x0000_s21067" name="CS ChemDraw Drawing" r:id="rId38" imgW="236220" imgH="167640" progId="ACD.ChemSketchCDX">
              <p:embed/>
            </p:oleObj>
          </a:graphicData>
        </a:graphic>
      </p:graphicFrame>
      <p:grpSp>
        <p:nvGrpSpPr>
          <p:cNvPr id="20543" name="Group 52"/>
          <p:cNvGrpSpPr>
            <a:grpSpLocks/>
          </p:cNvGrpSpPr>
          <p:nvPr/>
        </p:nvGrpSpPr>
        <p:grpSpPr bwMode="auto">
          <a:xfrm>
            <a:off x="5384800" y="5842000"/>
            <a:ext cx="3676650" cy="939800"/>
            <a:chOff x="3392" y="3680"/>
            <a:chExt cx="2316" cy="592"/>
          </a:xfrm>
        </p:grpSpPr>
        <p:sp>
          <p:nvSpPr>
            <p:cNvPr id="20551" name="Text Box 53"/>
            <p:cNvSpPr txBox="1">
              <a:spLocks noChangeArrowheads="1"/>
            </p:cNvSpPr>
            <p:nvPr/>
          </p:nvSpPr>
          <p:spPr bwMode="auto">
            <a:xfrm>
              <a:off x="3392" y="3680"/>
              <a:ext cx="192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>
                  <a:solidFill>
                    <a:srgbClr val="FF0000"/>
                  </a:solidFill>
                  <a:latin typeface="Comic Sans MS" pitchFamily="66" charset="0"/>
                </a:rPr>
                <a:t>Réaction support de titrage:</a:t>
              </a:r>
            </a:p>
          </p:txBody>
        </p:sp>
        <p:sp>
          <p:nvSpPr>
            <p:cNvPr id="20552" name="AutoShape 54"/>
            <p:cNvSpPr>
              <a:spLocks noChangeArrowheads="1"/>
            </p:cNvSpPr>
            <p:nvPr/>
          </p:nvSpPr>
          <p:spPr bwMode="auto">
            <a:xfrm>
              <a:off x="3453" y="3921"/>
              <a:ext cx="2255" cy="351"/>
            </a:xfrm>
            <a:prstGeom prst="roundRect">
              <a:avLst>
                <a:gd name="adj" fmla="val 16667"/>
              </a:avLst>
            </a:prstGeom>
            <a:solidFill>
              <a:schemeClr val="folHlink"/>
            </a:soli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72759" name="AutoShape 55"/>
            <p:cNvSpPr>
              <a:spLocks noChangeArrowheads="1"/>
            </p:cNvSpPr>
            <p:nvPr/>
          </p:nvSpPr>
          <p:spPr bwMode="auto">
            <a:xfrm>
              <a:off x="3405" y="3857"/>
              <a:ext cx="2255" cy="367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1">
                    <a:gamma/>
                    <a:shade val="7607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76078"/>
                    <a:invGamma/>
                  </a:schemeClr>
                </a:gs>
              </a:gsLst>
              <a:lin ang="2700000" scaled="1"/>
            </a:gradFill>
            <a:ln w="381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FR"/>
            </a:p>
          </p:txBody>
        </p:sp>
        <p:graphicFrame>
          <p:nvGraphicFramePr>
            <p:cNvPr id="20525" name="Object 56"/>
            <p:cNvGraphicFramePr>
              <a:graphicFrameLocks noChangeAspect="1"/>
            </p:cNvGraphicFramePr>
            <p:nvPr/>
          </p:nvGraphicFramePr>
          <p:xfrm>
            <a:off x="3537" y="3931"/>
            <a:ext cx="384" cy="208"/>
          </p:xfrm>
          <a:graphic>
            <a:graphicData uri="http://schemas.openxmlformats.org/presentationml/2006/ole">
              <p:oleObj spid="_x0000_s21068" name="CS ChemDraw Drawing" r:id="rId39" imgW="401320" imgH="218440" progId="ACD.ChemSketchCDX">
                <p:embed/>
              </p:oleObj>
            </a:graphicData>
          </a:graphic>
        </p:graphicFrame>
        <p:graphicFrame>
          <p:nvGraphicFramePr>
            <p:cNvPr id="20526" name="Object 57"/>
            <p:cNvGraphicFramePr>
              <a:graphicFrameLocks noChangeAspect="1"/>
            </p:cNvGraphicFramePr>
            <p:nvPr/>
          </p:nvGraphicFramePr>
          <p:xfrm>
            <a:off x="4271" y="3951"/>
            <a:ext cx="316" cy="159"/>
          </p:xfrm>
          <a:graphic>
            <a:graphicData uri="http://schemas.openxmlformats.org/presentationml/2006/ole">
              <p:oleObj spid="_x0000_s21069" name="CS ChemDraw Drawing" r:id="rId40" imgW="330200" imgH="167640" progId="ACD.ChemSketchCDX">
                <p:embed/>
              </p:oleObj>
            </a:graphicData>
          </a:graphic>
        </p:graphicFrame>
        <p:graphicFrame>
          <p:nvGraphicFramePr>
            <p:cNvPr id="20527" name="Object 58"/>
            <p:cNvGraphicFramePr>
              <a:graphicFrameLocks noChangeAspect="1"/>
            </p:cNvGraphicFramePr>
            <p:nvPr/>
          </p:nvGraphicFramePr>
          <p:xfrm>
            <a:off x="4952" y="3952"/>
            <a:ext cx="169" cy="196"/>
          </p:xfrm>
          <a:graphic>
            <a:graphicData uri="http://schemas.openxmlformats.org/presentationml/2006/ole">
              <p:oleObj spid="_x0000_s21070" name="CS ChemDraw Drawing" r:id="rId41" imgW="561340" imgH="205740" progId="ACD.ChemSketchCDX">
                <p:embed/>
              </p:oleObj>
            </a:graphicData>
          </a:graphic>
        </p:graphicFrame>
        <p:sp>
          <p:nvSpPr>
            <p:cNvPr id="20554" name="Text Box 59"/>
            <p:cNvSpPr txBox="1">
              <a:spLocks noChangeArrowheads="1"/>
            </p:cNvSpPr>
            <p:nvPr/>
          </p:nvSpPr>
          <p:spPr bwMode="auto">
            <a:xfrm>
              <a:off x="3971" y="3908"/>
              <a:ext cx="88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/>
                <a:t>+</a:t>
              </a:r>
            </a:p>
          </p:txBody>
        </p:sp>
        <p:sp>
          <p:nvSpPr>
            <p:cNvPr id="20555" name="Text Box 60"/>
            <p:cNvSpPr txBox="1">
              <a:spLocks noChangeArrowheads="1"/>
            </p:cNvSpPr>
            <p:nvPr/>
          </p:nvSpPr>
          <p:spPr bwMode="auto">
            <a:xfrm>
              <a:off x="4634" y="3890"/>
              <a:ext cx="8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800" b="1">
                  <a:sym typeface="Wingdings" pitchFamily="2" charset="2"/>
                </a:rPr>
                <a:t></a:t>
              </a:r>
            </a:p>
          </p:txBody>
        </p:sp>
        <p:graphicFrame>
          <p:nvGraphicFramePr>
            <p:cNvPr id="20528" name="Object 61"/>
            <p:cNvGraphicFramePr>
              <a:graphicFrameLocks noChangeAspect="1"/>
            </p:cNvGraphicFramePr>
            <p:nvPr/>
          </p:nvGraphicFramePr>
          <p:xfrm>
            <a:off x="3835" y="4053"/>
            <a:ext cx="204" cy="133"/>
          </p:xfrm>
          <a:graphic>
            <a:graphicData uri="http://schemas.openxmlformats.org/presentationml/2006/ole">
              <p:oleObj spid="_x0000_s21071" name="CS ChemDraw Drawing" r:id="rId42" imgW="314960" imgH="205740" progId="ACD.ChemSketchCDX">
                <p:embed/>
              </p:oleObj>
            </a:graphicData>
          </a:graphic>
        </p:graphicFrame>
        <p:graphicFrame>
          <p:nvGraphicFramePr>
            <p:cNvPr id="20529" name="Object 62"/>
            <p:cNvGraphicFramePr>
              <a:graphicFrameLocks noChangeAspect="1"/>
            </p:cNvGraphicFramePr>
            <p:nvPr/>
          </p:nvGraphicFramePr>
          <p:xfrm>
            <a:off x="4499" y="4045"/>
            <a:ext cx="204" cy="133"/>
          </p:xfrm>
          <a:graphic>
            <a:graphicData uri="http://schemas.openxmlformats.org/presentationml/2006/ole">
              <p:oleObj spid="_x0000_s21072" name="CS ChemDraw Drawing" r:id="rId43" imgW="314960" imgH="205740" progId="ACD.ChemSketchCDX">
                <p:embed/>
              </p:oleObj>
            </a:graphicData>
          </a:graphic>
        </p:graphicFrame>
        <p:graphicFrame>
          <p:nvGraphicFramePr>
            <p:cNvPr id="20530" name="Object 63"/>
            <p:cNvGraphicFramePr>
              <a:graphicFrameLocks noChangeAspect="1"/>
            </p:cNvGraphicFramePr>
            <p:nvPr/>
          </p:nvGraphicFramePr>
          <p:xfrm>
            <a:off x="5436" y="4032"/>
            <a:ext cx="162" cy="152"/>
          </p:xfrm>
          <a:graphic>
            <a:graphicData uri="http://schemas.openxmlformats.org/presentationml/2006/ole">
              <p:oleObj spid="_x0000_s21073" name="Equation" r:id="rId44" imgW="371160" imgH="239040" progId="">
                <p:embed/>
              </p:oleObj>
            </a:graphicData>
          </a:graphic>
        </p:graphicFrame>
        <p:graphicFrame>
          <p:nvGraphicFramePr>
            <p:cNvPr id="20531" name="Object 64"/>
            <p:cNvGraphicFramePr>
              <a:graphicFrameLocks noChangeAspect="1"/>
            </p:cNvGraphicFramePr>
            <p:nvPr/>
          </p:nvGraphicFramePr>
          <p:xfrm>
            <a:off x="5131" y="3956"/>
            <a:ext cx="323" cy="196"/>
          </p:xfrm>
          <a:graphic>
            <a:graphicData uri="http://schemas.openxmlformats.org/presentationml/2006/ole">
              <p:oleObj spid="_x0000_s21074" name="CS ChemDraw Drawing" r:id="rId45" imgW="337820" imgH="205740" progId="ACD.ChemSketchCDX">
                <p:embed/>
              </p:oleObj>
            </a:graphicData>
          </a:graphic>
        </p:graphicFrame>
      </p:grpSp>
      <p:sp>
        <p:nvSpPr>
          <p:cNvPr id="20544" name="Text Box 65"/>
          <p:cNvSpPr txBox="1">
            <a:spLocks noChangeArrowheads="1"/>
          </p:cNvSpPr>
          <p:nvPr/>
        </p:nvSpPr>
        <p:spPr bwMode="auto">
          <a:xfrm>
            <a:off x="6426200" y="1358900"/>
            <a:ext cx="2362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800">
                <a:solidFill>
                  <a:schemeClr val="accent2"/>
                </a:solidFill>
                <a:latin typeface="Comic Sans MS" pitchFamily="66" charset="0"/>
              </a:rPr>
              <a:t>Avant l’équivalence…</a:t>
            </a:r>
          </a:p>
        </p:txBody>
      </p:sp>
      <p:grpSp>
        <p:nvGrpSpPr>
          <p:cNvPr id="20545" name="Group 66"/>
          <p:cNvGrpSpPr>
            <a:grpSpLocks/>
          </p:cNvGrpSpPr>
          <p:nvPr/>
        </p:nvGrpSpPr>
        <p:grpSpPr bwMode="auto">
          <a:xfrm>
            <a:off x="6184900" y="1422400"/>
            <a:ext cx="241300" cy="241300"/>
            <a:chOff x="4232" y="2360"/>
            <a:chExt cx="416" cy="392"/>
          </a:xfrm>
        </p:grpSpPr>
        <p:sp>
          <p:nvSpPr>
            <p:cNvPr id="20549" name="Oval 67"/>
            <p:cNvSpPr>
              <a:spLocks noChangeArrowheads="1"/>
            </p:cNvSpPr>
            <p:nvPr/>
          </p:nvSpPr>
          <p:spPr bwMode="auto">
            <a:xfrm>
              <a:off x="4232" y="2360"/>
              <a:ext cx="416" cy="392"/>
            </a:xfrm>
            <a:prstGeom prst="ellipse">
              <a:avLst/>
            </a:pr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72772" name="Oval 68"/>
            <p:cNvSpPr>
              <a:spLocks noChangeArrowheads="1"/>
            </p:cNvSpPr>
            <p:nvPr/>
          </p:nvSpPr>
          <p:spPr bwMode="auto">
            <a:xfrm>
              <a:off x="4232" y="2360"/>
              <a:ext cx="375" cy="369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gamma/>
                    <a:tint val="0"/>
                    <a:invGamma/>
                  </a:schemeClr>
                </a:gs>
                <a:gs pos="100000">
                  <a:schemeClr val="accent2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FR"/>
            </a:p>
          </p:txBody>
        </p:sp>
      </p:grpSp>
      <p:graphicFrame>
        <p:nvGraphicFramePr>
          <p:cNvPr id="20518" name="Object 69"/>
          <p:cNvGraphicFramePr>
            <a:graphicFrameLocks noChangeAspect="1"/>
          </p:cNvGraphicFramePr>
          <p:nvPr/>
        </p:nvGraphicFramePr>
        <p:xfrm>
          <a:off x="6475413" y="1809750"/>
          <a:ext cx="463550" cy="268288"/>
        </p:xfrm>
        <a:graphic>
          <a:graphicData uri="http://schemas.openxmlformats.org/presentationml/2006/ole">
            <p:oleObj spid="_x0000_s21075" name="CS ChemDraw Drawing" r:id="rId46" imgW="304800" imgH="177800" progId="ACD.ChemSketchCDX">
              <p:embed/>
            </p:oleObj>
          </a:graphicData>
        </a:graphic>
      </p:graphicFrame>
      <p:graphicFrame>
        <p:nvGraphicFramePr>
          <p:cNvPr id="20519" name="Object 70"/>
          <p:cNvGraphicFramePr>
            <a:graphicFrameLocks noChangeAspect="1"/>
          </p:cNvGraphicFramePr>
          <p:nvPr/>
        </p:nvGraphicFramePr>
        <p:xfrm>
          <a:off x="7153275" y="1827213"/>
          <a:ext cx="501650" cy="252412"/>
        </p:xfrm>
        <a:graphic>
          <a:graphicData uri="http://schemas.openxmlformats.org/presentationml/2006/ole">
            <p:oleObj spid="_x0000_s21076" name="CS ChemDraw Drawing" r:id="rId47" imgW="330200" imgH="167640" progId="ACD.ChemSketchCDX">
              <p:embed/>
            </p:oleObj>
          </a:graphicData>
        </a:graphic>
      </p:graphicFrame>
      <p:grpSp>
        <p:nvGrpSpPr>
          <p:cNvPr id="20546" name="Group 71"/>
          <p:cNvGrpSpPr>
            <a:grpSpLocks/>
          </p:cNvGrpSpPr>
          <p:nvPr/>
        </p:nvGrpSpPr>
        <p:grpSpPr bwMode="auto">
          <a:xfrm>
            <a:off x="7812088" y="1797050"/>
            <a:ext cx="633412" cy="492125"/>
            <a:chOff x="3977" y="1748"/>
            <a:chExt cx="399" cy="310"/>
          </a:xfrm>
        </p:grpSpPr>
        <p:graphicFrame>
          <p:nvGraphicFramePr>
            <p:cNvPr id="20523" name="Object 72"/>
            <p:cNvGraphicFramePr>
              <a:graphicFrameLocks noChangeAspect="1"/>
            </p:cNvGraphicFramePr>
            <p:nvPr/>
          </p:nvGraphicFramePr>
          <p:xfrm>
            <a:off x="4011" y="1748"/>
            <a:ext cx="323" cy="196"/>
          </p:xfrm>
          <a:graphic>
            <a:graphicData uri="http://schemas.openxmlformats.org/presentationml/2006/ole">
              <p:oleObj spid="_x0000_s21077" name="CS ChemDraw Drawing" r:id="rId48" imgW="337820" imgH="205740" progId="ACD.ChemSketchCDX">
                <p:embed/>
              </p:oleObj>
            </a:graphicData>
          </a:graphic>
        </p:graphicFrame>
        <p:graphicFrame>
          <p:nvGraphicFramePr>
            <p:cNvPr id="20524" name="Object 73"/>
            <p:cNvGraphicFramePr>
              <a:graphicFrameLocks noChangeAspect="1"/>
            </p:cNvGraphicFramePr>
            <p:nvPr/>
          </p:nvGraphicFramePr>
          <p:xfrm>
            <a:off x="3977" y="1940"/>
            <a:ext cx="399" cy="118"/>
          </p:xfrm>
          <a:graphic>
            <a:graphicData uri="http://schemas.openxmlformats.org/presentationml/2006/ole">
              <p:oleObj spid="_x0000_s21078" name="CS ChemDraw Drawing" r:id="rId49" imgW="576580" imgH="170180" progId="ACD.ChemSketchCDX">
                <p:embed/>
              </p:oleObj>
            </a:graphicData>
          </a:graphic>
        </p:graphicFrame>
      </p:grpSp>
      <p:graphicFrame>
        <p:nvGraphicFramePr>
          <p:cNvPr id="20520" name="Object 74"/>
          <p:cNvGraphicFramePr>
            <a:graphicFrameLocks noChangeAspect="1"/>
          </p:cNvGraphicFramePr>
          <p:nvPr/>
        </p:nvGraphicFramePr>
        <p:xfrm>
          <a:off x="6529388" y="2360613"/>
          <a:ext cx="358775" cy="252412"/>
        </p:xfrm>
        <a:graphic>
          <a:graphicData uri="http://schemas.openxmlformats.org/presentationml/2006/ole">
            <p:oleObj spid="_x0000_s21079" name="CS ChemDraw Drawing" r:id="rId50" imgW="236220" imgH="167640" progId="ACD.ChemSketchCDX">
              <p:embed/>
            </p:oleObj>
          </a:graphicData>
        </a:graphic>
      </p:graphicFrame>
      <p:grpSp>
        <p:nvGrpSpPr>
          <p:cNvPr id="20547" name="Group 75"/>
          <p:cNvGrpSpPr>
            <a:grpSpLocks/>
          </p:cNvGrpSpPr>
          <p:nvPr/>
        </p:nvGrpSpPr>
        <p:grpSpPr bwMode="auto">
          <a:xfrm>
            <a:off x="7046913" y="2305050"/>
            <a:ext cx="614362" cy="492125"/>
            <a:chOff x="3439" y="1748"/>
            <a:chExt cx="387" cy="310"/>
          </a:xfrm>
        </p:grpSpPr>
        <p:graphicFrame>
          <p:nvGraphicFramePr>
            <p:cNvPr id="20521" name="Object 76"/>
            <p:cNvGraphicFramePr>
              <a:graphicFrameLocks noChangeAspect="1"/>
            </p:cNvGraphicFramePr>
            <p:nvPr/>
          </p:nvGraphicFramePr>
          <p:xfrm>
            <a:off x="3467" y="1748"/>
            <a:ext cx="323" cy="196"/>
          </p:xfrm>
          <a:graphic>
            <a:graphicData uri="http://schemas.openxmlformats.org/presentationml/2006/ole">
              <p:oleObj spid="_x0000_s21080" name="CS ChemDraw Drawing" r:id="rId51" imgW="337820" imgH="205740" progId="ACD.ChemSketchCDX">
                <p:embed/>
              </p:oleObj>
            </a:graphicData>
          </a:graphic>
        </p:graphicFrame>
        <p:graphicFrame>
          <p:nvGraphicFramePr>
            <p:cNvPr id="20522" name="Object 77"/>
            <p:cNvGraphicFramePr>
              <a:graphicFrameLocks noChangeAspect="1"/>
            </p:cNvGraphicFramePr>
            <p:nvPr/>
          </p:nvGraphicFramePr>
          <p:xfrm>
            <a:off x="3439" y="1940"/>
            <a:ext cx="387" cy="118"/>
          </p:xfrm>
          <a:graphic>
            <a:graphicData uri="http://schemas.openxmlformats.org/presentationml/2006/ole">
              <p:oleObj spid="_x0000_s21081" name="CS ChemDraw Drawing" r:id="rId52" imgW="558800" imgH="170180" progId="ACD.ChemSketchCDX">
                <p:embed/>
              </p:oleObj>
            </a:graphicData>
          </a:graphic>
        </p:graphicFrame>
      </p:grpSp>
      <p:sp>
        <p:nvSpPr>
          <p:cNvPr id="20548" name="AutoShape 78"/>
          <p:cNvSpPr>
            <a:spLocks noChangeArrowheads="1"/>
          </p:cNvSpPr>
          <p:nvPr/>
        </p:nvSpPr>
        <p:spPr bwMode="auto">
          <a:xfrm>
            <a:off x="7239000" y="1104900"/>
            <a:ext cx="152400" cy="266700"/>
          </a:xfrm>
          <a:prstGeom prst="downArrow">
            <a:avLst>
              <a:gd name="adj1" fmla="val 50000"/>
              <a:gd name="adj2" fmla="val 4375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  <p:transition spd="slow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14" name="Freeform 86"/>
          <p:cNvSpPr>
            <a:spLocks/>
          </p:cNvSpPr>
          <p:nvPr/>
        </p:nvSpPr>
        <p:spPr bwMode="auto">
          <a:xfrm>
            <a:off x="642938" y="6069013"/>
            <a:ext cx="1217612" cy="706437"/>
          </a:xfrm>
          <a:custGeom>
            <a:avLst/>
            <a:gdLst>
              <a:gd name="T0" fmla="*/ 451 w 767"/>
              <a:gd name="T1" fmla="*/ 1 h 445"/>
              <a:gd name="T2" fmla="*/ 283 w 767"/>
              <a:gd name="T3" fmla="*/ 41 h 445"/>
              <a:gd name="T4" fmla="*/ 251 w 767"/>
              <a:gd name="T5" fmla="*/ 177 h 445"/>
              <a:gd name="T6" fmla="*/ 59 w 767"/>
              <a:gd name="T7" fmla="*/ 217 h 445"/>
              <a:gd name="T8" fmla="*/ 59 w 767"/>
              <a:gd name="T9" fmla="*/ 409 h 445"/>
              <a:gd name="T10" fmla="*/ 411 w 767"/>
              <a:gd name="T11" fmla="*/ 425 h 445"/>
              <a:gd name="T12" fmla="*/ 531 w 767"/>
              <a:gd name="T13" fmla="*/ 289 h 445"/>
              <a:gd name="T14" fmla="*/ 723 w 767"/>
              <a:gd name="T15" fmla="*/ 201 h 445"/>
              <a:gd name="T16" fmla="*/ 723 w 767"/>
              <a:gd name="T17" fmla="*/ 33 h 445"/>
              <a:gd name="T18" fmla="*/ 451 w 767"/>
              <a:gd name="T19" fmla="*/ 1 h 445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767"/>
              <a:gd name="T31" fmla="*/ 0 h 445"/>
              <a:gd name="T32" fmla="*/ 767 w 767"/>
              <a:gd name="T33" fmla="*/ 445 h 445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767" h="445">
                <a:moveTo>
                  <a:pt x="451" y="1"/>
                </a:moveTo>
                <a:cubicBezTo>
                  <a:pt x="378" y="2"/>
                  <a:pt x="316" y="12"/>
                  <a:pt x="283" y="41"/>
                </a:cubicBezTo>
                <a:cubicBezTo>
                  <a:pt x="250" y="70"/>
                  <a:pt x="288" y="148"/>
                  <a:pt x="251" y="177"/>
                </a:cubicBezTo>
                <a:cubicBezTo>
                  <a:pt x="214" y="206"/>
                  <a:pt x="91" y="178"/>
                  <a:pt x="59" y="217"/>
                </a:cubicBezTo>
                <a:cubicBezTo>
                  <a:pt x="27" y="256"/>
                  <a:pt x="0" y="374"/>
                  <a:pt x="59" y="409"/>
                </a:cubicBezTo>
                <a:cubicBezTo>
                  <a:pt x="118" y="444"/>
                  <a:pt x="332" y="445"/>
                  <a:pt x="411" y="425"/>
                </a:cubicBezTo>
                <a:cubicBezTo>
                  <a:pt x="490" y="405"/>
                  <a:pt x="479" y="326"/>
                  <a:pt x="531" y="289"/>
                </a:cubicBezTo>
                <a:cubicBezTo>
                  <a:pt x="583" y="252"/>
                  <a:pt x="691" y="244"/>
                  <a:pt x="723" y="201"/>
                </a:cubicBezTo>
                <a:cubicBezTo>
                  <a:pt x="755" y="158"/>
                  <a:pt x="767" y="65"/>
                  <a:pt x="723" y="33"/>
                </a:cubicBezTo>
                <a:cubicBezTo>
                  <a:pt x="679" y="1"/>
                  <a:pt x="524" y="0"/>
                  <a:pt x="451" y="1"/>
                </a:cubicBezTo>
                <a:close/>
              </a:path>
            </a:pathLst>
          </a:custGeom>
          <a:gradFill rotWithShape="0">
            <a:gsLst>
              <a:gs pos="0">
                <a:srgbClr val="C2C200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57150" cmpd="sng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73730" name="AutoShape 2"/>
          <p:cNvSpPr>
            <a:spLocks noChangeArrowheads="1"/>
          </p:cNvSpPr>
          <p:nvPr/>
        </p:nvSpPr>
        <p:spPr bwMode="auto">
          <a:xfrm>
            <a:off x="5892800" y="241300"/>
            <a:ext cx="2959100" cy="81280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chemeClr val="bg1">
                  <a:gamma/>
                  <a:shade val="84314"/>
                  <a:invGamma/>
                </a:schemeClr>
              </a:gs>
              <a:gs pos="50000">
                <a:schemeClr val="bg1"/>
              </a:gs>
              <a:gs pos="100000">
                <a:schemeClr val="bg1">
                  <a:gamma/>
                  <a:shade val="84314"/>
                  <a:invGamma/>
                </a:schemeClr>
              </a:gs>
            </a:gsLst>
            <a:lin ang="2700000" scaled="1"/>
          </a:gradFill>
          <a:ln w="2857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graphicFrame>
        <p:nvGraphicFramePr>
          <p:cNvPr id="21506" name="Object 3"/>
          <p:cNvGraphicFramePr>
            <a:graphicFrameLocks noChangeAspect="1"/>
          </p:cNvGraphicFramePr>
          <p:nvPr/>
        </p:nvGraphicFramePr>
        <p:xfrm>
          <a:off x="455613" y="0"/>
          <a:ext cx="4191000" cy="3890963"/>
        </p:xfrm>
        <a:graphic>
          <a:graphicData uri="http://schemas.openxmlformats.org/presentationml/2006/ole">
            <p:oleObj spid="_x0000_s22133" name="Image bitmap" r:id="rId3" imgW="3591426" imgH="3333333" progId="PBrush">
              <p:embed/>
            </p:oleObj>
          </a:graphicData>
        </a:graphic>
      </p:graphicFrame>
      <p:sp>
        <p:nvSpPr>
          <p:cNvPr id="73732" name="Oval 4"/>
          <p:cNvSpPr>
            <a:spLocks noChangeArrowheads="1"/>
          </p:cNvSpPr>
          <p:nvPr/>
        </p:nvSpPr>
        <p:spPr bwMode="auto">
          <a:xfrm>
            <a:off x="4064000" y="1282700"/>
            <a:ext cx="393700" cy="1079500"/>
          </a:xfrm>
          <a:prstGeom prst="ellipse">
            <a:avLst/>
          </a:prstGeom>
          <a:gradFill rotWithShape="0">
            <a:gsLst>
              <a:gs pos="0">
                <a:schemeClr val="bg1">
                  <a:gamma/>
                  <a:shade val="46275"/>
                  <a:invGamma/>
                </a:schemeClr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73733" name="Freeform 5"/>
          <p:cNvSpPr>
            <a:spLocks/>
          </p:cNvSpPr>
          <p:nvPr/>
        </p:nvSpPr>
        <p:spPr bwMode="auto">
          <a:xfrm>
            <a:off x="1127125" y="1651000"/>
            <a:ext cx="1009650" cy="336550"/>
          </a:xfrm>
          <a:custGeom>
            <a:avLst/>
            <a:gdLst/>
            <a:ahLst/>
            <a:cxnLst>
              <a:cxn ang="0">
                <a:pos x="610" y="0"/>
              </a:cxn>
              <a:cxn ang="0">
                <a:pos x="622" y="34"/>
              </a:cxn>
              <a:cxn ang="0">
                <a:pos x="630" y="92"/>
              </a:cxn>
              <a:cxn ang="0">
                <a:pos x="632" y="120"/>
              </a:cxn>
              <a:cxn ang="0">
                <a:pos x="636" y="212"/>
              </a:cxn>
              <a:cxn ang="0">
                <a:pos x="232" y="206"/>
              </a:cxn>
              <a:cxn ang="0">
                <a:pos x="146" y="208"/>
              </a:cxn>
              <a:cxn ang="0">
                <a:pos x="78" y="178"/>
              </a:cxn>
              <a:cxn ang="0">
                <a:pos x="40" y="156"/>
              </a:cxn>
              <a:cxn ang="0">
                <a:pos x="4" y="136"/>
              </a:cxn>
              <a:cxn ang="0">
                <a:pos x="0" y="112"/>
              </a:cxn>
              <a:cxn ang="0">
                <a:pos x="2" y="76"/>
              </a:cxn>
              <a:cxn ang="0">
                <a:pos x="24" y="48"/>
              </a:cxn>
              <a:cxn ang="0">
                <a:pos x="64" y="26"/>
              </a:cxn>
              <a:cxn ang="0">
                <a:pos x="94" y="12"/>
              </a:cxn>
              <a:cxn ang="0">
                <a:pos x="130" y="8"/>
              </a:cxn>
              <a:cxn ang="0">
                <a:pos x="610" y="0"/>
              </a:cxn>
            </a:cxnLst>
            <a:rect l="0" t="0" r="r" b="b"/>
            <a:pathLst>
              <a:path w="636" h="212">
                <a:moveTo>
                  <a:pt x="610" y="0"/>
                </a:moveTo>
                <a:lnTo>
                  <a:pt x="622" y="34"/>
                </a:lnTo>
                <a:lnTo>
                  <a:pt x="630" y="92"/>
                </a:lnTo>
                <a:lnTo>
                  <a:pt x="632" y="120"/>
                </a:lnTo>
                <a:lnTo>
                  <a:pt x="636" y="212"/>
                </a:lnTo>
                <a:lnTo>
                  <a:pt x="232" y="206"/>
                </a:lnTo>
                <a:lnTo>
                  <a:pt x="146" y="208"/>
                </a:lnTo>
                <a:lnTo>
                  <a:pt x="78" y="178"/>
                </a:lnTo>
                <a:lnTo>
                  <a:pt x="40" y="156"/>
                </a:lnTo>
                <a:lnTo>
                  <a:pt x="4" y="136"/>
                </a:lnTo>
                <a:lnTo>
                  <a:pt x="0" y="112"/>
                </a:lnTo>
                <a:lnTo>
                  <a:pt x="2" y="76"/>
                </a:lnTo>
                <a:lnTo>
                  <a:pt x="24" y="48"/>
                </a:lnTo>
                <a:lnTo>
                  <a:pt x="64" y="26"/>
                </a:lnTo>
                <a:lnTo>
                  <a:pt x="94" y="12"/>
                </a:lnTo>
                <a:lnTo>
                  <a:pt x="130" y="8"/>
                </a:lnTo>
                <a:lnTo>
                  <a:pt x="610" y="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bg1">
                  <a:gamma/>
                  <a:shade val="56078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3734" name="Freeform 6"/>
          <p:cNvSpPr>
            <a:spLocks/>
          </p:cNvSpPr>
          <p:nvPr/>
        </p:nvSpPr>
        <p:spPr bwMode="auto">
          <a:xfrm>
            <a:off x="2349500" y="1625600"/>
            <a:ext cx="635000" cy="387350"/>
          </a:xfrm>
          <a:custGeom>
            <a:avLst/>
            <a:gdLst/>
            <a:ahLst/>
            <a:cxnLst>
              <a:cxn ang="0">
                <a:pos x="32" y="0"/>
              </a:cxn>
              <a:cxn ang="0">
                <a:pos x="18" y="40"/>
              </a:cxn>
              <a:cxn ang="0">
                <a:pos x="8" y="110"/>
              </a:cxn>
              <a:cxn ang="0">
                <a:pos x="4" y="170"/>
              </a:cxn>
              <a:cxn ang="0">
                <a:pos x="0" y="236"/>
              </a:cxn>
              <a:cxn ang="0">
                <a:pos x="398" y="244"/>
              </a:cxn>
              <a:cxn ang="0">
                <a:pos x="370" y="228"/>
              </a:cxn>
              <a:cxn ang="0">
                <a:pos x="352" y="178"/>
              </a:cxn>
              <a:cxn ang="0">
                <a:pos x="336" y="150"/>
              </a:cxn>
              <a:cxn ang="0">
                <a:pos x="338" y="112"/>
              </a:cxn>
              <a:cxn ang="0">
                <a:pos x="348" y="66"/>
              </a:cxn>
              <a:cxn ang="0">
                <a:pos x="366" y="26"/>
              </a:cxn>
              <a:cxn ang="0">
                <a:pos x="400" y="2"/>
              </a:cxn>
              <a:cxn ang="0">
                <a:pos x="32" y="0"/>
              </a:cxn>
            </a:cxnLst>
            <a:rect l="0" t="0" r="r" b="b"/>
            <a:pathLst>
              <a:path w="400" h="244">
                <a:moveTo>
                  <a:pt x="32" y="0"/>
                </a:moveTo>
                <a:lnTo>
                  <a:pt x="18" y="40"/>
                </a:lnTo>
                <a:lnTo>
                  <a:pt x="8" y="110"/>
                </a:lnTo>
                <a:lnTo>
                  <a:pt x="4" y="170"/>
                </a:lnTo>
                <a:lnTo>
                  <a:pt x="0" y="236"/>
                </a:lnTo>
                <a:lnTo>
                  <a:pt x="398" y="244"/>
                </a:lnTo>
                <a:lnTo>
                  <a:pt x="370" y="228"/>
                </a:lnTo>
                <a:lnTo>
                  <a:pt x="352" y="178"/>
                </a:lnTo>
                <a:lnTo>
                  <a:pt x="336" y="150"/>
                </a:lnTo>
                <a:lnTo>
                  <a:pt x="338" y="112"/>
                </a:lnTo>
                <a:lnTo>
                  <a:pt x="348" y="66"/>
                </a:lnTo>
                <a:lnTo>
                  <a:pt x="366" y="26"/>
                </a:lnTo>
                <a:lnTo>
                  <a:pt x="400" y="2"/>
                </a:lnTo>
                <a:lnTo>
                  <a:pt x="32" y="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bg1">
                  <a:gamma/>
                  <a:shade val="46275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21568" name="Freeform 7"/>
          <p:cNvSpPr>
            <a:spLocks/>
          </p:cNvSpPr>
          <p:nvPr/>
        </p:nvSpPr>
        <p:spPr bwMode="auto">
          <a:xfrm>
            <a:off x="3994150" y="1371600"/>
            <a:ext cx="171450" cy="869950"/>
          </a:xfrm>
          <a:custGeom>
            <a:avLst/>
            <a:gdLst>
              <a:gd name="T0" fmla="*/ 84 w 108"/>
              <a:gd name="T1" fmla="*/ 0 h 548"/>
              <a:gd name="T2" fmla="*/ 4 w 108"/>
              <a:gd name="T3" fmla="*/ 248 h 548"/>
              <a:gd name="T4" fmla="*/ 108 w 108"/>
              <a:gd name="T5" fmla="*/ 548 h 548"/>
              <a:gd name="T6" fmla="*/ 0 60000 65536"/>
              <a:gd name="T7" fmla="*/ 0 60000 65536"/>
              <a:gd name="T8" fmla="*/ 0 60000 65536"/>
              <a:gd name="T9" fmla="*/ 0 w 108"/>
              <a:gd name="T10" fmla="*/ 0 h 548"/>
              <a:gd name="T11" fmla="*/ 108 w 108"/>
              <a:gd name="T12" fmla="*/ 548 h 5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8" h="548">
                <a:moveTo>
                  <a:pt x="84" y="0"/>
                </a:moveTo>
                <a:cubicBezTo>
                  <a:pt x="42" y="78"/>
                  <a:pt x="0" y="157"/>
                  <a:pt x="4" y="248"/>
                </a:cubicBezTo>
                <a:cubicBezTo>
                  <a:pt x="8" y="339"/>
                  <a:pt x="58" y="443"/>
                  <a:pt x="108" y="54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aphicFrame>
        <p:nvGraphicFramePr>
          <p:cNvPr id="21507" name="Object 8"/>
          <p:cNvGraphicFramePr>
            <a:graphicFrameLocks noChangeAspect="1"/>
          </p:cNvGraphicFramePr>
          <p:nvPr/>
        </p:nvGraphicFramePr>
        <p:xfrm>
          <a:off x="25400" y="4406900"/>
          <a:ext cx="4619625" cy="1384300"/>
        </p:xfrm>
        <a:graphic>
          <a:graphicData uri="http://schemas.openxmlformats.org/presentationml/2006/ole">
            <p:oleObj spid="_x0000_s22134" name="Image bitmap" r:id="rId4" imgW="1457143" imgH="609524" progId="PBrush">
              <p:embed/>
            </p:oleObj>
          </a:graphicData>
        </a:graphic>
      </p:graphicFrame>
      <p:sp>
        <p:nvSpPr>
          <p:cNvPr id="21569" name="Line 9"/>
          <p:cNvSpPr>
            <a:spLocks noChangeShapeType="1"/>
          </p:cNvSpPr>
          <p:nvPr/>
        </p:nvSpPr>
        <p:spPr bwMode="auto">
          <a:xfrm>
            <a:off x="596900" y="5651500"/>
            <a:ext cx="0" cy="120650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1570" name="Line 10"/>
          <p:cNvSpPr>
            <a:spLocks noChangeShapeType="1"/>
          </p:cNvSpPr>
          <p:nvPr/>
        </p:nvSpPr>
        <p:spPr bwMode="auto">
          <a:xfrm>
            <a:off x="4381500" y="5651500"/>
            <a:ext cx="0" cy="120650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pSp>
        <p:nvGrpSpPr>
          <p:cNvPr id="21571" name="Group 11"/>
          <p:cNvGrpSpPr>
            <a:grpSpLocks/>
          </p:cNvGrpSpPr>
          <p:nvPr/>
        </p:nvGrpSpPr>
        <p:grpSpPr bwMode="auto">
          <a:xfrm>
            <a:off x="5373688" y="368300"/>
            <a:ext cx="436562" cy="5257800"/>
            <a:chOff x="3537" y="224"/>
            <a:chExt cx="275" cy="3768"/>
          </a:xfrm>
        </p:grpSpPr>
        <p:sp>
          <p:nvSpPr>
            <p:cNvPr id="21597" name="Freeform 12"/>
            <p:cNvSpPr>
              <a:spLocks/>
            </p:cNvSpPr>
            <p:nvPr/>
          </p:nvSpPr>
          <p:spPr bwMode="auto">
            <a:xfrm>
              <a:off x="3569" y="248"/>
              <a:ext cx="243" cy="3744"/>
            </a:xfrm>
            <a:custGeom>
              <a:avLst/>
              <a:gdLst>
                <a:gd name="T0" fmla="*/ 255 w 451"/>
                <a:gd name="T1" fmla="*/ 0 h 3536"/>
                <a:gd name="T2" fmla="*/ 31 w 451"/>
                <a:gd name="T3" fmla="*/ 456 h 3536"/>
                <a:gd name="T4" fmla="*/ 439 w 451"/>
                <a:gd name="T5" fmla="*/ 1312 h 3536"/>
                <a:gd name="T6" fmla="*/ 103 w 451"/>
                <a:gd name="T7" fmla="*/ 2680 h 3536"/>
                <a:gd name="T8" fmla="*/ 391 w 451"/>
                <a:gd name="T9" fmla="*/ 3536 h 35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1"/>
                <a:gd name="T16" fmla="*/ 0 h 3536"/>
                <a:gd name="T17" fmla="*/ 451 w 451"/>
                <a:gd name="T18" fmla="*/ 3536 h 3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1" h="3536">
                  <a:moveTo>
                    <a:pt x="255" y="0"/>
                  </a:moveTo>
                  <a:cubicBezTo>
                    <a:pt x="127" y="118"/>
                    <a:pt x="0" y="237"/>
                    <a:pt x="31" y="456"/>
                  </a:cubicBezTo>
                  <a:cubicBezTo>
                    <a:pt x="62" y="675"/>
                    <a:pt x="427" y="941"/>
                    <a:pt x="439" y="1312"/>
                  </a:cubicBezTo>
                  <a:cubicBezTo>
                    <a:pt x="451" y="1683"/>
                    <a:pt x="111" y="2309"/>
                    <a:pt x="103" y="2680"/>
                  </a:cubicBezTo>
                  <a:cubicBezTo>
                    <a:pt x="95" y="3051"/>
                    <a:pt x="243" y="3293"/>
                    <a:pt x="391" y="3536"/>
                  </a:cubicBezTo>
                </a:path>
              </a:pathLst>
            </a:custGeom>
            <a:noFill/>
            <a:ln w="76200" cmpd="sng">
              <a:solidFill>
                <a:schemeClr val="fol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98" name="Freeform 13"/>
            <p:cNvSpPr>
              <a:spLocks/>
            </p:cNvSpPr>
            <p:nvPr/>
          </p:nvSpPr>
          <p:spPr bwMode="auto">
            <a:xfrm>
              <a:off x="3537" y="224"/>
              <a:ext cx="243" cy="3744"/>
            </a:xfrm>
            <a:custGeom>
              <a:avLst/>
              <a:gdLst>
                <a:gd name="T0" fmla="*/ 255 w 451"/>
                <a:gd name="T1" fmla="*/ 0 h 3536"/>
                <a:gd name="T2" fmla="*/ 31 w 451"/>
                <a:gd name="T3" fmla="*/ 456 h 3536"/>
                <a:gd name="T4" fmla="*/ 439 w 451"/>
                <a:gd name="T5" fmla="*/ 1312 h 3536"/>
                <a:gd name="T6" fmla="*/ 103 w 451"/>
                <a:gd name="T7" fmla="*/ 2680 h 3536"/>
                <a:gd name="T8" fmla="*/ 391 w 451"/>
                <a:gd name="T9" fmla="*/ 3536 h 35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1"/>
                <a:gd name="T16" fmla="*/ 0 h 3536"/>
                <a:gd name="T17" fmla="*/ 451 w 451"/>
                <a:gd name="T18" fmla="*/ 3536 h 3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1" h="3536">
                  <a:moveTo>
                    <a:pt x="255" y="0"/>
                  </a:moveTo>
                  <a:cubicBezTo>
                    <a:pt x="127" y="118"/>
                    <a:pt x="0" y="237"/>
                    <a:pt x="31" y="456"/>
                  </a:cubicBezTo>
                  <a:cubicBezTo>
                    <a:pt x="62" y="675"/>
                    <a:pt x="427" y="941"/>
                    <a:pt x="439" y="1312"/>
                  </a:cubicBezTo>
                  <a:cubicBezTo>
                    <a:pt x="451" y="1683"/>
                    <a:pt x="111" y="2309"/>
                    <a:pt x="103" y="2680"/>
                  </a:cubicBezTo>
                  <a:cubicBezTo>
                    <a:pt x="95" y="3051"/>
                    <a:pt x="243" y="3293"/>
                    <a:pt x="391" y="3536"/>
                  </a:cubicBezTo>
                </a:path>
              </a:pathLst>
            </a:custGeom>
            <a:noFill/>
            <a:ln w="76200" cmpd="sng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73742" name="Text Box 14"/>
          <p:cNvSpPr txBox="1">
            <a:spLocks noChangeArrowheads="1"/>
          </p:cNvSpPr>
          <p:nvPr/>
        </p:nvSpPr>
        <p:spPr bwMode="auto">
          <a:xfrm>
            <a:off x="5930900" y="279400"/>
            <a:ext cx="3022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fr-FR" sz="200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Espèces chimiques   dans le bécher:</a:t>
            </a:r>
          </a:p>
        </p:txBody>
      </p:sp>
      <p:graphicFrame>
        <p:nvGraphicFramePr>
          <p:cNvPr id="21508" name="Object 15"/>
          <p:cNvGraphicFramePr>
            <a:graphicFrameLocks noChangeAspect="1"/>
          </p:cNvGraphicFramePr>
          <p:nvPr/>
        </p:nvGraphicFramePr>
        <p:xfrm>
          <a:off x="2185988" y="3478213"/>
          <a:ext cx="358775" cy="252412"/>
        </p:xfrm>
        <a:graphic>
          <a:graphicData uri="http://schemas.openxmlformats.org/presentationml/2006/ole">
            <p:oleObj spid="_x0000_s22135" name="CS ChemDraw Drawing" r:id="rId5" imgW="236220" imgH="167640" progId="ACD.ChemSketchCDX">
              <p:embed/>
            </p:oleObj>
          </a:graphicData>
        </a:graphic>
      </p:graphicFrame>
      <p:graphicFrame>
        <p:nvGraphicFramePr>
          <p:cNvPr id="21509" name="Object 16"/>
          <p:cNvGraphicFramePr>
            <a:graphicFrameLocks noChangeAspect="1"/>
          </p:cNvGraphicFramePr>
          <p:nvPr/>
        </p:nvGraphicFramePr>
        <p:xfrm>
          <a:off x="2281238" y="825500"/>
          <a:ext cx="609600" cy="330200"/>
        </p:xfrm>
        <a:graphic>
          <a:graphicData uri="http://schemas.openxmlformats.org/presentationml/2006/ole">
            <p:oleObj spid="_x0000_s22136" name="CS ChemDraw Drawing" r:id="rId6" imgW="401320" imgH="218440" progId="ACD.ChemSketchCDX">
              <p:embed/>
            </p:oleObj>
          </a:graphicData>
        </a:graphic>
      </p:graphicFrame>
      <p:graphicFrame>
        <p:nvGraphicFramePr>
          <p:cNvPr id="21510" name="Object 17"/>
          <p:cNvGraphicFramePr>
            <a:graphicFrameLocks noChangeAspect="1"/>
          </p:cNvGraphicFramePr>
          <p:nvPr/>
        </p:nvGraphicFramePr>
        <p:xfrm>
          <a:off x="1182688" y="5675313"/>
          <a:ext cx="358775" cy="252412"/>
        </p:xfrm>
        <a:graphic>
          <a:graphicData uri="http://schemas.openxmlformats.org/presentationml/2006/ole">
            <p:oleObj spid="_x0000_s22137" name="CS ChemDraw Drawing" r:id="rId7" imgW="236220" imgH="167640" progId="ACD.ChemSketchCDX">
              <p:embed/>
            </p:oleObj>
          </a:graphicData>
        </a:graphic>
      </p:graphicFrame>
      <p:graphicFrame>
        <p:nvGraphicFramePr>
          <p:cNvPr id="21511" name="Object 18"/>
          <p:cNvGraphicFramePr>
            <a:graphicFrameLocks noChangeAspect="1"/>
          </p:cNvGraphicFramePr>
          <p:nvPr/>
        </p:nvGraphicFramePr>
        <p:xfrm>
          <a:off x="1925638" y="2794000"/>
          <a:ext cx="609600" cy="330200"/>
        </p:xfrm>
        <a:graphic>
          <a:graphicData uri="http://schemas.openxmlformats.org/presentationml/2006/ole">
            <p:oleObj spid="_x0000_s22138" name="CS ChemDraw Drawing" r:id="rId8" imgW="401320" imgH="218440" progId="ACD.ChemSketchCDX">
              <p:embed/>
            </p:oleObj>
          </a:graphicData>
        </a:graphic>
      </p:graphicFrame>
      <p:graphicFrame>
        <p:nvGraphicFramePr>
          <p:cNvPr id="21512" name="Object 19"/>
          <p:cNvGraphicFramePr>
            <a:graphicFrameLocks noChangeAspect="1"/>
          </p:cNvGraphicFramePr>
          <p:nvPr/>
        </p:nvGraphicFramePr>
        <p:xfrm>
          <a:off x="1868488" y="2373313"/>
          <a:ext cx="358775" cy="252412"/>
        </p:xfrm>
        <a:graphic>
          <a:graphicData uri="http://schemas.openxmlformats.org/presentationml/2006/ole">
            <p:oleObj spid="_x0000_s22139" name="CS ChemDraw Drawing" r:id="rId9" imgW="236220" imgH="167640" progId="ACD.ChemSketchCDX">
              <p:embed/>
            </p:oleObj>
          </a:graphicData>
        </a:graphic>
      </p:graphicFrame>
      <p:graphicFrame>
        <p:nvGraphicFramePr>
          <p:cNvPr id="21513" name="Object 20"/>
          <p:cNvGraphicFramePr>
            <a:graphicFrameLocks noChangeAspect="1"/>
          </p:cNvGraphicFramePr>
          <p:nvPr/>
        </p:nvGraphicFramePr>
        <p:xfrm>
          <a:off x="1716088" y="1306513"/>
          <a:ext cx="358775" cy="252412"/>
        </p:xfrm>
        <a:graphic>
          <a:graphicData uri="http://schemas.openxmlformats.org/presentationml/2006/ole">
            <p:oleObj spid="_x0000_s22140" name="CS ChemDraw Drawing" r:id="rId10" imgW="236220" imgH="167640" progId="ACD.ChemSketchCDX">
              <p:embed/>
            </p:oleObj>
          </a:graphicData>
        </a:graphic>
      </p:graphicFrame>
      <p:graphicFrame>
        <p:nvGraphicFramePr>
          <p:cNvPr id="21514" name="Object 21"/>
          <p:cNvGraphicFramePr>
            <a:graphicFrameLocks noChangeAspect="1"/>
          </p:cNvGraphicFramePr>
          <p:nvPr/>
        </p:nvGraphicFramePr>
        <p:xfrm>
          <a:off x="1366838" y="812800"/>
          <a:ext cx="609600" cy="330200"/>
        </p:xfrm>
        <a:graphic>
          <a:graphicData uri="http://schemas.openxmlformats.org/presentationml/2006/ole">
            <p:oleObj spid="_x0000_s22141" name="CS ChemDraw Drawing" r:id="rId11" imgW="401320" imgH="218440" progId="ACD.ChemSketchCDX">
              <p:embed/>
            </p:oleObj>
          </a:graphicData>
        </a:graphic>
      </p:graphicFrame>
      <p:sp>
        <p:nvSpPr>
          <p:cNvPr id="21573" name="Rectangle 2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1574" name="Freeform 23"/>
          <p:cNvSpPr>
            <a:spLocks/>
          </p:cNvSpPr>
          <p:nvPr/>
        </p:nvSpPr>
        <p:spPr bwMode="auto">
          <a:xfrm>
            <a:off x="762000" y="5321300"/>
            <a:ext cx="3441700" cy="158750"/>
          </a:xfrm>
          <a:custGeom>
            <a:avLst/>
            <a:gdLst>
              <a:gd name="T0" fmla="*/ 0 w 2168"/>
              <a:gd name="T1" fmla="*/ 0 h 100"/>
              <a:gd name="T2" fmla="*/ 264 w 2168"/>
              <a:gd name="T3" fmla="*/ 56 h 100"/>
              <a:gd name="T4" fmla="*/ 768 w 2168"/>
              <a:gd name="T5" fmla="*/ 88 h 100"/>
              <a:gd name="T6" fmla="*/ 1320 w 2168"/>
              <a:gd name="T7" fmla="*/ 96 h 100"/>
              <a:gd name="T8" fmla="*/ 1728 w 2168"/>
              <a:gd name="T9" fmla="*/ 64 h 100"/>
              <a:gd name="T10" fmla="*/ 2168 w 2168"/>
              <a:gd name="T11" fmla="*/ 8 h 1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168"/>
              <a:gd name="T19" fmla="*/ 0 h 100"/>
              <a:gd name="T20" fmla="*/ 2168 w 2168"/>
              <a:gd name="T21" fmla="*/ 100 h 1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8" h="100">
                <a:moveTo>
                  <a:pt x="0" y="0"/>
                </a:moveTo>
                <a:cubicBezTo>
                  <a:pt x="68" y="20"/>
                  <a:pt x="136" y="41"/>
                  <a:pt x="264" y="56"/>
                </a:cubicBezTo>
                <a:cubicBezTo>
                  <a:pt x="392" y="71"/>
                  <a:pt x="592" y="81"/>
                  <a:pt x="768" y="88"/>
                </a:cubicBezTo>
                <a:cubicBezTo>
                  <a:pt x="944" y="95"/>
                  <a:pt x="1160" y="100"/>
                  <a:pt x="1320" y="96"/>
                </a:cubicBezTo>
                <a:cubicBezTo>
                  <a:pt x="1480" y="92"/>
                  <a:pt x="1587" y="79"/>
                  <a:pt x="1728" y="64"/>
                </a:cubicBezTo>
                <a:cubicBezTo>
                  <a:pt x="1869" y="49"/>
                  <a:pt x="2018" y="28"/>
                  <a:pt x="2168" y="8"/>
                </a:cubicBezTo>
              </a:path>
            </a:pathLst>
          </a:custGeom>
          <a:noFill/>
          <a:ln w="12700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aphicFrame>
        <p:nvGraphicFramePr>
          <p:cNvPr id="21515" name="Object 24"/>
          <p:cNvGraphicFramePr>
            <a:graphicFrameLocks noChangeAspect="1"/>
          </p:cNvGraphicFramePr>
          <p:nvPr/>
        </p:nvGraphicFramePr>
        <p:xfrm>
          <a:off x="798513" y="6000750"/>
          <a:ext cx="463550" cy="268288"/>
        </p:xfrm>
        <a:graphic>
          <a:graphicData uri="http://schemas.openxmlformats.org/presentationml/2006/ole">
            <p:oleObj spid="_x0000_s22142" name="CS ChemDraw Drawing" r:id="rId12" imgW="304800" imgH="177800" progId="ACD.ChemSketchCDX">
              <p:embed/>
            </p:oleObj>
          </a:graphicData>
        </a:graphic>
      </p:graphicFrame>
      <p:graphicFrame>
        <p:nvGraphicFramePr>
          <p:cNvPr id="21516" name="Object 26"/>
          <p:cNvGraphicFramePr>
            <a:graphicFrameLocks noChangeAspect="1"/>
          </p:cNvGraphicFramePr>
          <p:nvPr/>
        </p:nvGraphicFramePr>
        <p:xfrm>
          <a:off x="803275" y="6424613"/>
          <a:ext cx="501650" cy="252412"/>
        </p:xfrm>
        <a:graphic>
          <a:graphicData uri="http://schemas.openxmlformats.org/presentationml/2006/ole">
            <p:oleObj spid="_x0000_s22143" name="CS ChemDraw Drawing" r:id="rId13" imgW="330200" imgH="167640" progId="ACD.ChemSketchCDX">
              <p:embed/>
            </p:oleObj>
          </a:graphicData>
        </a:graphic>
      </p:graphicFrame>
      <p:graphicFrame>
        <p:nvGraphicFramePr>
          <p:cNvPr id="21517" name="Object 27"/>
          <p:cNvGraphicFramePr>
            <a:graphicFrameLocks noChangeAspect="1"/>
          </p:cNvGraphicFramePr>
          <p:nvPr/>
        </p:nvGraphicFramePr>
        <p:xfrm>
          <a:off x="1636713" y="6407150"/>
          <a:ext cx="463550" cy="268288"/>
        </p:xfrm>
        <a:graphic>
          <a:graphicData uri="http://schemas.openxmlformats.org/presentationml/2006/ole">
            <p:oleObj spid="_x0000_s22144" name="CS ChemDraw Drawing" r:id="rId14" imgW="304800" imgH="177800" progId="ACD.ChemSketchCDX">
              <p:embed/>
            </p:oleObj>
          </a:graphicData>
        </a:graphic>
      </p:graphicFrame>
      <p:graphicFrame>
        <p:nvGraphicFramePr>
          <p:cNvPr id="21518" name="Object 28"/>
          <p:cNvGraphicFramePr>
            <a:graphicFrameLocks noChangeAspect="1"/>
          </p:cNvGraphicFramePr>
          <p:nvPr/>
        </p:nvGraphicFramePr>
        <p:xfrm>
          <a:off x="1150938" y="6134100"/>
          <a:ext cx="609600" cy="330200"/>
        </p:xfrm>
        <a:graphic>
          <a:graphicData uri="http://schemas.openxmlformats.org/presentationml/2006/ole">
            <p:oleObj spid="_x0000_s22145" name="CS ChemDraw Drawing" r:id="rId15" imgW="401320" imgH="218440" progId="ACD.ChemSketchCDX">
              <p:embed/>
            </p:oleObj>
          </a:graphicData>
        </a:graphic>
      </p:graphicFrame>
      <p:graphicFrame>
        <p:nvGraphicFramePr>
          <p:cNvPr id="21519" name="Object 29"/>
          <p:cNvGraphicFramePr>
            <a:graphicFrameLocks noChangeAspect="1"/>
          </p:cNvGraphicFramePr>
          <p:nvPr/>
        </p:nvGraphicFramePr>
        <p:xfrm>
          <a:off x="2287588" y="2068513"/>
          <a:ext cx="358775" cy="252412"/>
        </p:xfrm>
        <a:graphic>
          <a:graphicData uri="http://schemas.openxmlformats.org/presentationml/2006/ole">
            <p:oleObj spid="_x0000_s22146" name="CS ChemDraw Drawing" r:id="rId16" imgW="236220" imgH="167640" progId="ACD.ChemSketchCDX">
              <p:embed/>
            </p:oleObj>
          </a:graphicData>
        </a:graphic>
      </p:graphicFrame>
      <p:graphicFrame>
        <p:nvGraphicFramePr>
          <p:cNvPr id="21520" name="Object 30"/>
          <p:cNvGraphicFramePr>
            <a:graphicFrameLocks noChangeAspect="1"/>
          </p:cNvGraphicFramePr>
          <p:nvPr/>
        </p:nvGraphicFramePr>
        <p:xfrm>
          <a:off x="1824038" y="3124200"/>
          <a:ext cx="609600" cy="330200"/>
        </p:xfrm>
        <a:graphic>
          <a:graphicData uri="http://schemas.openxmlformats.org/presentationml/2006/ole">
            <p:oleObj spid="_x0000_s22147" name="CS ChemDraw Drawing" r:id="rId17" imgW="401320" imgH="218440" progId="ACD.ChemSketchCDX">
              <p:embed/>
            </p:oleObj>
          </a:graphicData>
        </a:graphic>
      </p:graphicFrame>
      <p:graphicFrame>
        <p:nvGraphicFramePr>
          <p:cNvPr id="21521" name="Object 31"/>
          <p:cNvGraphicFramePr>
            <a:graphicFrameLocks noChangeAspect="1"/>
          </p:cNvGraphicFramePr>
          <p:nvPr/>
        </p:nvGraphicFramePr>
        <p:xfrm>
          <a:off x="1671638" y="1993900"/>
          <a:ext cx="609600" cy="330200"/>
        </p:xfrm>
        <a:graphic>
          <a:graphicData uri="http://schemas.openxmlformats.org/presentationml/2006/ole">
            <p:oleObj spid="_x0000_s22148" name="CS ChemDraw Drawing" r:id="rId18" imgW="401320" imgH="218440" progId="ACD.ChemSketchCDX">
              <p:embed/>
            </p:oleObj>
          </a:graphicData>
        </a:graphic>
      </p:graphicFrame>
      <p:graphicFrame>
        <p:nvGraphicFramePr>
          <p:cNvPr id="21522" name="Object 32"/>
          <p:cNvGraphicFramePr>
            <a:graphicFrameLocks noChangeAspect="1"/>
          </p:cNvGraphicFramePr>
          <p:nvPr/>
        </p:nvGraphicFramePr>
        <p:xfrm>
          <a:off x="1919288" y="1014413"/>
          <a:ext cx="358775" cy="252412"/>
        </p:xfrm>
        <a:graphic>
          <a:graphicData uri="http://schemas.openxmlformats.org/presentationml/2006/ole">
            <p:oleObj spid="_x0000_s22149" name="CS ChemDraw Drawing" r:id="rId19" imgW="236220" imgH="167640" progId="ACD.ChemSketchCDX">
              <p:embed/>
            </p:oleObj>
          </a:graphicData>
        </a:graphic>
      </p:graphicFrame>
      <p:graphicFrame>
        <p:nvGraphicFramePr>
          <p:cNvPr id="21523" name="Object 33"/>
          <p:cNvGraphicFramePr>
            <a:graphicFrameLocks noChangeAspect="1"/>
          </p:cNvGraphicFramePr>
          <p:nvPr/>
        </p:nvGraphicFramePr>
        <p:xfrm>
          <a:off x="2198688" y="2500313"/>
          <a:ext cx="358775" cy="252412"/>
        </p:xfrm>
        <a:graphic>
          <a:graphicData uri="http://schemas.openxmlformats.org/presentationml/2006/ole">
            <p:oleObj spid="_x0000_s22150" name="CS ChemDraw Drawing" r:id="rId20" imgW="236220" imgH="167640" progId="ACD.ChemSketchCDX">
              <p:embed/>
            </p:oleObj>
          </a:graphicData>
        </a:graphic>
      </p:graphicFrame>
      <p:graphicFrame>
        <p:nvGraphicFramePr>
          <p:cNvPr id="21524" name="Object 34"/>
          <p:cNvGraphicFramePr>
            <a:graphicFrameLocks noChangeAspect="1"/>
          </p:cNvGraphicFramePr>
          <p:nvPr/>
        </p:nvGraphicFramePr>
        <p:xfrm>
          <a:off x="2065338" y="1257300"/>
          <a:ext cx="609600" cy="330200"/>
        </p:xfrm>
        <a:graphic>
          <a:graphicData uri="http://schemas.openxmlformats.org/presentationml/2006/ole">
            <p:oleObj spid="_x0000_s22151" name="CS ChemDraw Drawing" r:id="rId21" imgW="401320" imgH="218440" progId="ACD.ChemSketchCDX">
              <p:embed/>
            </p:oleObj>
          </a:graphicData>
        </a:graphic>
      </p:graphicFrame>
      <p:graphicFrame>
        <p:nvGraphicFramePr>
          <p:cNvPr id="21525" name="Object 35"/>
          <p:cNvGraphicFramePr>
            <a:graphicFrameLocks noChangeAspect="1"/>
          </p:cNvGraphicFramePr>
          <p:nvPr/>
        </p:nvGraphicFramePr>
        <p:xfrm>
          <a:off x="2160588" y="6488113"/>
          <a:ext cx="358775" cy="252412"/>
        </p:xfrm>
        <a:graphic>
          <a:graphicData uri="http://schemas.openxmlformats.org/presentationml/2006/ole">
            <p:oleObj spid="_x0000_s22152" name="CS ChemDraw Drawing" r:id="rId22" imgW="236220" imgH="167640" progId="ACD.ChemSketchCDX">
              <p:embed/>
            </p:oleObj>
          </a:graphicData>
        </a:graphic>
      </p:graphicFrame>
      <p:graphicFrame>
        <p:nvGraphicFramePr>
          <p:cNvPr id="21526" name="Object 36"/>
          <p:cNvGraphicFramePr>
            <a:graphicFrameLocks noChangeAspect="1"/>
          </p:cNvGraphicFramePr>
          <p:nvPr/>
        </p:nvGraphicFramePr>
        <p:xfrm>
          <a:off x="2376488" y="5345113"/>
          <a:ext cx="358775" cy="252412"/>
        </p:xfrm>
        <a:graphic>
          <a:graphicData uri="http://schemas.openxmlformats.org/presentationml/2006/ole">
            <p:oleObj spid="_x0000_s22153" name="CS ChemDraw Drawing" r:id="rId23" imgW="236220" imgH="167640" progId="ACD.ChemSketchCDX">
              <p:embed/>
            </p:oleObj>
          </a:graphicData>
        </a:graphic>
      </p:graphicFrame>
      <p:graphicFrame>
        <p:nvGraphicFramePr>
          <p:cNvPr id="21527" name="Object 37"/>
          <p:cNvGraphicFramePr>
            <a:graphicFrameLocks noChangeAspect="1"/>
          </p:cNvGraphicFramePr>
          <p:nvPr/>
        </p:nvGraphicFramePr>
        <p:xfrm>
          <a:off x="1490663" y="5886450"/>
          <a:ext cx="512762" cy="311150"/>
        </p:xfrm>
        <a:graphic>
          <a:graphicData uri="http://schemas.openxmlformats.org/presentationml/2006/ole">
            <p:oleObj spid="_x0000_s22154" name="CS ChemDraw Drawing" r:id="rId24" imgW="337820" imgH="205740" progId="ACD.ChemSketchCDX">
              <p:embed/>
            </p:oleObj>
          </a:graphicData>
        </a:graphic>
      </p:graphicFrame>
      <p:graphicFrame>
        <p:nvGraphicFramePr>
          <p:cNvPr id="21528" name="Object 38"/>
          <p:cNvGraphicFramePr>
            <a:graphicFrameLocks noChangeAspect="1"/>
          </p:cNvGraphicFramePr>
          <p:nvPr/>
        </p:nvGraphicFramePr>
        <p:xfrm>
          <a:off x="1643063" y="5454650"/>
          <a:ext cx="512762" cy="311150"/>
        </p:xfrm>
        <a:graphic>
          <a:graphicData uri="http://schemas.openxmlformats.org/presentationml/2006/ole">
            <p:oleObj spid="_x0000_s22155" name="CS ChemDraw Drawing" r:id="rId25" imgW="337820" imgH="205740" progId="ACD.ChemSketchCDX">
              <p:embed/>
            </p:oleObj>
          </a:graphicData>
        </a:graphic>
      </p:graphicFrame>
      <p:graphicFrame>
        <p:nvGraphicFramePr>
          <p:cNvPr id="21529" name="Object 39"/>
          <p:cNvGraphicFramePr>
            <a:graphicFrameLocks noChangeAspect="1"/>
          </p:cNvGraphicFramePr>
          <p:nvPr/>
        </p:nvGraphicFramePr>
        <p:xfrm>
          <a:off x="2198688" y="5751513"/>
          <a:ext cx="358775" cy="252412"/>
        </p:xfrm>
        <a:graphic>
          <a:graphicData uri="http://schemas.openxmlformats.org/presentationml/2006/ole">
            <p:oleObj spid="_x0000_s22156" name="CS ChemDraw Drawing" r:id="rId26" imgW="236220" imgH="167640" progId="ACD.ChemSketchCDX">
              <p:embed/>
            </p:oleObj>
          </a:graphicData>
        </a:graphic>
      </p:graphicFrame>
      <p:graphicFrame>
        <p:nvGraphicFramePr>
          <p:cNvPr id="21530" name="Object 40"/>
          <p:cNvGraphicFramePr>
            <a:graphicFrameLocks noChangeAspect="1"/>
          </p:cNvGraphicFramePr>
          <p:nvPr/>
        </p:nvGraphicFramePr>
        <p:xfrm>
          <a:off x="2640013" y="5822950"/>
          <a:ext cx="463550" cy="268288"/>
        </p:xfrm>
        <a:graphic>
          <a:graphicData uri="http://schemas.openxmlformats.org/presentationml/2006/ole">
            <p:oleObj spid="_x0000_s22157" name="CS ChemDraw Drawing" r:id="rId27" imgW="304800" imgH="177800" progId="ACD.ChemSketchCDX">
              <p:embed/>
            </p:oleObj>
          </a:graphicData>
        </a:graphic>
      </p:graphicFrame>
      <p:graphicFrame>
        <p:nvGraphicFramePr>
          <p:cNvPr id="21531" name="Object 41"/>
          <p:cNvGraphicFramePr>
            <a:graphicFrameLocks noChangeAspect="1"/>
          </p:cNvGraphicFramePr>
          <p:nvPr/>
        </p:nvGraphicFramePr>
        <p:xfrm>
          <a:off x="3643313" y="6140450"/>
          <a:ext cx="463550" cy="268288"/>
        </p:xfrm>
        <a:graphic>
          <a:graphicData uri="http://schemas.openxmlformats.org/presentationml/2006/ole">
            <p:oleObj spid="_x0000_s22158" name="CS ChemDraw Drawing" r:id="rId28" imgW="304800" imgH="177800" progId="ACD.ChemSketchCDX">
              <p:embed/>
            </p:oleObj>
          </a:graphicData>
        </a:graphic>
      </p:graphicFrame>
      <p:graphicFrame>
        <p:nvGraphicFramePr>
          <p:cNvPr id="21532" name="Object 42"/>
          <p:cNvGraphicFramePr>
            <a:graphicFrameLocks noChangeAspect="1"/>
          </p:cNvGraphicFramePr>
          <p:nvPr/>
        </p:nvGraphicFramePr>
        <p:xfrm>
          <a:off x="2900363" y="5429250"/>
          <a:ext cx="512762" cy="311150"/>
        </p:xfrm>
        <a:graphic>
          <a:graphicData uri="http://schemas.openxmlformats.org/presentationml/2006/ole">
            <p:oleObj spid="_x0000_s22159" name="CS ChemDraw Drawing" r:id="rId29" imgW="337820" imgH="205740" progId="ACD.ChemSketchCDX">
              <p:embed/>
            </p:oleObj>
          </a:graphicData>
        </a:graphic>
      </p:graphicFrame>
      <p:graphicFrame>
        <p:nvGraphicFramePr>
          <p:cNvPr id="21533" name="Object 43"/>
          <p:cNvGraphicFramePr>
            <a:graphicFrameLocks noChangeAspect="1"/>
          </p:cNvGraphicFramePr>
          <p:nvPr/>
        </p:nvGraphicFramePr>
        <p:xfrm>
          <a:off x="3522663" y="5632450"/>
          <a:ext cx="512762" cy="311150"/>
        </p:xfrm>
        <a:graphic>
          <a:graphicData uri="http://schemas.openxmlformats.org/presentationml/2006/ole">
            <p:oleObj spid="_x0000_s22160" name="CS ChemDraw Drawing" r:id="rId30" imgW="337820" imgH="205740" progId="ACD.ChemSketchCDX">
              <p:embed/>
            </p:oleObj>
          </a:graphicData>
        </a:graphic>
      </p:graphicFrame>
      <p:graphicFrame>
        <p:nvGraphicFramePr>
          <p:cNvPr id="21534" name="Object 44"/>
          <p:cNvGraphicFramePr>
            <a:graphicFrameLocks noChangeAspect="1"/>
          </p:cNvGraphicFramePr>
          <p:nvPr/>
        </p:nvGraphicFramePr>
        <p:xfrm>
          <a:off x="2633663" y="6292850"/>
          <a:ext cx="512762" cy="311150"/>
        </p:xfrm>
        <a:graphic>
          <a:graphicData uri="http://schemas.openxmlformats.org/presentationml/2006/ole">
            <p:oleObj spid="_x0000_s22161" name="CS ChemDraw Drawing" r:id="rId31" imgW="337820" imgH="205740" progId="ACD.ChemSketchCDX">
              <p:embed/>
            </p:oleObj>
          </a:graphicData>
        </a:graphic>
      </p:graphicFrame>
      <p:graphicFrame>
        <p:nvGraphicFramePr>
          <p:cNvPr id="21535" name="Object 45"/>
          <p:cNvGraphicFramePr>
            <a:graphicFrameLocks noChangeAspect="1"/>
          </p:cNvGraphicFramePr>
          <p:nvPr/>
        </p:nvGraphicFramePr>
        <p:xfrm>
          <a:off x="2100263" y="6102350"/>
          <a:ext cx="512762" cy="311150"/>
        </p:xfrm>
        <a:graphic>
          <a:graphicData uri="http://schemas.openxmlformats.org/presentationml/2006/ole">
            <p:oleObj spid="_x0000_s22162" name="CS ChemDraw Drawing" r:id="rId32" imgW="337820" imgH="205740" progId="ACD.ChemSketchCDX">
              <p:embed/>
            </p:oleObj>
          </a:graphicData>
        </a:graphic>
      </p:graphicFrame>
      <p:graphicFrame>
        <p:nvGraphicFramePr>
          <p:cNvPr id="21536" name="Object 46"/>
          <p:cNvGraphicFramePr>
            <a:graphicFrameLocks noChangeAspect="1"/>
          </p:cNvGraphicFramePr>
          <p:nvPr/>
        </p:nvGraphicFramePr>
        <p:xfrm>
          <a:off x="1862138" y="533400"/>
          <a:ext cx="609600" cy="330200"/>
        </p:xfrm>
        <a:graphic>
          <a:graphicData uri="http://schemas.openxmlformats.org/presentationml/2006/ole">
            <p:oleObj spid="_x0000_s22163" name="CS ChemDraw Drawing" r:id="rId33" imgW="401320" imgH="218440" progId="ACD.ChemSketchCDX">
              <p:embed/>
            </p:oleObj>
          </a:graphicData>
        </a:graphic>
      </p:graphicFrame>
      <p:graphicFrame>
        <p:nvGraphicFramePr>
          <p:cNvPr id="21537" name="Object 47"/>
          <p:cNvGraphicFramePr>
            <a:graphicFrameLocks noChangeAspect="1"/>
          </p:cNvGraphicFramePr>
          <p:nvPr/>
        </p:nvGraphicFramePr>
        <p:xfrm>
          <a:off x="1423988" y="569913"/>
          <a:ext cx="358775" cy="252412"/>
        </p:xfrm>
        <a:graphic>
          <a:graphicData uri="http://schemas.openxmlformats.org/presentationml/2006/ole">
            <p:oleObj spid="_x0000_s22164" name="CS ChemDraw Drawing" r:id="rId34" imgW="236220" imgH="167640" progId="ACD.ChemSketchCDX">
              <p:embed/>
            </p:oleObj>
          </a:graphicData>
        </a:graphic>
      </p:graphicFrame>
      <p:graphicFrame>
        <p:nvGraphicFramePr>
          <p:cNvPr id="21538" name="Object 48"/>
          <p:cNvGraphicFramePr>
            <a:graphicFrameLocks noChangeAspect="1"/>
          </p:cNvGraphicFramePr>
          <p:nvPr/>
        </p:nvGraphicFramePr>
        <p:xfrm>
          <a:off x="2395538" y="254000"/>
          <a:ext cx="609600" cy="330200"/>
        </p:xfrm>
        <a:graphic>
          <a:graphicData uri="http://schemas.openxmlformats.org/presentationml/2006/ole">
            <p:oleObj spid="_x0000_s22165" name="CS ChemDraw Drawing" r:id="rId35" imgW="401320" imgH="218440" progId="ACD.ChemSketchCDX">
              <p:embed/>
            </p:oleObj>
          </a:graphicData>
        </a:graphic>
      </p:graphicFrame>
      <p:graphicFrame>
        <p:nvGraphicFramePr>
          <p:cNvPr id="21539" name="Object 49"/>
          <p:cNvGraphicFramePr>
            <a:graphicFrameLocks noChangeAspect="1"/>
          </p:cNvGraphicFramePr>
          <p:nvPr/>
        </p:nvGraphicFramePr>
        <p:xfrm>
          <a:off x="1728788" y="279400"/>
          <a:ext cx="358775" cy="252413"/>
        </p:xfrm>
        <a:graphic>
          <a:graphicData uri="http://schemas.openxmlformats.org/presentationml/2006/ole">
            <p:oleObj spid="_x0000_s22166" name="CS ChemDraw Drawing" r:id="rId36" imgW="236220" imgH="167640" progId="ACD.ChemSketchCDX">
              <p:embed/>
            </p:oleObj>
          </a:graphicData>
        </a:graphic>
      </p:graphicFrame>
      <p:graphicFrame>
        <p:nvGraphicFramePr>
          <p:cNvPr id="21540" name="Object 50"/>
          <p:cNvGraphicFramePr>
            <a:graphicFrameLocks noChangeAspect="1"/>
          </p:cNvGraphicFramePr>
          <p:nvPr/>
        </p:nvGraphicFramePr>
        <p:xfrm>
          <a:off x="1290638" y="0"/>
          <a:ext cx="609600" cy="330200"/>
        </p:xfrm>
        <a:graphic>
          <a:graphicData uri="http://schemas.openxmlformats.org/presentationml/2006/ole">
            <p:oleObj spid="_x0000_s22167" name="CS ChemDraw Drawing" r:id="rId37" imgW="401320" imgH="218440" progId="ACD.ChemSketchCDX">
              <p:embed/>
            </p:oleObj>
          </a:graphicData>
        </a:graphic>
      </p:graphicFrame>
      <p:graphicFrame>
        <p:nvGraphicFramePr>
          <p:cNvPr id="21541" name="Object 51"/>
          <p:cNvGraphicFramePr>
            <a:graphicFrameLocks noChangeAspect="1"/>
          </p:cNvGraphicFramePr>
          <p:nvPr/>
        </p:nvGraphicFramePr>
        <p:xfrm>
          <a:off x="2135188" y="63500"/>
          <a:ext cx="358775" cy="252413"/>
        </p:xfrm>
        <a:graphic>
          <a:graphicData uri="http://schemas.openxmlformats.org/presentationml/2006/ole">
            <p:oleObj spid="_x0000_s22168" name="CS ChemDraw Drawing" r:id="rId38" imgW="236220" imgH="167640" progId="ACD.ChemSketchCDX">
              <p:embed/>
            </p:oleObj>
          </a:graphicData>
        </a:graphic>
      </p:graphicFrame>
      <p:grpSp>
        <p:nvGrpSpPr>
          <p:cNvPr id="3" name="Group 68"/>
          <p:cNvGrpSpPr>
            <a:grpSpLocks/>
          </p:cNvGrpSpPr>
          <p:nvPr/>
        </p:nvGrpSpPr>
        <p:grpSpPr bwMode="auto">
          <a:xfrm>
            <a:off x="1890713" y="5283200"/>
            <a:ext cx="7170737" cy="1498600"/>
            <a:chOff x="1191" y="3328"/>
            <a:chExt cx="4517" cy="944"/>
          </a:xfrm>
        </p:grpSpPr>
        <p:grpSp>
          <p:nvGrpSpPr>
            <p:cNvPr id="21589" name="Group 69"/>
            <p:cNvGrpSpPr>
              <a:grpSpLocks/>
            </p:cNvGrpSpPr>
            <p:nvPr/>
          </p:nvGrpSpPr>
          <p:grpSpPr bwMode="auto">
            <a:xfrm>
              <a:off x="3392" y="3680"/>
              <a:ext cx="2316" cy="592"/>
              <a:chOff x="3392" y="3680"/>
              <a:chExt cx="2316" cy="592"/>
            </a:xfrm>
          </p:grpSpPr>
          <p:sp>
            <p:nvSpPr>
              <p:cNvPr id="21592" name="Text Box 70"/>
              <p:cNvSpPr txBox="1">
                <a:spLocks noChangeArrowheads="1"/>
              </p:cNvSpPr>
              <p:nvPr/>
            </p:nvSpPr>
            <p:spPr bwMode="auto">
              <a:xfrm>
                <a:off x="3392" y="3680"/>
                <a:ext cx="1920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400" b="1">
                    <a:solidFill>
                      <a:srgbClr val="FF0000"/>
                    </a:solidFill>
                    <a:latin typeface="Comic Sans MS" pitchFamily="66" charset="0"/>
                  </a:rPr>
                  <a:t>Réaction support de titrage:</a:t>
                </a:r>
              </a:p>
            </p:txBody>
          </p:sp>
          <p:sp>
            <p:nvSpPr>
              <p:cNvPr id="21593" name="AutoShape 71"/>
              <p:cNvSpPr>
                <a:spLocks noChangeArrowheads="1"/>
              </p:cNvSpPr>
              <p:nvPr/>
            </p:nvSpPr>
            <p:spPr bwMode="auto">
              <a:xfrm>
                <a:off x="3453" y="3921"/>
                <a:ext cx="2255" cy="351"/>
              </a:xfrm>
              <a:prstGeom prst="roundRect">
                <a:avLst>
                  <a:gd name="adj" fmla="val 16667"/>
                </a:avLst>
              </a:prstGeom>
              <a:solidFill>
                <a:schemeClr val="folHlink"/>
              </a:soli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73800" name="AutoShape 72"/>
              <p:cNvSpPr>
                <a:spLocks noChangeArrowheads="1"/>
              </p:cNvSpPr>
              <p:nvPr/>
            </p:nvSpPr>
            <p:spPr bwMode="auto">
              <a:xfrm>
                <a:off x="3405" y="3857"/>
                <a:ext cx="2255" cy="367"/>
              </a:xfrm>
              <a:prstGeom prst="roundRect">
                <a:avLst>
                  <a:gd name="adj" fmla="val 16667"/>
                </a:avLst>
              </a:prstGeom>
              <a:gradFill rotWithShape="0">
                <a:gsLst>
                  <a:gs pos="0">
                    <a:schemeClr val="bg1">
                      <a:gamma/>
                      <a:shade val="76078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76078"/>
                      <a:invGamma/>
                    </a:schemeClr>
                  </a:gs>
                </a:gsLst>
                <a:lin ang="2700000" scaled="1"/>
              </a:gradFill>
              <a:ln w="38100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fr-FR"/>
              </a:p>
            </p:txBody>
          </p:sp>
          <p:graphicFrame>
            <p:nvGraphicFramePr>
              <p:cNvPr id="21556" name="Object 73"/>
              <p:cNvGraphicFramePr>
                <a:graphicFrameLocks noChangeAspect="1"/>
              </p:cNvGraphicFramePr>
              <p:nvPr/>
            </p:nvGraphicFramePr>
            <p:xfrm>
              <a:off x="3537" y="3931"/>
              <a:ext cx="384" cy="208"/>
            </p:xfrm>
            <a:graphic>
              <a:graphicData uri="http://schemas.openxmlformats.org/presentationml/2006/ole">
                <p:oleObj spid="_x0000_s22169" name="CS ChemDraw Drawing" r:id="rId39" imgW="401320" imgH="218440" progId="ACD.ChemSketchCDX">
                  <p:embed/>
                </p:oleObj>
              </a:graphicData>
            </a:graphic>
          </p:graphicFrame>
          <p:graphicFrame>
            <p:nvGraphicFramePr>
              <p:cNvPr id="21557" name="Object 74"/>
              <p:cNvGraphicFramePr>
                <a:graphicFrameLocks noChangeAspect="1"/>
              </p:cNvGraphicFramePr>
              <p:nvPr/>
            </p:nvGraphicFramePr>
            <p:xfrm>
              <a:off x="4271" y="3951"/>
              <a:ext cx="316" cy="159"/>
            </p:xfrm>
            <a:graphic>
              <a:graphicData uri="http://schemas.openxmlformats.org/presentationml/2006/ole">
                <p:oleObj spid="_x0000_s22170" name="CS ChemDraw Drawing" r:id="rId40" imgW="330200" imgH="167640" progId="ACD.ChemSketchCDX">
                  <p:embed/>
                </p:oleObj>
              </a:graphicData>
            </a:graphic>
          </p:graphicFrame>
          <p:graphicFrame>
            <p:nvGraphicFramePr>
              <p:cNvPr id="21558" name="Object 75"/>
              <p:cNvGraphicFramePr>
                <a:graphicFrameLocks noChangeAspect="1"/>
              </p:cNvGraphicFramePr>
              <p:nvPr/>
            </p:nvGraphicFramePr>
            <p:xfrm>
              <a:off x="4952" y="3952"/>
              <a:ext cx="169" cy="196"/>
            </p:xfrm>
            <a:graphic>
              <a:graphicData uri="http://schemas.openxmlformats.org/presentationml/2006/ole">
                <p:oleObj spid="_x0000_s22171" name="CS ChemDraw Drawing" r:id="rId41" imgW="561340" imgH="205740" progId="ACD.ChemSketchCDX">
                  <p:embed/>
                </p:oleObj>
              </a:graphicData>
            </a:graphic>
          </p:graphicFrame>
          <p:sp>
            <p:nvSpPr>
              <p:cNvPr id="21595" name="Text Box 76"/>
              <p:cNvSpPr txBox="1">
                <a:spLocks noChangeArrowheads="1"/>
              </p:cNvSpPr>
              <p:nvPr/>
            </p:nvSpPr>
            <p:spPr bwMode="auto">
              <a:xfrm>
                <a:off x="3971" y="3908"/>
                <a:ext cx="884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b="1"/>
                  <a:t>+</a:t>
                </a:r>
              </a:p>
            </p:txBody>
          </p:sp>
          <p:sp>
            <p:nvSpPr>
              <p:cNvPr id="21596" name="Text Box 77"/>
              <p:cNvSpPr txBox="1">
                <a:spLocks noChangeArrowheads="1"/>
              </p:cNvSpPr>
              <p:nvPr/>
            </p:nvSpPr>
            <p:spPr bwMode="auto">
              <a:xfrm>
                <a:off x="4634" y="3890"/>
                <a:ext cx="884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800" b="1">
                    <a:sym typeface="Wingdings" pitchFamily="2" charset="2"/>
                  </a:rPr>
                  <a:t></a:t>
                </a:r>
              </a:p>
            </p:txBody>
          </p:sp>
          <p:graphicFrame>
            <p:nvGraphicFramePr>
              <p:cNvPr id="21559" name="Object 78"/>
              <p:cNvGraphicFramePr>
                <a:graphicFrameLocks noChangeAspect="1"/>
              </p:cNvGraphicFramePr>
              <p:nvPr/>
            </p:nvGraphicFramePr>
            <p:xfrm>
              <a:off x="3835" y="4053"/>
              <a:ext cx="204" cy="133"/>
            </p:xfrm>
            <a:graphic>
              <a:graphicData uri="http://schemas.openxmlformats.org/presentationml/2006/ole">
                <p:oleObj spid="_x0000_s22172" name="CS ChemDraw Drawing" r:id="rId42" imgW="314960" imgH="205740" progId="ACD.ChemSketchCDX">
                  <p:embed/>
                </p:oleObj>
              </a:graphicData>
            </a:graphic>
          </p:graphicFrame>
          <p:graphicFrame>
            <p:nvGraphicFramePr>
              <p:cNvPr id="21560" name="Object 79"/>
              <p:cNvGraphicFramePr>
                <a:graphicFrameLocks noChangeAspect="1"/>
              </p:cNvGraphicFramePr>
              <p:nvPr/>
            </p:nvGraphicFramePr>
            <p:xfrm>
              <a:off x="4499" y="4045"/>
              <a:ext cx="204" cy="133"/>
            </p:xfrm>
            <a:graphic>
              <a:graphicData uri="http://schemas.openxmlformats.org/presentationml/2006/ole">
                <p:oleObj spid="_x0000_s22173" name="CS ChemDraw Drawing" r:id="rId43" imgW="314960" imgH="205740" progId="ACD.ChemSketchCDX">
                  <p:embed/>
                </p:oleObj>
              </a:graphicData>
            </a:graphic>
          </p:graphicFrame>
          <p:graphicFrame>
            <p:nvGraphicFramePr>
              <p:cNvPr id="21561" name="Object 80"/>
              <p:cNvGraphicFramePr>
                <a:graphicFrameLocks noChangeAspect="1"/>
              </p:cNvGraphicFramePr>
              <p:nvPr/>
            </p:nvGraphicFramePr>
            <p:xfrm>
              <a:off x="5436" y="4032"/>
              <a:ext cx="162" cy="152"/>
            </p:xfrm>
            <a:graphic>
              <a:graphicData uri="http://schemas.openxmlformats.org/presentationml/2006/ole">
                <p:oleObj spid="_x0000_s22174" name="Equation" r:id="rId44" imgW="371160" imgH="239040" progId="">
                  <p:embed/>
                </p:oleObj>
              </a:graphicData>
            </a:graphic>
          </p:graphicFrame>
          <p:graphicFrame>
            <p:nvGraphicFramePr>
              <p:cNvPr id="21562" name="Object 81"/>
              <p:cNvGraphicFramePr>
                <a:graphicFrameLocks noChangeAspect="1"/>
              </p:cNvGraphicFramePr>
              <p:nvPr/>
            </p:nvGraphicFramePr>
            <p:xfrm>
              <a:off x="5131" y="3956"/>
              <a:ext cx="323" cy="196"/>
            </p:xfrm>
            <a:graphic>
              <a:graphicData uri="http://schemas.openxmlformats.org/presentationml/2006/ole">
                <p:oleObj spid="_x0000_s22175" name="CS ChemDraw Drawing" r:id="rId45" imgW="337820" imgH="205740" progId="ACD.ChemSketchCDX">
                  <p:embed/>
                </p:oleObj>
              </a:graphicData>
            </a:graphic>
          </p:graphicFrame>
        </p:grpSp>
        <p:pic>
          <p:nvPicPr>
            <p:cNvPr id="21590" name="Picture 82"/>
            <p:cNvPicPr>
              <a:picLocks noChangeAspect="1" noChangeArrowheads="1"/>
            </p:cNvPicPr>
            <p:nvPr/>
          </p:nvPicPr>
          <p:blipFill>
            <a:blip r:embed="rId46" cstate="print"/>
            <a:srcRect l="1459" t="17667" r="51875" b="20166"/>
            <a:stretch>
              <a:fillRect/>
            </a:stretch>
          </p:blipFill>
          <p:spPr bwMode="auto">
            <a:xfrm flipH="1">
              <a:off x="2583" y="3328"/>
              <a:ext cx="417" cy="3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591" name="Freeform 83"/>
            <p:cNvSpPr>
              <a:spLocks/>
            </p:cNvSpPr>
            <p:nvPr/>
          </p:nvSpPr>
          <p:spPr bwMode="auto">
            <a:xfrm rot="-460967">
              <a:off x="1191" y="3706"/>
              <a:ext cx="2172" cy="298"/>
            </a:xfrm>
            <a:custGeom>
              <a:avLst/>
              <a:gdLst>
                <a:gd name="T0" fmla="*/ 0 w 1760"/>
                <a:gd name="T1" fmla="*/ 126 h 456"/>
                <a:gd name="T2" fmla="*/ 552 w 1760"/>
                <a:gd name="T3" fmla="*/ 16 h 456"/>
                <a:gd name="T4" fmla="*/ 1008 w 1760"/>
                <a:gd name="T5" fmla="*/ 32 h 456"/>
                <a:gd name="T6" fmla="*/ 1384 w 1760"/>
                <a:gd name="T7" fmla="*/ 176 h 456"/>
                <a:gd name="T8" fmla="*/ 1760 w 1760"/>
                <a:gd name="T9" fmla="*/ 456 h 4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60"/>
                <a:gd name="T16" fmla="*/ 0 h 456"/>
                <a:gd name="T17" fmla="*/ 1760 w 1760"/>
                <a:gd name="T18" fmla="*/ 456 h 4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60" h="456">
                  <a:moveTo>
                    <a:pt x="0" y="126"/>
                  </a:moveTo>
                  <a:cubicBezTo>
                    <a:pt x="92" y="108"/>
                    <a:pt x="384" y="32"/>
                    <a:pt x="552" y="16"/>
                  </a:cubicBezTo>
                  <a:cubicBezTo>
                    <a:pt x="720" y="0"/>
                    <a:pt x="869" y="5"/>
                    <a:pt x="1008" y="32"/>
                  </a:cubicBezTo>
                  <a:cubicBezTo>
                    <a:pt x="1147" y="59"/>
                    <a:pt x="1259" y="105"/>
                    <a:pt x="1384" y="176"/>
                  </a:cubicBezTo>
                  <a:cubicBezTo>
                    <a:pt x="1509" y="247"/>
                    <a:pt x="1682" y="398"/>
                    <a:pt x="1760" y="456"/>
                  </a:cubicBezTo>
                </a:path>
              </a:pathLst>
            </a:custGeom>
            <a:noFill/>
            <a:ln w="57150" cmpd="sng">
              <a:solidFill>
                <a:srgbClr val="FF0000"/>
              </a:solidFill>
              <a:round/>
              <a:headEnd type="arrow" w="med" len="med"/>
              <a:tailEnd type="arrow" w="med" len="med"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1576" name="Text Box 87"/>
          <p:cNvSpPr txBox="1">
            <a:spLocks noChangeArrowheads="1"/>
          </p:cNvSpPr>
          <p:nvPr/>
        </p:nvSpPr>
        <p:spPr bwMode="auto">
          <a:xfrm>
            <a:off x="6426200" y="1358900"/>
            <a:ext cx="2362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800">
                <a:solidFill>
                  <a:schemeClr val="accent2"/>
                </a:solidFill>
                <a:latin typeface="Comic Sans MS" pitchFamily="66" charset="0"/>
              </a:rPr>
              <a:t>Avant l’équivalence…</a:t>
            </a:r>
          </a:p>
        </p:txBody>
      </p:sp>
      <p:grpSp>
        <p:nvGrpSpPr>
          <p:cNvPr id="21577" name="Group 88"/>
          <p:cNvGrpSpPr>
            <a:grpSpLocks/>
          </p:cNvGrpSpPr>
          <p:nvPr/>
        </p:nvGrpSpPr>
        <p:grpSpPr bwMode="auto">
          <a:xfrm>
            <a:off x="6184900" y="1422400"/>
            <a:ext cx="241300" cy="241300"/>
            <a:chOff x="4232" y="2360"/>
            <a:chExt cx="416" cy="392"/>
          </a:xfrm>
        </p:grpSpPr>
        <p:sp>
          <p:nvSpPr>
            <p:cNvPr id="21587" name="Oval 89"/>
            <p:cNvSpPr>
              <a:spLocks noChangeArrowheads="1"/>
            </p:cNvSpPr>
            <p:nvPr/>
          </p:nvSpPr>
          <p:spPr bwMode="auto">
            <a:xfrm>
              <a:off x="4232" y="2360"/>
              <a:ext cx="416" cy="392"/>
            </a:xfrm>
            <a:prstGeom prst="ellipse">
              <a:avLst/>
            </a:pr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73818" name="Oval 90"/>
            <p:cNvSpPr>
              <a:spLocks noChangeArrowheads="1"/>
            </p:cNvSpPr>
            <p:nvPr/>
          </p:nvSpPr>
          <p:spPr bwMode="auto">
            <a:xfrm>
              <a:off x="4232" y="2360"/>
              <a:ext cx="375" cy="369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gamma/>
                    <a:tint val="0"/>
                    <a:invGamma/>
                  </a:schemeClr>
                </a:gs>
                <a:gs pos="100000">
                  <a:schemeClr val="accent2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FR"/>
            </a:p>
          </p:txBody>
        </p:sp>
      </p:grpSp>
      <p:graphicFrame>
        <p:nvGraphicFramePr>
          <p:cNvPr id="21542" name="Object 91"/>
          <p:cNvGraphicFramePr>
            <a:graphicFrameLocks noChangeAspect="1"/>
          </p:cNvGraphicFramePr>
          <p:nvPr/>
        </p:nvGraphicFramePr>
        <p:xfrm>
          <a:off x="6475413" y="1809750"/>
          <a:ext cx="463550" cy="268288"/>
        </p:xfrm>
        <a:graphic>
          <a:graphicData uri="http://schemas.openxmlformats.org/presentationml/2006/ole">
            <p:oleObj spid="_x0000_s22176" name="CS ChemDraw Drawing" r:id="rId47" imgW="304800" imgH="177800" progId="ACD.ChemSketchCDX">
              <p:embed/>
            </p:oleObj>
          </a:graphicData>
        </a:graphic>
      </p:graphicFrame>
      <p:graphicFrame>
        <p:nvGraphicFramePr>
          <p:cNvPr id="21543" name="Object 92"/>
          <p:cNvGraphicFramePr>
            <a:graphicFrameLocks noChangeAspect="1"/>
          </p:cNvGraphicFramePr>
          <p:nvPr/>
        </p:nvGraphicFramePr>
        <p:xfrm>
          <a:off x="7153275" y="1827213"/>
          <a:ext cx="501650" cy="252412"/>
        </p:xfrm>
        <a:graphic>
          <a:graphicData uri="http://schemas.openxmlformats.org/presentationml/2006/ole">
            <p:oleObj spid="_x0000_s22177" name="CS ChemDraw Drawing" r:id="rId48" imgW="330200" imgH="167640" progId="ACD.ChemSketchCDX">
              <p:embed/>
            </p:oleObj>
          </a:graphicData>
        </a:graphic>
      </p:graphicFrame>
      <p:grpSp>
        <p:nvGrpSpPr>
          <p:cNvPr id="21578" name="Group 93"/>
          <p:cNvGrpSpPr>
            <a:grpSpLocks/>
          </p:cNvGrpSpPr>
          <p:nvPr/>
        </p:nvGrpSpPr>
        <p:grpSpPr bwMode="auto">
          <a:xfrm>
            <a:off x="7812088" y="1797050"/>
            <a:ext cx="633412" cy="492125"/>
            <a:chOff x="3977" y="1748"/>
            <a:chExt cx="399" cy="310"/>
          </a:xfrm>
        </p:grpSpPr>
        <p:graphicFrame>
          <p:nvGraphicFramePr>
            <p:cNvPr id="21554" name="Object 94"/>
            <p:cNvGraphicFramePr>
              <a:graphicFrameLocks noChangeAspect="1"/>
            </p:cNvGraphicFramePr>
            <p:nvPr/>
          </p:nvGraphicFramePr>
          <p:xfrm>
            <a:off x="4011" y="1748"/>
            <a:ext cx="323" cy="196"/>
          </p:xfrm>
          <a:graphic>
            <a:graphicData uri="http://schemas.openxmlformats.org/presentationml/2006/ole">
              <p:oleObj spid="_x0000_s22178" name="CS ChemDraw Drawing" r:id="rId49" imgW="337820" imgH="205740" progId="ACD.ChemSketchCDX">
                <p:embed/>
              </p:oleObj>
            </a:graphicData>
          </a:graphic>
        </p:graphicFrame>
        <p:graphicFrame>
          <p:nvGraphicFramePr>
            <p:cNvPr id="21555" name="Object 95"/>
            <p:cNvGraphicFramePr>
              <a:graphicFrameLocks noChangeAspect="1"/>
            </p:cNvGraphicFramePr>
            <p:nvPr/>
          </p:nvGraphicFramePr>
          <p:xfrm>
            <a:off x="3977" y="1940"/>
            <a:ext cx="399" cy="118"/>
          </p:xfrm>
          <a:graphic>
            <a:graphicData uri="http://schemas.openxmlformats.org/presentationml/2006/ole">
              <p:oleObj spid="_x0000_s22179" name="CS ChemDraw Drawing" r:id="rId50" imgW="576580" imgH="170180" progId="ACD.ChemSketchCDX">
                <p:embed/>
              </p:oleObj>
            </a:graphicData>
          </a:graphic>
        </p:graphicFrame>
      </p:grpSp>
      <p:graphicFrame>
        <p:nvGraphicFramePr>
          <p:cNvPr id="21544" name="Object 96"/>
          <p:cNvGraphicFramePr>
            <a:graphicFrameLocks noChangeAspect="1"/>
          </p:cNvGraphicFramePr>
          <p:nvPr/>
        </p:nvGraphicFramePr>
        <p:xfrm>
          <a:off x="6529388" y="2360613"/>
          <a:ext cx="358775" cy="252412"/>
        </p:xfrm>
        <a:graphic>
          <a:graphicData uri="http://schemas.openxmlformats.org/presentationml/2006/ole">
            <p:oleObj spid="_x0000_s22180" name="CS ChemDraw Drawing" r:id="rId51" imgW="236220" imgH="167640" progId="ACD.ChemSketchCDX">
              <p:embed/>
            </p:oleObj>
          </a:graphicData>
        </a:graphic>
      </p:graphicFrame>
      <p:grpSp>
        <p:nvGrpSpPr>
          <p:cNvPr id="21579" name="Group 97"/>
          <p:cNvGrpSpPr>
            <a:grpSpLocks/>
          </p:cNvGrpSpPr>
          <p:nvPr/>
        </p:nvGrpSpPr>
        <p:grpSpPr bwMode="auto">
          <a:xfrm>
            <a:off x="7046913" y="2305050"/>
            <a:ext cx="614362" cy="492125"/>
            <a:chOff x="3439" y="1748"/>
            <a:chExt cx="387" cy="310"/>
          </a:xfrm>
        </p:grpSpPr>
        <p:graphicFrame>
          <p:nvGraphicFramePr>
            <p:cNvPr id="21552" name="Object 98"/>
            <p:cNvGraphicFramePr>
              <a:graphicFrameLocks noChangeAspect="1"/>
            </p:cNvGraphicFramePr>
            <p:nvPr/>
          </p:nvGraphicFramePr>
          <p:xfrm>
            <a:off x="3467" y="1748"/>
            <a:ext cx="323" cy="196"/>
          </p:xfrm>
          <a:graphic>
            <a:graphicData uri="http://schemas.openxmlformats.org/presentationml/2006/ole">
              <p:oleObj spid="_x0000_s22181" name="CS ChemDraw Drawing" r:id="rId52" imgW="337820" imgH="205740" progId="ACD.ChemSketchCDX">
                <p:embed/>
              </p:oleObj>
            </a:graphicData>
          </a:graphic>
        </p:graphicFrame>
        <p:graphicFrame>
          <p:nvGraphicFramePr>
            <p:cNvPr id="21553" name="Object 99"/>
            <p:cNvGraphicFramePr>
              <a:graphicFrameLocks noChangeAspect="1"/>
            </p:cNvGraphicFramePr>
            <p:nvPr/>
          </p:nvGraphicFramePr>
          <p:xfrm>
            <a:off x="3439" y="1940"/>
            <a:ext cx="387" cy="118"/>
          </p:xfrm>
          <a:graphic>
            <a:graphicData uri="http://schemas.openxmlformats.org/presentationml/2006/ole">
              <p:oleObj spid="_x0000_s22182" name="CS ChemDraw Drawing" r:id="rId53" imgW="558800" imgH="170180" progId="ACD.ChemSketchCDX">
                <p:embed/>
              </p:oleObj>
            </a:graphicData>
          </a:graphic>
        </p:graphicFrame>
      </p:grpSp>
      <p:sp>
        <p:nvSpPr>
          <p:cNvPr id="21580" name="AutoShape 100"/>
          <p:cNvSpPr>
            <a:spLocks noChangeArrowheads="1"/>
          </p:cNvSpPr>
          <p:nvPr/>
        </p:nvSpPr>
        <p:spPr bwMode="auto">
          <a:xfrm>
            <a:off x="7239000" y="1104900"/>
            <a:ext cx="152400" cy="266700"/>
          </a:xfrm>
          <a:prstGeom prst="downArrow">
            <a:avLst>
              <a:gd name="adj1" fmla="val 50000"/>
              <a:gd name="adj2" fmla="val 4375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21581" name="Group 101"/>
          <p:cNvGrpSpPr>
            <a:grpSpLocks/>
          </p:cNvGrpSpPr>
          <p:nvPr/>
        </p:nvGrpSpPr>
        <p:grpSpPr bwMode="auto">
          <a:xfrm>
            <a:off x="5384800" y="5842000"/>
            <a:ext cx="3676650" cy="939800"/>
            <a:chOff x="3392" y="3680"/>
            <a:chExt cx="2316" cy="592"/>
          </a:xfrm>
        </p:grpSpPr>
        <p:sp>
          <p:nvSpPr>
            <p:cNvPr id="21582" name="Text Box 102"/>
            <p:cNvSpPr txBox="1">
              <a:spLocks noChangeArrowheads="1"/>
            </p:cNvSpPr>
            <p:nvPr/>
          </p:nvSpPr>
          <p:spPr bwMode="auto">
            <a:xfrm>
              <a:off x="3392" y="3680"/>
              <a:ext cx="192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>
                  <a:solidFill>
                    <a:srgbClr val="FF0000"/>
                  </a:solidFill>
                  <a:latin typeface="Comic Sans MS" pitchFamily="66" charset="0"/>
                </a:rPr>
                <a:t>Réaction support de titrage:</a:t>
              </a:r>
            </a:p>
          </p:txBody>
        </p:sp>
        <p:sp>
          <p:nvSpPr>
            <p:cNvPr id="21583" name="AutoShape 103"/>
            <p:cNvSpPr>
              <a:spLocks noChangeArrowheads="1"/>
            </p:cNvSpPr>
            <p:nvPr/>
          </p:nvSpPr>
          <p:spPr bwMode="auto">
            <a:xfrm>
              <a:off x="3453" y="3921"/>
              <a:ext cx="2255" cy="351"/>
            </a:xfrm>
            <a:prstGeom prst="roundRect">
              <a:avLst>
                <a:gd name="adj" fmla="val 16667"/>
              </a:avLst>
            </a:prstGeom>
            <a:solidFill>
              <a:schemeClr val="folHlink"/>
            </a:soli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73832" name="AutoShape 104"/>
            <p:cNvSpPr>
              <a:spLocks noChangeArrowheads="1"/>
            </p:cNvSpPr>
            <p:nvPr/>
          </p:nvSpPr>
          <p:spPr bwMode="auto">
            <a:xfrm>
              <a:off x="3405" y="3857"/>
              <a:ext cx="2255" cy="367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1">
                    <a:gamma/>
                    <a:shade val="7607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76078"/>
                    <a:invGamma/>
                  </a:schemeClr>
                </a:gs>
              </a:gsLst>
              <a:lin ang="2700000" scaled="1"/>
            </a:gradFill>
            <a:ln w="381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FR"/>
            </a:p>
          </p:txBody>
        </p:sp>
        <p:graphicFrame>
          <p:nvGraphicFramePr>
            <p:cNvPr id="21545" name="Object 105"/>
            <p:cNvGraphicFramePr>
              <a:graphicFrameLocks noChangeAspect="1"/>
            </p:cNvGraphicFramePr>
            <p:nvPr/>
          </p:nvGraphicFramePr>
          <p:xfrm>
            <a:off x="3537" y="3931"/>
            <a:ext cx="384" cy="208"/>
          </p:xfrm>
          <a:graphic>
            <a:graphicData uri="http://schemas.openxmlformats.org/presentationml/2006/ole">
              <p:oleObj spid="_x0000_s22183" name="CS ChemDraw Drawing" r:id="rId54" imgW="401320" imgH="218440" progId="ACD.ChemSketchCDX">
                <p:embed/>
              </p:oleObj>
            </a:graphicData>
          </a:graphic>
        </p:graphicFrame>
        <p:graphicFrame>
          <p:nvGraphicFramePr>
            <p:cNvPr id="21546" name="Object 106"/>
            <p:cNvGraphicFramePr>
              <a:graphicFrameLocks noChangeAspect="1"/>
            </p:cNvGraphicFramePr>
            <p:nvPr/>
          </p:nvGraphicFramePr>
          <p:xfrm>
            <a:off x="4271" y="3951"/>
            <a:ext cx="316" cy="159"/>
          </p:xfrm>
          <a:graphic>
            <a:graphicData uri="http://schemas.openxmlformats.org/presentationml/2006/ole">
              <p:oleObj spid="_x0000_s22184" name="CS ChemDraw Drawing" r:id="rId55" imgW="330200" imgH="167640" progId="ACD.ChemSketchCDX">
                <p:embed/>
              </p:oleObj>
            </a:graphicData>
          </a:graphic>
        </p:graphicFrame>
        <p:graphicFrame>
          <p:nvGraphicFramePr>
            <p:cNvPr id="21547" name="Object 107"/>
            <p:cNvGraphicFramePr>
              <a:graphicFrameLocks noChangeAspect="1"/>
            </p:cNvGraphicFramePr>
            <p:nvPr/>
          </p:nvGraphicFramePr>
          <p:xfrm>
            <a:off x="4952" y="3952"/>
            <a:ext cx="169" cy="196"/>
          </p:xfrm>
          <a:graphic>
            <a:graphicData uri="http://schemas.openxmlformats.org/presentationml/2006/ole">
              <p:oleObj spid="_x0000_s22185" name="CS ChemDraw Drawing" r:id="rId56" imgW="561340" imgH="205740" progId="ACD.ChemSketchCDX">
                <p:embed/>
              </p:oleObj>
            </a:graphicData>
          </a:graphic>
        </p:graphicFrame>
        <p:sp>
          <p:nvSpPr>
            <p:cNvPr id="21585" name="Text Box 108"/>
            <p:cNvSpPr txBox="1">
              <a:spLocks noChangeArrowheads="1"/>
            </p:cNvSpPr>
            <p:nvPr/>
          </p:nvSpPr>
          <p:spPr bwMode="auto">
            <a:xfrm>
              <a:off x="3971" y="3908"/>
              <a:ext cx="88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/>
                <a:t>+</a:t>
              </a:r>
            </a:p>
          </p:txBody>
        </p:sp>
        <p:sp>
          <p:nvSpPr>
            <p:cNvPr id="21586" name="Text Box 109"/>
            <p:cNvSpPr txBox="1">
              <a:spLocks noChangeArrowheads="1"/>
            </p:cNvSpPr>
            <p:nvPr/>
          </p:nvSpPr>
          <p:spPr bwMode="auto">
            <a:xfrm>
              <a:off x="4634" y="3890"/>
              <a:ext cx="8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800" b="1">
                  <a:sym typeface="Wingdings" pitchFamily="2" charset="2"/>
                </a:rPr>
                <a:t></a:t>
              </a:r>
            </a:p>
          </p:txBody>
        </p:sp>
        <p:graphicFrame>
          <p:nvGraphicFramePr>
            <p:cNvPr id="21548" name="Object 110"/>
            <p:cNvGraphicFramePr>
              <a:graphicFrameLocks noChangeAspect="1"/>
            </p:cNvGraphicFramePr>
            <p:nvPr/>
          </p:nvGraphicFramePr>
          <p:xfrm>
            <a:off x="3835" y="4053"/>
            <a:ext cx="204" cy="133"/>
          </p:xfrm>
          <a:graphic>
            <a:graphicData uri="http://schemas.openxmlformats.org/presentationml/2006/ole">
              <p:oleObj spid="_x0000_s22186" name="CS ChemDraw Drawing" r:id="rId57" imgW="314960" imgH="205740" progId="ACD.ChemSketchCDX">
                <p:embed/>
              </p:oleObj>
            </a:graphicData>
          </a:graphic>
        </p:graphicFrame>
        <p:graphicFrame>
          <p:nvGraphicFramePr>
            <p:cNvPr id="21549" name="Object 111"/>
            <p:cNvGraphicFramePr>
              <a:graphicFrameLocks noChangeAspect="1"/>
            </p:cNvGraphicFramePr>
            <p:nvPr/>
          </p:nvGraphicFramePr>
          <p:xfrm>
            <a:off x="4499" y="4045"/>
            <a:ext cx="204" cy="133"/>
          </p:xfrm>
          <a:graphic>
            <a:graphicData uri="http://schemas.openxmlformats.org/presentationml/2006/ole">
              <p:oleObj spid="_x0000_s22187" name="CS ChemDraw Drawing" r:id="rId58" imgW="314960" imgH="205740" progId="ACD.ChemSketchCDX">
                <p:embed/>
              </p:oleObj>
            </a:graphicData>
          </a:graphic>
        </p:graphicFrame>
        <p:graphicFrame>
          <p:nvGraphicFramePr>
            <p:cNvPr id="21550" name="Object 112"/>
            <p:cNvGraphicFramePr>
              <a:graphicFrameLocks noChangeAspect="1"/>
            </p:cNvGraphicFramePr>
            <p:nvPr/>
          </p:nvGraphicFramePr>
          <p:xfrm>
            <a:off x="5436" y="4032"/>
            <a:ext cx="162" cy="152"/>
          </p:xfrm>
          <a:graphic>
            <a:graphicData uri="http://schemas.openxmlformats.org/presentationml/2006/ole">
              <p:oleObj spid="_x0000_s22188" name="Equation" r:id="rId59" imgW="371160" imgH="239040" progId="">
                <p:embed/>
              </p:oleObj>
            </a:graphicData>
          </a:graphic>
        </p:graphicFrame>
        <p:graphicFrame>
          <p:nvGraphicFramePr>
            <p:cNvPr id="21551" name="Object 113"/>
            <p:cNvGraphicFramePr>
              <a:graphicFrameLocks noChangeAspect="1"/>
            </p:cNvGraphicFramePr>
            <p:nvPr/>
          </p:nvGraphicFramePr>
          <p:xfrm>
            <a:off x="5131" y="3956"/>
            <a:ext cx="323" cy="196"/>
          </p:xfrm>
          <a:graphic>
            <a:graphicData uri="http://schemas.openxmlformats.org/presentationml/2006/ole">
              <p:oleObj spid="_x0000_s22189" name="CS ChemDraw Drawing" r:id="rId60" imgW="337820" imgH="205740" progId="ACD.ChemSketchCDX">
                <p:embed/>
              </p:oleObj>
            </a:graphicData>
          </a:graphic>
        </p:graphicFrame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81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80" name="Freeform 72"/>
          <p:cNvSpPr>
            <a:spLocks/>
          </p:cNvSpPr>
          <p:nvPr/>
        </p:nvSpPr>
        <p:spPr bwMode="auto">
          <a:xfrm>
            <a:off x="642938" y="6069013"/>
            <a:ext cx="1217612" cy="706437"/>
          </a:xfrm>
          <a:custGeom>
            <a:avLst/>
            <a:gdLst>
              <a:gd name="T0" fmla="*/ 451 w 767"/>
              <a:gd name="T1" fmla="*/ 1 h 445"/>
              <a:gd name="T2" fmla="*/ 283 w 767"/>
              <a:gd name="T3" fmla="*/ 41 h 445"/>
              <a:gd name="T4" fmla="*/ 251 w 767"/>
              <a:gd name="T5" fmla="*/ 177 h 445"/>
              <a:gd name="T6" fmla="*/ 59 w 767"/>
              <a:gd name="T7" fmla="*/ 217 h 445"/>
              <a:gd name="T8" fmla="*/ 59 w 767"/>
              <a:gd name="T9" fmla="*/ 409 h 445"/>
              <a:gd name="T10" fmla="*/ 411 w 767"/>
              <a:gd name="T11" fmla="*/ 425 h 445"/>
              <a:gd name="T12" fmla="*/ 531 w 767"/>
              <a:gd name="T13" fmla="*/ 289 h 445"/>
              <a:gd name="T14" fmla="*/ 723 w 767"/>
              <a:gd name="T15" fmla="*/ 201 h 445"/>
              <a:gd name="T16" fmla="*/ 723 w 767"/>
              <a:gd name="T17" fmla="*/ 33 h 445"/>
              <a:gd name="T18" fmla="*/ 451 w 767"/>
              <a:gd name="T19" fmla="*/ 1 h 445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767"/>
              <a:gd name="T31" fmla="*/ 0 h 445"/>
              <a:gd name="T32" fmla="*/ 767 w 767"/>
              <a:gd name="T33" fmla="*/ 445 h 445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767" h="445">
                <a:moveTo>
                  <a:pt x="451" y="1"/>
                </a:moveTo>
                <a:cubicBezTo>
                  <a:pt x="378" y="2"/>
                  <a:pt x="316" y="12"/>
                  <a:pt x="283" y="41"/>
                </a:cubicBezTo>
                <a:cubicBezTo>
                  <a:pt x="250" y="70"/>
                  <a:pt x="288" y="148"/>
                  <a:pt x="251" y="177"/>
                </a:cubicBezTo>
                <a:cubicBezTo>
                  <a:pt x="214" y="206"/>
                  <a:pt x="91" y="178"/>
                  <a:pt x="59" y="217"/>
                </a:cubicBezTo>
                <a:cubicBezTo>
                  <a:pt x="27" y="256"/>
                  <a:pt x="0" y="374"/>
                  <a:pt x="59" y="409"/>
                </a:cubicBezTo>
                <a:cubicBezTo>
                  <a:pt x="118" y="444"/>
                  <a:pt x="332" y="445"/>
                  <a:pt x="411" y="425"/>
                </a:cubicBezTo>
                <a:cubicBezTo>
                  <a:pt x="490" y="405"/>
                  <a:pt x="479" y="326"/>
                  <a:pt x="531" y="289"/>
                </a:cubicBezTo>
                <a:cubicBezTo>
                  <a:pt x="583" y="252"/>
                  <a:pt x="691" y="244"/>
                  <a:pt x="723" y="201"/>
                </a:cubicBezTo>
                <a:cubicBezTo>
                  <a:pt x="755" y="158"/>
                  <a:pt x="767" y="65"/>
                  <a:pt x="723" y="33"/>
                </a:cubicBezTo>
                <a:cubicBezTo>
                  <a:pt x="679" y="1"/>
                  <a:pt x="524" y="0"/>
                  <a:pt x="451" y="1"/>
                </a:cubicBezTo>
                <a:close/>
              </a:path>
            </a:pathLst>
          </a:custGeom>
          <a:gradFill rotWithShape="0">
            <a:gsLst>
              <a:gs pos="0">
                <a:srgbClr val="C2C200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57150" cmpd="sng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74754" name="AutoShape 2"/>
          <p:cNvSpPr>
            <a:spLocks noChangeArrowheads="1"/>
          </p:cNvSpPr>
          <p:nvPr/>
        </p:nvSpPr>
        <p:spPr bwMode="auto">
          <a:xfrm>
            <a:off x="5892800" y="241300"/>
            <a:ext cx="2959100" cy="81280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chemeClr val="bg1">
                  <a:gamma/>
                  <a:shade val="84314"/>
                  <a:invGamma/>
                </a:schemeClr>
              </a:gs>
              <a:gs pos="50000">
                <a:schemeClr val="bg1"/>
              </a:gs>
              <a:gs pos="100000">
                <a:schemeClr val="bg1">
                  <a:gamma/>
                  <a:shade val="84314"/>
                  <a:invGamma/>
                </a:schemeClr>
              </a:gs>
            </a:gsLst>
            <a:lin ang="2700000" scaled="1"/>
          </a:gradFill>
          <a:ln w="2857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graphicFrame>
        <p:nvGraphicFramePr>
          <p:cNvPr id="22530" name="Object 3"/>
          <p:cNvGraphicFramePr>
            <a:graphicFrameLocks noChangeAspect="1"/>
          </p:cNvGraphicFramePr>
          <p:nvPr/>
        </p:nvGraphicFramePr>
        <p:xfrm>
          <a:off x="455613" y="0"/>
          <a:ext cx="4191000" cy="3890963"/>
        </p:xfrm>
        <a:graphic>
          <a:graphicData uri="http://schemas.openxmlformats.org/presentationml/2006/ole">
            <p:oleObj spid="_x0000_s23080" name="Image bitmap" r:id="rId3" imgW="3591426" imgH="3333333" progId="PBrush">
              <p:embed/>
            </p:oleObj>
          </a:graphicData>
        </a:graphic>
      </p:graphicFrame>
      <p:sp>
        <p:nvSpPr>
          <p:cNvPr id="74756" name="Oval 4"/>
          <p:cNvSpPr>
            <a:spLocks noChangeArrowheads="1"/>
          </p:cNvSpPr>
          <p:nvPr/>
        </p:nvSpPr>
        <p:spPr bwMode="auto">
          <a:xfrm>
            <a:off x="4064000" y="1282700"/>
            <a:ext cx="393700" cy="1079500"/>
          </a:xfrm>
          <a:prstGeom prst="ellipse">
            <a:avLst/>
          </a:prstGeom>
          <a:gradFill rotWithShape="0">
            <a:gsLst>
              <a:gs pos="0">
                <a:schemeClr val="bg1">
                  <a:gamma/>
                  <a:shade val="46275"/>
                  <a:invGamma/>
                </a:schemeClr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74757" name="Freeform 5"/>
          <p:cNvSpPr>
            <a:spLocks/>
          </p:cNvSpPr>
          <p:nvPr/>
        </p:nvSpPr>
        <p:spPr bwMode="auto">
          <a:xfrm>
            <a:off x="1127125" y="1651000"/>
            <a:ext cx="1009650" cy="336550"/>
          </a:xfrm>
          <a:custGeom>
            <a:avLst/>
            <a:gdLst/>
            <a:ahLst/>
            <a:cxnLst>
              <a:cxn ang="0">
                <a:pos x="610" y="0"/>
              </a:cxn>
              <a:cxn ang="0">
                <a:pos x="622" y="34"/>
              </a:cxn>
              <a:cxn ang="0">
                <a:pos x="630" y="92"/>
              </a:cxn>
              <a:cxn ang="0">
                <a:pos x="632" y="120"/>
              </a:cxn>
              <a:cxn ang="0">
                <a:pos x="636" y="212"/>
              </a:cxn>
              <a:cxn ang="0">
                <a:pos x="232" y="206"/>
              </a:cxn>
              <a:cxn ang="0">
                <a:pos x="146" y="208"/>
              </a:cxn>
              <a:cxn ang="0">
                <a:pos x="78" y="178"/>
              </a:cxn>
              <a:cxn ang="0">
                <a:pos x="40" y="156"/>
              </a:cxn>
              <a:cxn ang="0">
                <a:pos x="4" y="136"/>
              </a:cxn>
              <a:cxn ang="0">
                <a:pos x="0" y="112"/>
              </a:cxn>
              <a:cxn ang="0">
                <a:pos x="2" y="76"/>
              </a:cxn>
              <a:cxn ang="0">
                <a:pos x="24" y="48"/>
              </a:cxn>
              <a:cxn ang="0">
                <a:pos x="64" y="26"/>
              </a:cxn>
              <a:cxn ang="0">
                <a:pos x="94" y="12"/>
              </a:cxn>
              <a:cxn ang="0">
                <a:pos x="130" y="8"/>
              </a:cxn>
              <a:cxn ang="0">
                <a:pos x="610" y="0"/>
              </a:cxn>
            </a:cxnLst>
            <a:rect l="0" t="0" r="r" b="b"/>
            <a:pathLst>
              <a:path w="636" h="212">
                <a:moveTo>
                  <a:pt x="610" y="0"/>
                </a:moveTo>
                <a:lnTo>
                  <a:pt x="622" y="34"/>
                </a:lnTo>
                <a:lnTo>
                  <a:pt x="630" y="92"/>
                </a:lnTo>
                <a:lnTo>
                  <a:pt x="632" y="120"/>
                </a:lnTo>
                <a:lnTo>
                  <a:pt x="636" y="212"/>
                </a:lnTo>
                <a:lnTo>
                  <a:pt x="232" y="206"/>
                </a:lnTo>
                <a:lnTo>
                  <a:pt x="146" y="208"/>
                </a:lnTo>
                <a:lnTo>
                  <a:pt x="78" y="178"/>
                </a:lnTo>
                <a:lnTo>
                  <a:pt x="40" y="156"/>
                </a:lnTo>
                <a:lnTo>
                  <a:pt x="4" y="136"/>
                </a:lnTo>
                <a:lnTo>
                  <a:pt x="0" y="112"/>
                </a:lnTo>
                <a:lnTo>
                  <a:pt x="2" y="76"/>
                </a:lnTo>
                <a:lnTo>
                  <a:pt x="24" y="48"/>
                </a:lnTo>
                <a:lnTo>
                  <a:pt x="64" y="26"/>
                </a:lnTo>
                <a:lnTo>
                  <a:pt x="94" y="12"/>
                </a:lnTo>
                <a:lnTo>
                  <a:pt x="130" y="8"/>
                </a:lnTo>
                <a:lnTo>
                  <a:pt x="610" y="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bg1">
                  <a:gamma/>
                  <a:shade val="56078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4758" name="Freeform 6"/>
          <p:cNvSpPr>
            <a:spLocks/>
          </p:cNvSpPr>
          <p:nvPr/>
        </p:nvSpPr>
        <p:spPr bwMode="auto">
          <a:xfrm>
            <a:off x="2349500" y="1625600"/>
            <a:ext cx="635000" cy="387350"/>
          </a:xfrm>
          <a:custGeom>
            <a:avLst/>
            <a:gdLst/>
            <a:ahLst/>
            <a:cxnLst>
              <a:cxn ang="0">
                <a:pos x="32" y="0"/>
              </a:cxn>
              <a:cxn ang="0">
                <a:pos x="18" y="40"/>
              </a:cxn>
              <a:cxn ang="0">
                <a:pos x="8" y="110"/>
              </a:cxn>
              <a:cxn ang="0">
                <a:pos x="4" y="170"/>
              </a:cxn>
              <a:cxn ang="0">
                <a:pos x="0" y="236"/>
              </a:cxn>
              <a:cxn ang="0">
                <a:pos x="398" y="244"/>
              </a:cxn>
              <a:cxn ang="0">
                <a:pos x="370" y="228"/>
              </a:cxn>
              <a:cxn ang="0">
                <a:pos x="352" y="178"/>
              </a:cxn>
              <a:cxn ang="0">
                <a:pos x="336" y="150"/>
              </a:cxn>
              <a:cxn ang="0">
                <a:pos x="338" y="112"/>
              </a:cxn>
              <a:cxn ang="0">
                <a:pos x="348" y="66"/>
              </a:cxn>
              <a:cxn ang="0">
                <a:pos x="366" y="26"/>
              </a:cxn>
              <a:cxn ang="0">
                <a:pos x="400" y="2"/>
              </a:cxn>
              <a:cxn ang="0">
                <a:pos x="32" y="0"/>
              </a:cxn>
            </a:cxnLst>
            <a:rect l="0" t="0" r="r" b="b"/>
            <a:pathLst>
              <a:path w="400" h="244">
                <a:moveTo>
                  <a:pt x="32" y="0"/>
                </a:moveTo>
                <a:lnTo>
                  <a:pt x="18" y="40"/>
                </a:lnTo>
                <a:lnTo>
                  <a:pt x="8" y="110"/>
                </a:lnTo>
                <a:lnTo>
                  <a:pt x="4" y="170"/>
                </a:lnTo>
                <a:lnTo>
                  <a:pt x="0" y="236"/>
                </a:lnTo>
                <a:lnTo>
                  <a:pt x="398" y="244"/>
                </a:lnTo>
                <a:lnTo>
                  <a:pt x="370" y="228"/>
                </a:lnTo>
                <a:lnTo>
                  <a:pt x="352" y="178"/>
                </a:lnTo>
                <a:lnTo>
                  <a:pt x="336" y="150"/>
                </a:lnTo>
                <a:lnTo>
                  <a:pt x="338" y="112"/>
                </a:lnTo>
                <a:lnTo>
                  <a:pt x="348" y="66"/>
                </a:lnTo>
                <a:lnTo>
                  <a:pt x="366" y="26"/>
                </a:lnTo>
                <a:lnTo>
                  <a:pt x="400" y="2"/>
                </a:lnTo>
                <a:lnTo>
                  <a:pt x="32" y="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bg1">
                  <a:gamma/>
                  <a:shade val="46275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22585" name="Freeform 7"/>
          <p:cNvSpPr>
            <a:spLocks/>
          </p:cNvSpPr>
          <p:nvPr/>
        </p:nvSpPr>
        <p:spPr bwMode="auto">
          <a:xfrm>
            <a:off x="3994150" y="1371600"/>
            <a:ext cx="171450" cy="869950"/>
          </a:xfrm>
          <a:custGeom>
            <a:avLst/>
            <a:gdLst>
              <a:gd name="T0" fmla="*/ 84 w 108"/>
              <a:gd name="T1" fmla="*/ 0 h 548"/>
              <a:gd name="T2" fmla="*/ 4 w 108"/>
              <a:gd name="T3" fmla="*/ 248 h 548"/>
              <a:gd name="T4" fmla="*/ 108 w 108"/>
              <a:gd name="T5" fmla="*/ 548 h 548"/>
              <a:gd name="T6" fmla="*/ 0 60000 65536"/>
              <a:gd name="T7" fmla="*/ 0 60000 65536"/>
              <a:gd name="T8" fmla="*/ 0 60000 65536"/>
              <a:gd name="T9" fmla="*/ 0 w 108"/>
              <a:gd name="T10" fmla="*/ 0 h 548"/>
              <a:gd name="T11" fmla="*/ 108 w 108"/>
              <a:gd name="T12" fmla="*/ 548 h 5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8" h="548">
                <a:moveTo>
                  <a:pt x="84" y="0"/>
                </a:moveTo>
                <a:cubicBezTo>
                  <a:pt x="42" y="78"/>
                  <a:pt x="0" y="157"/>
                  <a:pt x="4" y="248"/>
                </a:cubicBezTo>
                <a:cubicBezTo>
                  <a:pt x="8" y="339"/>
                  <a:pt x="58" y="443"/>
                  <a:pt x="108" y="54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aphicFrame>
        <p:nvGraphicFramePr>
          <p:cNvPr id="22531" name="Object 8"/>
          <p:cNvGraphicFramePr>
            <a:graphicFrameLocks noChangeAspect="1"/>
          </p:cNvGraphicFramePr>
          <p:nvPr/>
        </p:nvGraphicFramePr>
        <p:xfrm>
          <a:off x="25400" y="4406900"/>
          <a:ext cx="4619625" cy="1384300"/>
        </p:xfrm>
        <a:graphic>
          <a:graphicData uri="http://schemas.openxmlformats.org/presentationml/2006/ole">
            <p:oleObj spid="_x0000_s23081" name="Image bitmap" r:id="rId4" imgW="1457143" imgH="609524" progId="PBrush">
              <p:embed/>
            </p:oleObj>
          </a:graphicData>
        </a:graphic>
      </p:graphicFrame>
      <p:sp>
        <p:nvSpPr>
          <p:cNvPr id="22586" name="Line 9"/>
          <p:cNvSpPr>
            <a:spLocks noChangeShapeType="1"/>
          </p:cNvSpPr>
          <p:nvPr/>
        </p:nvSpPr>
        <p:spPr bwMode="auto">
          <a:xfrm>
            <a:off x="596900" y="5651500"/>
            <a:ext cx="0" cy="120650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2587" name="Line 10"/>
          <p:cNvSpPr>
            <a:spLocks noChangeShapeType="1"/>
          </p:cNvSpPr>
          <p:nvPr/>
        </p:nvSpPr>
        <p:spPr bwMode="auto">
          <a:xfrm>
            <a:off x="4381500" y="5651500"/>
            <a:ext cx="0" cy="120650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pSp>
        <p:nvGrpSpPr>
          <p:cNvPr id="22588" name="Group 11"/>
          <p:cNvGrpSpPr>
            <a:grpSpLocks/>
          </p:cNvGrpSpPr>
          <p:nvPr/>
        </p:nvGrpSpPr>
        <p:grpSpPr bwMode="auto">
          <a:xfrm>
            <a:off x="5373688" y="368300"/>
            <a:ext cx="436562" cy="5257800"/>
            <a:chOff x="3537" y="224"/>
            <a:chExt cx="275" cy="3768"/>
          </a:xfrm>
        </p:grpSpPr>
        <p:sp>
          <p:nvSpPr>
            <p:cNvPr id="22608" name="Freeform 12"/>
            <p:cNvSpPr>
              <a:spLocks/>
            </p:cNvSpPr>
            <p:nvPr/>
          </p:nvSpPr>
          <p:spPr bwMode="auto">
            <a:xfrm>
              <a:off x="3569" y="248"/>
              <a:ext cx="243" cy="3744"/>
            </a:xfrm>
            <a:custGeom>
              <a:avLst/>
              <a:gdLst>
                <a:gd name="T0" fmla="*/ 255 w 451"/>
                <a:gd name="T1" fmla="*/ 0 h 3536"/>
                <a:gd name="T2" fmla="*/ 31 w 451"/>
                <a:gd name="T3" fmla="*/ 456 h 3536"/>
                <a:gd name="T4" fmla="*/ 439 w 451"/>
                <a:gd name="T5" fmla="*/ 1312 h 3536"/>
                <a:gd name="T6" fmla="*/ 103 w 451"/>
                <a:gd name="T7" fmla="*/ 2680 h 3536"/>
                <a:gd name="T8" fmla="*/ 391 w 451"/>
                <a:gd name="T9" fmla="*/ 3536 h 35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1"/>
                <a:gd name="T16" fmla="*/ 0 h 3536"/>
                <a:gd name="T17" fmla="*/ 451 w 451"/>
                <a:gd name="T18" fmla="*/ 3536 h 3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1" h="3536">
                  <a:moveTo>
                    <a:pt x="255" y="0"/>
                  </a:moveTo>
                  <a:cubicBezTo>
                    <a:pt x="127" y="118"/>
                    <a:pt x="0" y="237"/>
                    <a:pt x="31" y="456"/>
                  </a:cubicBezTo>
                  <a:cubicBezTo>
                    <a:pt x="62" y="675"/>
                    <a:pt x="427" y="941"/>
                    <a:pt x="439" y="1312"/>
                  </a:cubicBezTo>
                  <a:cubicBezTo>
                    <a:pt x="451" y="1683"/>
                    <a:pt x="111" y="2309"/>
                    <a:pt x="103" y="2680"/>
                  </a:cubicBezTo>
                  <a:cubicBezTo>
                    <a:pt x="95" y="3051"/>
                    <a:pt x="243" y="3293"/>
                    <a:pt x="391" y="3536"/>
                  </a:cubicBezTo>
                </a:path>
              </a:pathLst>
            </a:custGeom>
            <a:noFill/>
            <a:ln w="76200" cmpd="sng">
              <a:solidFill>
                <a:schemeClr val="fol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09" name="Freeform 13"/>
            <p:cNvSpPr>
              <a:spLocks/>
            </p:cNvSpPr>
            <p:nvPr/>
          </p:nvSpPr>
          <p:spPr bwMode="auto">
            <a:xfrm>
              <a:off x="3537" y="224"/>
              <a:ext cx="243" cy="3744"/>
            </a:xfrm>
            <a:custGeom>
              <a:avLst/>
              <a:gdLst>
                <a:gd name="T0" fmla="*/ 255 w 451"/>
                <a:gd name="T1" fmla="*/ 0 h 3536"/>
                <a:gd name="T2" fmla="*/ 31 w 451"/>
                <a:gd name="T3" fmla="*/ 456 h 3536"/>
                <a:gd name="T4" fmla="*/ 439 w 451"/>
                <a:gd name="T5" fmla="*/ 1312 h 3536"/>
                <a:gd name="T6" fmla="*/ 103 w 451"/>
                <a:gd name="T7" fmla="*/ 2680 h 3536"/>
                <a:gd name="T8" fmla="*/ 391 w 451"/>
                <a:gd name="T9" fmla="*/ 3536 h 35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1"/>
                <a:gd name="T16" fmla="*/ 0 h 3536"/>
                <a:gd name="T17" fmla="*/ 451 w 451"/>
                <a:gd name="T18" fmla="*/ 3536 h 3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1" h="3536">
                  <a:moveTo>
                    <a:pt x="255" y="0"/>
                  </a:moveTo>
                  <a:cubicBezTo>
                    <a:pt x="127" y="118"/>
                    <a:pt x="0" y="237"/>
                    <a:pt x="31" y="456"/>
                  </a:cubicBezTo>
                  <a:cubicBezTo>
                    <a:pt x="62" y="675"/>
                    <a:pt x="427" y="941"/>
                    <a:pt x="439" y="1312"/>
                  </a:cubicBezTo>
                  <a:cubicBezTo>
                    <a:pt x="451" y="1683"/>
                    <a:pt x="111" y="2309"/>
                    <a:pt x="103" y="2680"/>
                  </a:cubicBezTo>
                  <a:cubicBezTo>
                    <a:pt x="95" y="3051"/>
                    <a:pt x="243" y="3293"/>
                    <a:pt x="391" y="3536"/>
                  </a:cubicBezTo>
                </a:path>
              </a:pathLst>
            </a:custGeom>
            <a:noFill/>
            <a:ln w="76200" cmpd="sng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74766" name="Text Box 14"/>
          <p:cNvSpPr txBox="1">
            <a:spLocks noChangeArrowheads="1"/>
          </p:cNvSpPr>
          <p:nvPr/>
        </p:nvSpPr>
        <p:spPr bwMode="auto">
          <a:xfrm>
            <a:off x="5930900" y="279400"/>
            <a:ext cx="3022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fr-FR" sz="200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Espèces chimiques   dans le bécher:</a:t>
            </a:r>
          </a:p>
        </p:txBody>
      </p:sp>
      <p:graphicFrame>
        <p:nvGraphicFramePr>
          <p:cNvPr id="22532" name="Object 15"/>
          <p:cNvGraphicFramePr>
            <a:graphicFrameLocks noChangeAspect="1"/>
          </p:cNvGraphicFramePr>
          <p:nvPr/>
        </p:nvGraphicFramePr>
        <p:xfrm>
          <a:off x="2185988" y="3478213"/>
          <a:ext cx="358775" cy="252412"/>
        </p:xfrm>
        <a:graphic>
          <a:graphicData uri="http://schemas.openxmlformats.org/presentationml/2006/ole">
            <p:oleObj spid="_x0000_s23082" name="CS ChemDraw Drawing" r:id="rId5" imgW="236220" imgH="167640" progId="ACD.ChemSketchCDX">
              <p:embed/>
            </p:oleObj>
          </a:graphicData>
        </a:graphic>
      </p:graphicFrame>
      <p:graphicFrame>
        <p:nvGraphicFramePr>
          <p:cNvPr id="22533" name="Object 16"/>
          <p:cNvGraphicFramePr>
            <a:graphicFrameLocks noChangeAspect="1"/>
          </p:cNvGraphicFramePr>
          <p:nvPr/>
        </p:nvGraphicFramePr>
        <p:xfrm>
          <a:off x="2281238" y="825500"/>
          <a:ext cx="609600" cy="330200"/>
        </p:xfrm>
        <a:graphic>
          <a:graphicData uri="http://schemas.openxmlformats.org/presentationml/2006/ole">
            <p:oleObj spid="_x0000_s23083" name="CS ChemDraw Drawing" r:id="rId6" imgW="401320" imgH="218440" progId="ACD.ChemSketchCDX">
              <p:embed/>
            </p:oleObj>
          </a:graphicData>
        </a:graphic>
      </p:graphicFrame>
      <p:graphicFrame>
        <p:nvGraphicFramePr>
          <p:cNvPr id="22534" name="Object 17"/>
          <p:cNvGraphicFramePr>
            <a:graphicFrameLocks noChangeAspect="1"/>
          </p:cNvGraphicFramePr>
          <p:nvPr/>
        </p:nvGraphicFramePr>
        <p:xfrm>
          <a:off x="1182688" y="5675313"/>
          <a:ext cx="358775" cy="252412"/>
        </p:xfrm>
        <a:graphic>
          <a:graphicData uri="http://schemas.openxmlformats.org/presentationml/2006/ole">
            <p:oleObj spid="_x0000_s23084" name="CS ChemDraw Drawing" r:id="rId7" imgW="236220" imgH="167640" progId="ACD.ChemSketchCDX">
              <p:embed/>
            </p:oleObj>
          </a:graphicData>
        </a:graphic>
      </p:graphicFrame>
      <p:graphicFrame>
        <p:nvGraphicFramePr>
          <p:cNvPr id="22535" name="Object 18"/>
          <p:cNvGraphicFramePr>
            <a:graphicFrameLocks noChangeAspect="1"/>
          </p:cNvGraphicFramePr>
          <p:nvPr/>
        </p:nvGraphicFramePr>
        <p:xfrm>
          <a:off x="1925638" y="2794000"/>
          <a:ext cx="609600" cy="330200"/>
        </p:xfrm>
        <a:graphic>
          <a:graphicData uri="http://schemas.openxmlformats.org/presentationml/2006/ole">
            <p:oleObj spid="_x0000_s23085" name="CS ChemDraw Drawing" r:id="rId8" imgW="401320" imgH="218440" progId="ACD.ChemSketchCDX">
              <p:embed/>
            </p:oleObj>
          </a:graphicData>
        </a:graphic>
      </p:graphicFrame>
      <p:graphicFrame>
        <p:nvGraphicFramePr>
          <p:cNvPr id="22536" name="Object 19"/>
          <p:cNvGraphicFramePr>
            <a:graphicFrameLocks noChangeAspect="1"/>
          </p:cNvGraphicFramePr>
          <p:nvPr/>
        </p:nvGraphicFramePr>
        <p:xfrm>
          <a:off x="1868488" y="2373313"/>
          <a:ext cx="358775" cy="252412"/>
        </p:xfrm>
        <a:graphic>
          <a:graphicData uri="http://schemas.openxmlformats.org/presentationml/2006/ole">
            <p:oleObj spid="_x0000_s23086" name="CS ChemDraw Drawing" r:id="rId9" imgW="236220" imgH="167640" progId="ACD.ChemSketchCDX">
              <p:embed/>
            </p:oleObj>
          </a:graphicData>
        </a:graphic>
      </p:graphicFrame>
      <p:graphicFrame>
        <p:nvGraphicFramePr>
          <p:cNvPr id="22537" name="Object 20"/>
          <p:cNvGraphicFramePr>
            <a:graphicFrameLocks noChangeAspect="1"/>
          </p:cNvGraphicFramePr>
          <p:nvPr/>
        </p:nvGraphicFramePr>
        <p:xfrm>
          <a:off x="1716088" y="1306513"/>
          <a:ext cx="358775" cy="252412"/>
        </p:xfrm>
        <a:graphic>
          <a:graphicData uri="http://schemas.openxmlformats.org/presentationml/2006/ole">
            <p:oleObj spid="_x0000_s23087" name="CS ChemDraw Drawing" r:id="rId10" imgW="236220" imgH="167640" progId="ACD.ChemSketchCDX">
              <p:embed/>
            </p:oleObj>
          </a:graphicData>
        </a:graphic>
      </p:graphicFrame>
      <p:graphicFrame>
        <p:nvGraphicFramePr>
          <p:cNvPr id="22538" name="Object 21"/>
          <p:cNvGraphicFramePr>
            <a:graphicFrameLocks noChangeAspect="1"/>
          </p:cNvGraphicFramePr>
          <p:nvPr/>
        </p:nvGraphicFramePr>
        <p:xfrm>
          <a:off x="1366838" y="812800"/>
          <a:ext cx="609600" cy="330200"/>
        </p:xfrm>
        <a:graphic>
          <a:graphicData uri="http://schemas.openxmlformats.org/presentationml/2006/ole">
            <p:oleObj spid="_x0000_s23088" name="CS ChemDraw Drawing" r:id="rId11" imgW="401320" imgH="218440" progId="ACD.ChemSketchCDX">
              <p:embed/>
            </p:oleObj>
          </a:graphicData>
        </a:graphic>
      </p:graphicFrame>
      <p:sp>
        <p:nvSpPr>
          <p:cNvPr id="22590" name="Rectangle 2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2591" name="Freeform 23"/>
          <p:cNvSpPr>
            <a:spLocks/>
          </p:cNvSpPr>
          <p:nvPr/>
        </p:nvSpPr>
        <p:spPr bwMode="auto">
          <a:xfrm>
            <a:off x="762000" y="5321300"/>
            <a:ext cx="3441700" cy="158750"/>
          </a:xfrm>
          <a:custGeom>
            <a:avLst/>
            <a:gdLst>
              <a:gd name="T0" fmla="*/ 0 w 2168"/>
              <a:gd name="T1" fmla="*/ 0 h 100"/>
              <a:gd name="T2" fmla="*/ 264 w 2168"/>
              <a:gd name="T3" fmla="*/ 56 h 100"/>
              <a:gd name="T4" fmla="*/ 768 w 2168"/>
              <a:gd name="T5" fmla="*/ 88 h 100"/>
              <a:gd name="T6" fmla="*/ 1320 w 2168"/>
              <a:gd name="T7" fmla="*/ 96 h 100"/>
              <a:gd name="T8" fmla="*/ 1728 w 2168"/>
              <a:gd name="T9" fmla="*/ 64 h 100"/>
              <a:gd name="T10" fmla="*/ 2168 w 2168"/>
              <a:gd name="T11" fmla="*/ 8 h 1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168"/>
              <a:gd name="T19" fmla="*/ 0 h 100"/>
              <a:gd name="T20" fmla="*/ 2168 w 2168"/>
              <a:gd name="T21" fmla="*/ 100 h 1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8" h="100">
                <a:moveTo>
                  <a:pt x="0" y="0"/>
                </a:moveTo>
                <a:cubicBezTo>
                  <a:pt x="68" y="20"/>
                  <a:pt x="136" y="41"/>
                  <a:pt x="264" y="56"/>
                </a:cubicBezTo>
                <a:cubicBezTo>
                  <a:pt x="392" y="71"/>
                  <a:pt x="592" y="81"/>
                  <a:pt x="768" y="88"/>
                </a:cubicBezTo>
                <a:cubicBezTo>
                  <a:pt x="944" y="95"/>
                  <a:pt x="1160" y="100"/>
                  <a:pt x="1320" y="96"/>
                </a:cubicBezTo>
                <a:cubicBezTo>
                  <a:pt x="1480" y="92"/>
                  <a:pt x="1587" y="79"/>
                  <a:pt x="1728" y="64"/>
                </a:cubicBezTo>
                <a:cubicBezTo>
                  <a:pt x="1869" y="49"/>
                  <a:pt x="2018" y="28"/>
                  <a:pt x="2168" y="8"/>
                </a:cubicBezTo>
              </a:path>
            </a:pathLst>
          </a:custGeom>
          <a:noFill/>
          <a:ln w="12700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aphicFrame>
        <p:nvGraphicFramePr>
          <p:cNvPr id="22539" name="Object 24"/>
          <p:cNvGraphicFramePr>
            <a:graphicFrameLocks noChangeAspect="1"/>
          </p:cNvGraphicFramePr>
          <p:nvPr/>
        </p:nvGraphicFramePr>
        <p:xfrm>
          <a:off x="798513" y="6000750"/>
          <a:ext cx="463550" cy="268288"/>
        </p:xfrm>
        <a:graphic>
          <a:graphicData uri="http://schemas.openxmlformats.org/presentationml/2006/ole">
            <p:oleObj spid="_x0000_s23089" name="CS ChemDraw Drawing" r:id="rId12" imgW="304800" imgH="177800" progId="ACD.ChemSketchCDX">
              <p:embed/>
            </p:oleObj>
          </a:graphicData>
        </a:graphic>
      </p:graphicFrame>
      <p:graphicFrame>
        <p:nvGraphicFramePr>
          <p:cNvPr id="22540" name="Object 27"/>
          <p:cNvGraphicFramePr>
            <a:graphicFrameLocks noChangeAspect="1"/>
          </p:cNvGraphicFramePr>
          <p:nvPr/>
        </p:nvGraphicFramePr>
        <p:xfrm>
          <a:off x="1636713" y="6407150"/>
          <a:ext cx="463550" cy="268288"/>
        </p:xfrm>
        <a:graphic>
          <a:graphicData uri="http://schemas.openxmlformats.org/presentationml/2006/ole">
            <p:oleObj spid="_x0000_s23090" name="CS ChemDraw Drawing" r:id="rId13" imgW="304800" imgH="177800" progId="ACD.ChemSketchCDX">
              <p:embed/>
            </p:oleObj>
          </a:graphicData>
        </a:graphic>
      </p:graphicFrame>
      <p:graphicFrame>
        <p:nvGraphicFramePr>
          <p:cNvPr id="22541" name="Object 29"/>
          <p:cNvGraphicFramePr>
            <a:graphicFrameLocks noChangeAspect="1"/>
          </p:cNvGraphicFramePr>
          <p:nvPr/>
        </p:nvGraphicFramePr>
        <p:xfrm>
          <a:off x="2287588" y="2068513"/>
          <a:ext cx="358775" cy="252412"/>
        </p:xfrm>
        <a:graphic>
          <a:graphicData uri="http://schemas.openxmlformats.org/presentationml/2006/ole">
            <p:oleObj spid="_x0000_s23091" name="CS ChemDraw Drawing" r:id="rId14" imgW="236220" imgH="167640" progId="ACD.ChemSketchCDX">
              <p:embed/>
            </p:oleObj>
          </a:graphicData>
        </a:graphic>
      </p:graphicFrame>
      <p:graphicFrame>
        <p:nvGraphicFramePr>
          <p:cNvPr id="22542" name="Object 30"/>
          <p:cNvGraphicFramePr>
            <a:graphicFrameLocks noChangeAspect="1"/>
          </p:cNvGraphicFramePr>
          <p:nvPr/>
        </p:nvGraphicFramePr>
        <p:xfrm>
          <a:off x="1824038" y="3124200"/>
          <a:ext cx="609600" cy="330200"/>
        </p:xfrm>
        <a:graphic>
          <a:graphicData uri="http://schemas.openxmlformats.org/presentationml/2006/ole">
            <p:oleObj spid="_x0000_s23092" name="CS ChemDraw Drawing" r:id="rId15" imgW="401320" imgH="218440" progId="ACD.ChemSketchCDX">
              <p:embed/>
            </p:oleObj>
          </a:graphicData>
        </a:graphic>
      </p:graphicFrame>
      <p:graphicFrame>
        <p:nvGraphicFramePr>
          <p:cNvPr id="22543" name="Object 31"/>
          <p:cNvGraphicFramePr>
            <a:graphicFrameLocks noChangeAspect="1"/>
          </p:cNvGraphicFramePr>
          <p:nvPr/>
        </p:nvGraphicFramePr>
        <p:xfrm>
          <a:off x="1671638" y="1993900"/>
          <a:ext cx="609600" cy="330200"/>
        </p:xfrm>
        <a:graphic>
          <a:graphicData uri="http://schemas.openxmlformats.org/presentationml/2006/ole">
            <p:oleObj spid="_x0000_s23093" name="CS ChemDraw Drawing" r:id="rId16" imgW="401320" imgH="218440" progId="ACD.ChemSketchCDX">
              <p:embed/>
            </p:oleObj>
          </a:graphicData>
        </a:graphic>
      </p:graphicFrame>
      <p:graphicFrame>
        <p:nvGraphicFramePr>
          <p:cNvPr id="22544" name="Object 32"/>
          <p:cNvGraphicFramePr>
            <a:graphicFrameLocks noChangeAspect="1"/>
          </p:cNvGraphicFramePr>
          <p:nvPr/>
        </p:nvGraphicFramePr>
        <p:xfrm>
          <a:off x="1919288" y="1014413"/>
          <a:ext cx="358775" cy="252412"/>
        </p:xfrm>
        <a:graphic>
          <a:graphicData uri="http://schemas.openxmlformats.org/presentationml/2006/ole">
            <p:oleObj spid="_x0000_s23094" name="CS ChemDraw Drawing" r:id="rId17" imgW="236220" imgH="167640" progId="ACD.ChemSketchCDX">
              <p:embed/>
            </p:oleObj>
          </a:graphicData>
        </a:graphic>
      </p:graphicFrame>
      <p:graphicFrame>
        <p:nvGraphicFramePr>
          <p:cNvPr id="22545" name="Object 33"/>
          <p:cNvGraphicFramePr>
            <a:graphicFrameLocks noChangeAspect="1"/>
          </p:cNvGraphicFramePr>
          <p:nvPr/>
        </p:nvGraphicFramePr>
        <p:xfrm>
          <a:off x="2198688" y="2500313"/>
          <a:ext cx="358775" cy="252412"/>
        </p:xfrm>
        <a:graphic>
          <a:graphicData uri="http://schemas.openxmlformats.org/presentationml/2006/ole">
            <p:oleObj spid="_x0000_s23095" name="CS ChemDraw Drawing" r:id="rId18" imgW="236220" imgH="167640" progId="ACD.ChemSketchCDX">
              <p:embed/>
            </p:oleObj>
          </a:graphicData>
        </a:graphic>
      </p:graphicFrame>
      <p:graphicFrame>
        <p:nvGraphicFramePr>
          <p:cNvPr id="22546" name="Object 34"/>
          <p:cNvGraphicFramePr>
            <a:graphicFrameLocks noChangeAspect="1"/>
          </p:cNvGraphicFramePr>
          <p:nvPr/>
        </p:nvGraphicFramePr>
        <p:xfrm>
          <a:off x="2065338" y="1257300"/>
          <a:ext cx="609600" cy="330200"/>
        </p:xfrm>
        <a:graphic>
          <a:graphicData uri="http://schemas.openxmlformats.org/presentationml/2006/ole">
            <p:oleObj spid="_x0000_s23096" name="CS ChemDraw Drawing" r:id="rId19" imgW="401320" imgH="218440" progId="ACD.ChemSketchCDX">
              <p:embed/>
            </p:oleObj>
          </a:graphicData>
        </a:graphic>
      </p:graphicFrame>
      <p:graphicFrame>
        <p:nvGraphicFramePr>
          <p:cNvPr id="22547" name="Object 35"/>
          <p:cNvGraphicFramePr>
            <a:graphicFrameLocks noChangeAspect="1"/>
          </p:cNvGraphicFramePr>
          <p:nvPr/>
        </p:nvGraphicFramePr>
        <p:xfrm>
          <a:off x="2160588" y="6488113"/>
          <a:ext cx="358775" cy="252412"/>
        </p:xfrm>
        <a:graphic>
          <a:graphicData uri="http://schemas.openxmlformats.org/presentationml/2006/ole">
            <p:oleObj spid="_x0000_s23097" name="CS ChemDraw Drawing" r:id="rId20" imgW="236220" imgH="167640" progId="ACD.ChemSketchCDX">
              <p:embed/>
            </p:oleObj>
          </a:graphicData>
        </a:graphic>
      </p:graphicFrame>
      <p:graphicFrame>
        <p:nvGraphicFramePr>
          <p:cNvPr id="22548" name="Object 36"/>
          <p:cNvGraphicFramePr>
            <a:graphicFrameLocks noChangeAspect="1"/>
          </p:cNvGraphicFramePr>
          <p:nvPr/>
        </p:nvGraphicFramePr>
        <p:xfrm>
          <a:off x="2376488" y="5345113"/>
          <a:ext cx="358775" cy="252412"/>
        </p:xfrm>
        <a:graphic>
          <a:graphicData uri="http://schemas.openxmlformats.org/presentationml/2006/ole">
            <p:oleObj spid="_x0000_s23098" name="CS ChemDraw Drawing" r:id="rId21" imgW="236220" imgH="167640" progId="ACD.ChemSketchCDX">
              <p:embed/>
            </p:oleObj>
          </a:graphicData>
        </a:graphic>
      </p:graphicFrame>
      <p:graphicFrame>
        <p:nvGraphicFramePr>
          <p:cNvPr id="22549" name="Object 37"/>
          <p:cNvGraphicFramePr>
            <a:graphicFrameLocks noChangeAspect="1"/>
          </p:cNvGraphicFramePr>
          <p:nvPr/>
        </p:nvGraphicFramePr>
        <p:xfrm>
          <a:off x="1490663" y="5886450"/>
          <a:ext cx="512762" cy="311150"/>
        </p:xfrm>
        <a:graphic>
          <a:graphicData uri="http://schemas.openxmlformats.org/presentationml/2006/ole">
            <p:oleObj spid="_x0000_s23099" name="CS ChemDraw Drawing" r:id="rId22" imgW="337820" imgH="205740" progId="ACD.ChemSketchCDX">
              <p:embed/>
            </p:oleObj>
          </a:graphicData>
        </a:graphic>
      </p:graphicFrame>
      <p:graphicFrame>
        <p:nvGraphicFramePr>
          <p:cNvPr id="22550" name="Object 38"/>
          <p:cNvGraphicFramePr>
            <a:graphicFrameLocks noChangeAspect="1"/>
          </p:cNvGraphicFramePr>
          <p:nvPr/>
        </p:nvGraphicFramePr>
        <p:xfrm>
          <a:off x="1643063" y="5454650"/>
          <a:ext cx="512762" cy="311150"/>
        </p:xfrm>
        <a:graphic>
          <a:graphicData uri="http://schemas.openxmlformats.org/presentationml/2006/ole">
            <p:oleObj spid="_x0000_s23100" name="CS ChemDraw Drawing" r:id="rId23" imgW="337820" imgH="205740" progId="ACD.ChemSketchCDX">
              <p:embed/>
            </p:oleObj>
          </a:graphicData>
        </a:graphic>
      </p:graphicFrame>
      <p:graphicFrame>
        <p:nvGraphicFramePr>
          <p:cNvPr id="22551" name="Object 39"/>
          <p:cNvGraphicFramePr>
            <a:graphicFrameLocks noChangeAspect="1"/>
          </p:cNvGraphicFramePr>
          <p:nvPr/>
        </p:nvGraphicFramePr>
        <p:xfrm>
          <a:off x="2198688" y="5751513"/>
          <a:ext cx="358775" cy="252412"/>
        </p:xfrm>
        <a:graphic>
          <a:graphicData uri="http://schemas.openxmlformats.org/presentationml/2006/ole">
            <p:oleObj spid="_x0000_s23101" name="CS ChemDraw Drawing" r:id="rId24" imgW="236220" imgH="167640" progId="ACD.ChemSketchCDX">
              <p:embed/>
            </p:oleObj>
          </a:graphicData>
        </a:graphic>
      </p:graphicFrame>
      <p:graphicFrame>
        <p:nvGraphicFramePr>
          <p:cNvPr id="22552" name="Object 40"/>
          <p:cNvGraphicFramePr>
            <a:graphicFrameLocks noChangeAspect="1"/>
          </p:cNvGraphicFramePr>
          <p:nvPr/>
        </p:nvGraphicFramePr>
        <p:xfrm>
          <a:off x="2640013" y="5822950"/>
          <a:ext cx="463550" cy="268288"/>
        </p:xfrm>
        <a:graphic>
          <a:graphicData uri="http://schemas.openxmlformats.org/presentationml/2006/ole">
            <p:oleObj spid="_x0000_s23102" name="CS ChemDraw Drawing" r:id="rId25" imgW="304800" imgH="177800" progId="ACD.ChemSketchCDX">
              <p:embed/>
            </p:oleObj>
          </a:graphicData>
        </a:graphic>
      </p:graphicFrame>
      <p:graphicFrame>
        <p:nvGraphicFramePr>
          <p:cNvPr id="22553" name="Object 41"/>
          <p:cNvGraphicFramePr>
            <a:graphicFrameLocks noChangeAspect="1"/>
          </p:cNvGraphicFramePr>
          <p:nvPr/>
        </p:nvGraphicFramePr>
        <p:xfrm>
          <a:off x="3643313" y="6140450"/>
          <a:ext cx="463550" cy="268288"/>
        </p:xfrm>
        <a:graphic>
          <a:graphicData uri="http://schemas.openxmlformats.org/presentationml/2006/ole">
            <p:oleObj spid="_x0000_s23103" name="CS ChemDraw Drawing" r:id="rId26" imgW="304800" imgH="177800" progId="ACD.ChemSketchCDX">
              <p:embed/>
            </p:oleObj>
          </a:graphicData>
        </a:graphic>
      </p:graphicFrame>
      <p:graphicFrame>
        <p:nvGraphicFramePr>
          <p:cNvPr id="22554" name="Object 42"/>
          <p:cNvGraphicFramePr>
            <a:graphicFrameLocks noChangeAspect="1"/>
          </p:cNvGraphicFramePr>
          <p:nvPr/>
        </p:nvGraphicFramePr>
        <p:xfrm>
          <a:off x="2900363" y="5429250"/>
          <a:ext cx="512762" cy="311150"/>
        </p:xfrm>
        <a:graphic>
          <a:graphicData uri="http://schemas.openxmlformats.org/presentationml/2006/ole">
            <p:oleObj spid="_x0000_s23104" name="CS ChemDraw Drawing" r:id="rId27" imgW="337820" imgH="205740" progId="ACD.ChemSketchCDX">
              <p:embed/>
            </p:oleObj>
          </a:graphicData>
        </a:graphic>
      </p:graphicFrame>
      <p:graphicFrame>
        <p:nvGraphicFramePr>
          <p:cNvPr id="22555" name="Object 43"/>
          <p:cNvGraphicFramePr>
            <a:graphicFrameLocks noChangeAspect="1"/>
          </p:cNvGraphicFramePr>
          <p:nvPr/>
        </p:nvGraphicFramePr>
        <p:xfrm>
          <a:off x="3522663" y="5632450"/>
          <a:ext cx="512762" cy="311150"/>
        </p:xfrm>
        <a:graphic>
          <a:graphicData uri="http://schemas.openxmlformats.org/presentationml/2006/ole">
            <p:oleObj spid="_x0000_s23105" name="CS ChemDraw Drawing" r:id="rId28" imgW="337820" imgH="205740" progId="ACD.ChemSketchCDX">
              <p:embed/>
            </p:oleObj>
          </a:graphicData>
        </a:graphic>
      </p:graphicFrame>
      <p:graphicFrame>
        <p:nvGraphicFramePr>
          <p:cNvPr id="22556" name="Object 44"/>
          <p:cNvGraphicFramePr>
            <a:graphicFrameLocks noChangeAspect="1"/>
          </p:cNvGraphicFramePr>
          <p:nvPr/>
        </p:nvGraphicFramePr>
        <p:xfrm>
          <a:off x="2633663" y="6292850"/>
          <a:ext cx="512762" cy="311150"/>
        </p:xfrm>
        <a:graphic>
          <a:graphicData uri="http://schemas.openxmlformats.org/presentationml/2006/ole">
            <p:oleObj spid="_x0000_s23106" name="CS ChemDraw Drawing" r:id="rId29" imgW="337820" imgH="205740" progId="ACD.ChemSketchCDX">
              <p:embed/>
            </p:oleObj>
          </a:graphicData>
        </a:graphic>
      </p:graphicFrame>
      <p:graphicFrame>
        <p:nvGraphicFramePr>
          <p:cNvPr id="22557" name="Object 45"/>
          <p:cNvGraphicFramePr>
            <a:graphicFrameLocks noChangeAspect="1"/>
          </p:cNvGraphicFramePr>
          <p:nvPr/>
        </p:nvGraphicFramePr>
        <p:xfrm>
          <a:off x="2100263" y="6102350"/>
          <a:ext cx="512762" cy="311150"/>
        </p:xfrm>
        <a:graphic>
          <a:graphicData uri="http://schemas.openxmlformats.org/presentationml/2006/ole">
            <p:oleObj spid="_x0000_s23107" name="CS ChemDraw Drawing" r:id="rId30" imgW="337820" imgH="205740" progId="ACD.ChemSketchCDX">
              <p:embed/>
            </p:oleObj>
          </a:graphicData>
        </a:graphic>
      </p:graphicFrame>
      <p:graphicFrame>
        <p:nvGraphicFramePr>
          <p:cNvPr id="22558" name="Object 46"/>
          <p:cNvGraphicFramePr>
            <a:graphicFrameLocks noChangeAspect="1"/>
          </p:cNvGraphicFramePr>
          <p:nvPr/>
        </p:nvGraphicFramePr>
        <p:xfrm>
          <a:off x="754063" y="6394450"/>
          <a:ext cx="512762" cy="311150"/>
        </p:xfrm>
        <a:graphic>
          <a:graphicData uri="http://schemas.openxmlformats.org/presentationml/2006/ole">
            <p:oleObj spid="_x0000_s23108" name="CS ChemDraw Drawing" r:id="rId31" imgW="337820" imgH="205740" progId="ACD.ChemSketchCDX">
              <p:embed/>
            </p:oleObj>
          </a:graphicData>
        </a:graphic>
      </p:graphicFrame>
      <p:graphicFrame>
        <p:nvGraphicFramePr>
          <p:cNvPr id="22559" name="Object 47"/>
          <p:cNvGraphicFramePr>
            <a:graphicFrameLocks noChangeAspect="1"/>
          </p:cNvGraphicFramePr>
          <p:nvPr/>
        </p:nvGraphicFramePr>
        <p:xfrm>
          <a:off x="1223963" y="6153150"/>
          <a:ext cx="512762" cy="311150"/>
        </p:xfrm>
        <a:graphic>
          <a:graphicData uri="http://schemas.openxmlformats.org/presentationml/2006/ole">
            <p:oleObj spid="_x0000_s23109" name="CS ChemDraw Drawing" r:id="rId32" imgW="337820" imgH="205740" progId="ACD.ChemSketchCDX">
              <p:embed/>
            </p:oleObj>
          </a:graphicData>
        </a:graphic>
      </p:graphicFrame>
      <p:graphicFrame>
        <p:nvGraphicFramePr>
          <p:cNvPr id="22560" name="Object 50"/>
          <p:cNvGraphicFramePr>
            <a:graphicFrameLocks noChangeAspect="1"/>
          </p:cNvGraphicFramePr>
          <p:nvPr/>
        </p:nvGraphicFramePr>
        <p:xfrm>
          <a:off x="1862138" y="533400"/>
          <a:ext cx="609600" cy="330200"/>
        </p:xfrm>
        <a:graphic>
          <a:graphicData uri="http://schemas.openxmlformats.org/presentationml/2006/ole">
            <p:oleObj spid="_x0000_s23110" name="CS ChemDraw Drawing" r:id="rId33" imgW="401320" imgH="218440" progId="ACD.ChemSketchCDX">
              <p:embed/>
            </p:oleObj>
          </a:graphicData>
        </a:graphic>
      </p:graphicFrame>
      <p:graphicFrame>
        <p:nvGraphicFramePr>
          <p:cNvPr id="22561" name="Object 51"/>
          <p:cNvGraphicFramePr>
            <a:graphicFrameLocks noChangeAspect="1"/>
          </p:cNvGraphicFramePr>
          <p:nvPr/>
        </p:nvGraphicFramePr>
        <p:xfrm>
          <a:off x="1423988" y="569913"/>
          <a:ext cx="358775" cy="252412"/>
        </p:xfrm>
        <a:graphic>
          <a:graphicData uri="http://schemas.openxmlformats.org/presentationml/2006/ole">
            <p:oleObj spid="_x0000_s23111" name="CS ChemDraw Drawing" r:id="rId34" imgW="236220" imgH="167640" progId="ACD.ChemSketchCDX">
              <p:embed/>
            </p:oleObj>
          </a:graphicData>
        </a:graphic>
      </p:graphicFrame>
      <p:graphicFrame>
        <p:nvGraphicFramePr>
          <p:cNvPr id="22562" name="Object 52"/>
          <p:cNvGraphicFramePr>
            <a:graphicFrameLocks noChangeAspect="1"/>
          </p:cNvGraphicFramePr>
          <p:nvPr/>
        </p:nvGraphicFramePr>
        <p:xfrm>
          <a:off x="2395538" y="254000"/>
          <a:ext cx="609600" cy="330200"/>
        </p:xfrm>
        <a:graphic>
          <a:graphicData uri="http://schemas.openxmlformats.org/presentationml/2006/ole">
            <p:oleObj spid="_x0000_s23112" name="CS ChemDraw Drawing" r:id="rId35" imgW="401320" imgH="218440" progId="ACD.ChemSketchCDX">
              <p:embed/>
            </p:oleObj>
          </a:graphicData>
        </a:graphic>
      </p:graphicFrame>
      <p:graphicFrame>
        <p:nvGraphicFramePr>
          <p:cNvPr id="22563" name="Object 53"/>
          <p:cNvGraphicFramePr>
            <a:graphicFrameLocks noChangeAspect="1"/>
          </p:cNvGraphicFramePr>
          <p:nvPr/>
        </p:nvGraphicFramePr>
        <p:xfrm>
          <a:off x="1728788" y="279400"/>
          <a:ext cx="358775" cy="252413"/>
        </p:xfrm>
        <a:graphic>
          <a:graphicData uri="http://schemas.openxmlformats.org/presentationml/2006/ole">
            <p:oleObj spid="_x0000_s23113" name="CS ChemDraw Drawing" r:id="rId36" imgW="236220" imgH="167640" progId="ACD.ChemSketchCDX">
              <p:embed/>
            </p:oleObj>
          </a:graphicData>
        </a:graphic>
      </p:graphicFrame>
      <p:graphicFrame>
        <p:nvGraphicFramePr>
          <p:cNvPr id="22564" name="Object 54"/>
          <p:cNvGraphicFramePr>
            <a:graphicFrameLocks noChangeAspect="1"/>
          </p:cNvGraphicFramePr>
          <p:nvPr/>
        </p:nvGraphicFramePr>
        <p:xfrm>
          <a:off x="1290638" y="0"/>
          <a:ext cx="609600" cy="330200"/>
        </p:xfrm>
        <a:graphic>
          <a:graphicData uri="http://schemas.openxmlformats.org/presentationml/2006/ole">
            <p:oleObj spid="_x0000_s23114" name="CS ChemDraw Drawing" r:id="rId37" imgW="401320" imgH="218440" progId="ACD.ChemSketchCDX">
              <p:embed/>
            </p:oleObj>
          </a:graphicData>
        </a:graphic>
      </p:graphicFrame>
      <p:graphicFrame>
        <p:nvGraphicFramePr>
          <p:cNvPr id="22565" name="Object 55"/>
          <p:cNvGraphicFramePr>
            <a:graphicFrameLocks noChangeAspect="1"/>
          </p:cNvGraphicFramePr>
          <p:nvPr/>
        </p:nvGraphicFramePr>
        <p:xfrm>
          <a:off x="2135188" y="63500"/>
          <a:ext cx="358775" cy="252413"/>
        </p:xfrm>
        <a:graphic>
          <a:graphicData uri="http://schemas.openxmlformats.org/presentationml/2006/ole">
            <p:oleObj spid="_x0000_s23115" name="CS ChemDraw Drawing" r:id="rId38" imgW="236220" imgH="167640" progId="ACD.ChemSketchCDX">
              <p:embed/>
            </p:oleObj>
          </a:graphicData>
        </a:graphic>
      </p:graphicFrame>
      <p:grpSp>
        <p:nvGrpSpPr>
          <p:cNvPr id="22592" name="Group 56"/>
          <p:cNvGrpSpPr>
            <a:grpSpLocks/>
          </p:cNvGrpSpPr>
          <p:nvPr/>
        </p:nvGrpSpPr>
        <p:grpSpPr bwMode="auto">
          <a:xfrm>
            <a:off x="1890713" y="5283200"/>
            <a:ext cx="7170737" cy="1498600"/>
            <a:chOff x="1191" y="3328"/>
            <a:chExt cx="4517" cy="944"/>
          </a:xfrm>
        </p:grpSpPr>
        <p:grpSp>
          <p:nvGrpSpPr>
            <p:cNvPr id="22600" name="Group 57"/>
            <p:cNvGrpSpPr>
              <a:grpSpLocks/>
            </p:cNvGrpSpPr>
            <p:nvPr/>
          </p:nvGrpSpPr>
          <p:grpSpPr bwMode="auto">
            <a:xfrm>
              <a:off x="3392" y="3680"/>
              <a:ext cx="2316" cy="592"/>
              <a:chOff x="3392" y="3680"/>
              <a:chExt cx="2316" cy="592"/>
            </a:xfrm>
          </p:grpSpPr>
          <p:sp>
            <p:nvSpPr>
              <p:cNvPr id="22603" name="Text Box 58"/>
              <p:cNvSpPr txBox="1">
                <a:spLocks noChangeArrowheads="1"/>
              </p:cNvSpPr>
              <p:nvPr/>
            </p:nvSpPr>
            <p:spPr bwMode="auto">
              <a:xfrm>
                <a:off x="3392" y="3680"/>
                <a:ext cx="1920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400" b="1">
                    <a:solidFill>
                      <a:srgbClr val="FF0000"/>
                    </a:solidFill>
                    <a:latin typeface="Comic Sans MS" pitchFamily="66" charset="0"/>
                  </a:rPr>
                  <a:t>Réaction support de titrage:</a:t>
                </a:r>
              </a:p>
            </p:txBody>
          </p:sp>
          <p:sp>
            <p:nvSpPr>
              <p:cNvPr id="22604" name="AutoShape 59"/>
              <p:cNvSpPr>
                <a:spLocks noChangeArrowheads="1"/>
              </p:cNvSpPr>
              <p:nvPr/>
            </p:nvSpPr>
            <p:spPr bwMode="auto">
              <a:xfrm>
                <a:off x="3453" y="3921"/>
                <a:ext cx="2255" cy="351"/>
              </a:xfrm>
              <a:prstGeom prst="roundRect">
                <a:avLst>
                  <a:gd name="adj" fmla="val 16667"/>
                </a:avLst>
              </a:prstGeom>
              <a:solidFill>
                <a:schemeClr val="folHlink"/>
              </a:soli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74812" name="AutoShape 60"/>
              <p:cNvSpPr>
                <a:spLocks noChangeArrowheads="1"/>
              </p:cNvSpPr>
              <p:nvPr/>
            </p:nvSpPr>
            <p:spPr bwMode="auto">
              <a:xfrm>
                <a:off x="3405" y="3857"/>
                <a:ext cx="2255" cy="367"/>
              </a:xfrm>
              <a:prstGeom prst="roundRect">
                <a:avLst>
                  <a:gd name="adj" fmla="val 16667"/>
                </a:avLst>
              </a:prstGeom>
              <a:gradFill rotWithShape="0">
                <a:gsLst>
                  <a:gs pos="0">
                    <a:schemeClr val="bg1">
                      <a:gamma/>
                      <a:shade val="76078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76078"/>
                      <a:invGamma/>
                    </a:schemeClr>
                  </a:gs>
                </a:gsLst>
                <a:lin ang="2700000" scaled="1"/>
              </a:gradFill>
              <a:ln w="38100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fr-FR"/>
              </a:p>
            </p:txBody>
          </p:sp>
          <p:graphicFrame>
            <p:nvGraphicFramePr>
              <p:cNvPr id="22573" name="Object 61"/>
              <p:cNvGraphicFramePr>
                <a:graphicFrameLocks noChangeAspect="1"/>
              </p:cNvGraphicFramePr>
              <p:nvPr/>
            </p:nvGraphicFramePr>
            <p:xfrm>
              <a:off x="3537" y="3931"/>
              <a:ext cx="384" cy="208"/>
            </p:xfrm>
            <a:graphic>
              <a:graphicData uri="http://schemas.openxmlformats.org/presentationml/2006/ole">
                <p:oleObj spid="_x0000_s23116" name="CS ChemDraw Drawing" r:id="rId39" imgW="401320" imgH="218440" progId="ACD.ChemSketchCDX">
                  <p:embed/>
                </p:oleObj>
              </a:graphicData>
            </a:graphic>
          </p:graphicFrame>
          <p:graphicFrame>
            <p:nvGraphicFramePr>
              <p:cNvPr id="22574" name="Object 62"/>
              <p:cNvGraphicFramePr>
                <a:graphicFrameLocks noChangeAspect="1"/>
              </p:cNvGraphicFramePr>
              <p:nvPr/>
            </p:nvGraphicFramePr>
            <p:xfrm>
              <a:off x="4271" y="3951"/>
              <a:ext cx="316" cy="159"/>
            </p:xfrm>
            <a:graphic>
              <a:graphicData uri="http://schemas.openxmlformats.org/presentationml/2006/ole">
                <p:oleObj spid="_x0000_s23117" name="CS ChemDraw Drawing" r:id="rId40" imgW="330200" imgH="167640" progId="ACD.ChemSketchCDX">
                  <p:embed/>
                </p:oleObj>
              </a:graphicData>
            </a:graphic>
          </p:graphicFrame>
          <p:graphicFrame>
            <p:nvGraphicFramePr>
              <p:cNvPr id="22575" name="Object 63"/>
              <p:cNvGraphicFramePr>
                <a:graphicFrameLocks noChangeAspect="1"/>
              </p:cNvGraphicFramePr>
              <p:nvPr/>
            </p:nvGraphicFramePr>
            <p:xfrm>
              <a:off x="4952" y="3952"/>
              <a:ext cx="169" cy="196"/>
            </p:xfrm>
            <a:graphic>
              <a:graphicData uri="http://schemas.openxmlformats.org/presentationml/2006/ole">
                <p:oleObj spid="_x0000_s23118" name="CS ChemDraw Drawing" r:id="rId41" imgW="561340" imgH="205740" progId="ACD.ChemSketchCDX">
                  <p:embed/>
                </p:oleObj>
              </a:graphicData>
            </a:graphic>
          </p:graphicFrame>
          <p:sp>
            <p:nvSpPr>
              <p:cNvPr id="22606" name="Text Box 64"/>
              <p:cNvSpPr txBox="1">
                <a:spLocks noChangeArrowheads="1"/>
              </p:cNvSpPr>
              <p:nvPr/>
            </p:nvSpPr>
            <p:spPr bwMode="auto">
              <a:xfrm>
                <a:off x="3971" y="3908"/>
                <a:ext cx="884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b="1"/>
                  <a:t>+</a:t>
                </a:r>
              </a:p>
            </p:txBody>
          </p:sp>
          <p:sp>
            <p:nvSpPr>
              <p:cNvPr id="22607" name="Text Box 65"/>
              <p:cNvSpPr txBox="1">
                <a:spLocks noChangeArrowheads="1"/>
              </p:cNvSpPr>
              <p:nvPr/>
            </p:nvSpPr>
            <p:spPr bwMode="auto">
              <a:xfrm>
                <a:off x="4634" y="3890"/>
                <a:ext cx="884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800" b="1">
                    <a:sym typeface="Wingdings" pitchFamily="2" charset="2"/>
                  </a:rPr>
                  <a:t></a:t>
                </a:r>
              </a:p>
            </p:txBody>
          </p:sp>
          <p:graphicFrame>
            <p:nvGraphicFramePr>
              <p:cNvPr id="22576" name="Object 66"/>
              <p:cNvGraphicFramePr>
                <a:graphicFrameLocks noChangeAspect="1"/>
              </p:cNvGraphicFramePr>
              <p:nvPr/>
            </p:nvGraphicFramePr>
            <p:xfrm>
              <a:off x="3835" y="4053"/>
              <a:ext cx="204" cy="133"/>
            </p:xfrm>
            <a:graphic>
              <a:graphicData uri="http://schemas.openxmlformats.org/presentationml/2006/ole">
                <p:oleObj spid="_x0000_s23119" name="CS ChemDraw Drawing" r:id="rId42" imgW="314960" imgH="205740" progId="ACD.ChemSketchCDX">
                  <p:embed/>
                </p:oleObj>
              </a:graphicData>
            </a:graphic>
          </p:graphicFrame>
          <p:graphicFrame>
            <p:nvGraphicFramePr>
              <p:cNvPr id="22577" name="Object 67"/>
              <p:cNvGraphicFramePr>
                <a:graphicFrameLocks noChangeAspect="1"/>
              </p:cNvGraphicFramePr>
              <p:nvPr/>
            </p:nvGraphicFramePr>
            <p:xfrm>
              <a:off x="4499" y="4045"/>
              <a:ext cx="204" cy="133"/>
            </p:xfrm>
            <a:graphic>
              <a:graphicData uri="http://schemas.openxmlformats.org/presentationml/2006/ole">
                <p:oleObj spid="_x0000_s23120" name="CS ChemDraw Drawing" r:id="rId43" imgW="314960" imgH="205740" progId="ACD.ChemSketchCDX">
                  <p:embed/>
                </p:oleObj>
              </a:graphicData>
            </a:graphic>
          </p:graphicFrame>
          <p:graphicFrame>
            <p:nvGraphicFramePr>
              <p:cNvPr id="22578" name="Object 68"/>
              <p:cNvGraphicFramePr>
                <a:graphicFrameLocks noChangeAspect="1"/>
              </p:cNvGraphicFramePr>
              <p:nvPr/>
            </p:nvGraphicFramePr>
            <p:xfrm>
              <a:off x="5436" y="4032"/>
              <a:ext cx="162" cy="152"/>
            </p:xfrm>
            <a:graphic>
              <a:graphicData uri="http://schemas.openxmlformats.org/presentationml/2006/ole">
                <p:oleObj spid="_x0000_s23121" name="Equation" r:id="rId44" imgW="371160" imgH="239040" progId="">
                  <p:embed/>
                </p:oleObj>
              </a:graphicData>
            </a:graphic>
          </p:graphicFrame>
          <p:graphicFrame>
            <p:nvGraphicFramePr>
              <p:cNvPr id="22579" name="Object 69"/>
              <p:cNvGraphicFramePr>
                <a:graphicFrameLocks noChangeAspect="1"/>
              </p:cNvGraphicFramePr>
              <p:nvPr/>
            </p:nvGraphicFramePr>
            <p:xfrm>
              <a:off x="5131" y="3956"/>
              <a:ext cx="323" cy="196"/>
            </p:xfrm>
            <a:graphic>
              <a:graphicData uri="http://schemas.openxmlformats.org/presentationml/2006/ole">
                <p:oleObj spid="_x0000_s23122" name="CS ChemDraw Drawing" r:id="rId45" imgW="337820" imgH="205740" progId="ACD.ChemSketchCDX">
                  <p:embed/>
                </p:oleObj>
              </a:graphicData>
            </a:graphic>
          </p:graphicFrame>
        </p:grpSp>
        <p:pic>
          <p:nvPicPr>
            <p:cNvPr id="22601" name="Picture 70"/>
            <p:cNvPicPr>
              <a:picLocks noChangeAspect="1" noChangeArrowheads="1"/>
            </p:cNvPicPr>
            <p:nvPr/>
          </p:nvPicPr>
          <p:blipFill>
            <a:blip r:embed="rId46" cstate="print"/>
            <a:srcRect l="1459" t="17667" r="51875" b="20166"/>
            <a:stretch>
              <a:fillRect/>
            </a:stretch>
          </p:blipFill>
          <p:spPr bwMode="auto">
            <a:xfrm flipH="1">
              <a:off x="2583" y="3328"/>
              <a:ext cx="417" cy="3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602" name="Freeform 71"/>
            <p:cNvSpPr>
              <a:spLocks/>
            </p:cNvSpPr>
            <p:nvPr/>
          </p:nvSpPr>
          <p:spPr bwMode="auto">
            <a:xfrm rot="-460967">
              <a:off x="1191" y="3706"/>
              <a:ext cx="2172" cy="298"/>
            </a:xfrm>
            <a:custGeom>
              <a:avLst/>
              <a:gdLst>
                <a:gd name="T0" fmla="*/ 0 w 1760"/>
                <a:gd name="T1" fmla="*/ 126 h 456"/>
                <a:gd name="T2" fmla="*/ 552 w 1760"/>
                <a:gd name="T3" fmla="*/ 16 h 456"/>
                <a:gd name="T4" fmla="*/ 1008 w 1760"/>
                <a:gd name="T5" fmla="*/ 32 h 456"/>
                <a:gd name="T6" fmla="*/ 1384 w 1760"/>
                <a:gd name="T7" fmla="*/ 176 h 456"/>
                <a:gd name="T8" fmla="*/ 1760 w 1760"/>
                <a:gd name="T9" fmla="*/ 456 h 4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60"/>
                <a:gd name="T16" fmla="*/ 0 h 456"/>
                <a:gd name="T17" fmla="*/ 1760 w 1760"/>
                <a:gd name="T18" fmla="*/ 456 h 4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60" h="456">
                  <a:moveTo>
                    <a:pt x="0" y="126"/>
                  </a:moveTo>
                  <a:cubicBezTo>
                    <a:pt x="92" y="108"/>
                    <a:pt x="384" y="32"/>
                    <a:pt x="552" y="16"/>
                  </a:cubicBezTo>
                  <a:cubicBezTo>
                    <a:pt x="720" y="0"/>
                    <a:pt x="869" y="5"/>
                    <a:pt x="1008" y="32"/>
                  </a:cubicBezTo>
                  <a:cubicBezTo>
                    <a:pt x="1147" y="59"/>
                    <a:pt x="1259" y="105"/>
                    <a:pt x="1384" y="176"/>
                  </a:cubicBezTo>
                  <a:cubicBezTo>
                    <a:pt x="1509" y="247"/>
                    <a:pt x="1682" y="398"/>
                    <a:pt x="1760" y="456"/>
                  </a:cubicBezTo>
                </a:path>
              </a:pathLst>
            </a:custGeom>
            <a:noFill/>
            <a:ln w="57150" cmpd="sng">
              <a:solidFill>
                <a:srgbClr val="FF0000"/>
              </a:solidFill>
              <a:round/>
              <a:headEnd type="arrow" w="med" len="med"/>
              <a:tailEnd type="arrow" w="med" len="med"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2593" name="Text Box 73"/>
          <p:cNvSpPr txBox="1">
            <a:spLocks noChangeArrowheads="1"/>
          </p:cNvSpPr>
          <p:nvPr/>
        </p:nvSpPr>
        <p:spPr bwMode="auto">
          <a:xfrm>
            <a:off x="6426200" y="1358900"/>
            <a:ext cx="2362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800">
                <a:solidFill>
                  <a:schemeClr val="accent2"/>
                </a:solidFill>
                <a:latin typeface="Comic Sans MS" pitchFamily="66" charset="0"/>
              </a:rPr>
              <a:t>Avant l’équivalence…</a:t>
            </a:r>
          </a:p>
        </p:txBody>
      </p:sp>
      <p:grpSp>
        <p:nvGrpSpPr>
          <p:cNvPr id="22594" name="Group 74"/>
          <p:cNvGrpSpPr>
            <a:grpSpLocks/>
          </p:cNvGrpSpPr>
          <p:nvPr/>
        </p:nvGrpSpPr>
        <p:grpSpPr bwMode="auto">
          <a:xfrm>
            <a:off x="6184900" y="1422400"/>
            <a:ext cx="241300" cy="241300"/>
            <a:chOff x="4232" y="2360"/>
            <a:chExt cx="416" cy="392"/>
          </a:xfrm>
        </p:grpSpPr>
        <p:sp>
          <p:nvSpPr>
            <p:cNvPr id="22598" name="Oval 75"/>
            <p:cNvSpPr>
              <a:spLocks noChangeArrowheads="1"/>
            </p:cNvSpPr>
            <p:nvPr/>
          </p:nvSpPr>
          <p:spPr bwMode="auto">
            <a:xfrm>
              <a:off x="4232" y="2360"/>
              <a:ext cx="416" cy="392"/>
            </a:xfrm>
            <a:prstGeom prst="ellipse">
              <a:avLst/>
            </a:pr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74828" name="Oval 76"/>
            <p:cNvSpPr>
              <a:spLocks noChangeArrowheads="1"/>
            </p:cNvSpPr>
            <p:nvPr/>
          </p:nvSpPr>
          <p:spPr bwMode="auto">
            <a:xfrm>
              <a:off x="4232" y="2360"/>
              <a:ext cx="375" cy="369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gamma/>
                    <a:tint val="0"/>
                    <a:invGamma/>
                  </a:schemeClr>
                </a:gs>
                <a:gs pos="100000">
                  <a:schemeClr val="accent2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FR"/>
            </a:p>
          </p:txBody>
        </p:sp>
      </p:grpSp>
      <p:graphicFrame>
        <p:nvGraphicFramePr>
          <p:cNvPr id="22566" name="Object 77"/>
          <p:cNvGraphicFramePr>
            <a:graphicFrameLocks noChangeAspect="1"/>
          </p:cNvGraphicFramePr>
          <p:nvPr/>
        </p:nvGraphicFramePr>
        <p:xfrm>
          <a:off x="6475413" y="1809750"/>
          <a:ext cx="463550" cy="268288"/>
        </p:xfrm>
        <a:graphic>
          <a:graphicData uri="http://schemas.openxmlformats.org/presentationml/2006/ole">
            <p:oleObj spid="_x0000_s23123" name="CS ChemDraw Drawing" r:id="rId47" imgW="304800" imgH="177800" progId="ACD.ChemSketchCDX">
              <p:embed/>
            </p:oleObj>
          </a:graphicData>
        </a:graphic>
      </p:graphicFrame>
      <p:graphicFrame>
        <p:nvGraphicFramePr>
          <p:cNvPr id="22567" name="Object 78"/>
          <p:cNvGraphicFramePr>
            <a:graphicFrameLocks noChangeAspect="1"/>
          </p:cNvGraphicFramePr>
          <p:nvPr/>
        </p:nvGraphicFramePr>
        <p:xfrm>
          <a:off x="7153275" y="1827213"/>
          <a:ext cx="501650" cy="252412"/>
        </p:xfrm>
        <a:graphic>
          <a:graphicData uri="http://schemas.openxmlformats.org/presentationml/2006/ole">
            <p:oleObj spid="_x0000_s23124" name="CS ChemDraw Drawing" r:id="rId48" imgW="330200" imgH="167640" progId="ACD.ChemSketchCDX">
              <p:embed/>
            </p:oleObj>
          </a:graphicData>
        </a:graphic>
      </p:graphicFrame>
      <p:grpSp>
        <p:nvGrpSpPr>
          <p:cNvPr id="22595" name="Group 79"/>
          <p:cNvGrpSpPr>
            <a:grpSpLocks/>
          </p:cNvGrpSpPr>
          <p:nvPr/>
        </p:nvGrpSpPr>
        <p:grpSpPr bwMode="auto">
          <a:xfrm>
            <a:off x="7812088" y="1797050"/>
            <a:ext cx="633412" cy="492125"/>
            <a:chOff x="3977" y="1748"/>
            <a:chExt cx="399" cy="310"/>
          </a:xfrm>
        </p:grpSpPr>
        <p:graphicFrame>
          <p:nvGraphicFramePr>
            <p:cNvPr id="22571" name="Object 80"/>
            <p:cNvGraphicFramePr>
              <a:graphicFrameLocks noChangeAspect="1"/>
            </p:cNvGraphicFramePr>
            <p:nvPr/>
          </p:nvGraphicFramePr>
          <p:xfrm>
            <a:off x="4011" y="1748"/>
            <a:ext cx="323" cy="196"/>
          </p:xfrm>
          <a:graphic>
            <a:graphicData uri="http://schemas.openxmlformats.org/presentationml/2006/ole">
              <p:oleObj spid="_x0000_s23125" name="CS ChemDraw Drawing" r:id="rId49" imgW="337820" imgH="205740" progId="ACD.ChemSketchCDX">
                <p:embed/>
              </p:oleObj>
            </a:graphicData>
          </a:graphic>
        </p:graphicFrame>
        <p:graphicFrame>
          <p:nvGraphicFramePr>
            <p:cNvPr id="22572" name="Object 81"/>
            <p:cNvGraphicFramePr>
              <a:graphicFrameLocks noChangeAspect="1"/>
            </p:cNvGraphicFramePr>
            <p:nvPr/>
          </p:nvGraphicFramePr>
          <p:xfrm>
            <a:off x="3977" y="1940"/>
            <a:ext cx="399" cy="118"/>
          </p:xfrm>
          <a:graphic>
            <a:graphicData uri="http://schemas.openxmlformats.org/presentationml/2006/ole">
              <p:oleObj spid="_x0000_s23126" name="CS ChemDraw Drawing" r:id="rId50" imgW="576580" imgH="170180" progId="ACD.ChemSketchCDX">
                <p:embed/>
              </p:oleObj>
            </a:graphicData>
          </a:graphic>
        </p:graphicFrame>
      </p:grpSp>
      <p:graphicFrame>
        <p:nvGraphicFramePr>
          <p:cNvPr id="22568" name="Object 82"/>
          <p:cNvGraphicFramePr>
            <a:graphicFrameLocks noChangeAspect="1"/>
          </p:cNvGraphicFramePr>
          <p:nvPr/>
        </p:nvGraphicFramePr>
        <p:xfrm>
          <a:off x="6529388" y="2360613"/>
          <a:ext cx="358775" cy="252412"/>
        </p:xfrm>
        <a:graphic>
          <a:graphicData uri="http://schemas.openxmlformats.org/presentationml/2006/ole">
            <p:oleObj spid="_x0000_s23127" name="CS ChemDraw Drawing" r:id="rId51" imgW="236220" imgH="167640" progId="ACD.ChemSketchCDX">
              <p:embed/>
            </p:oleObj>
          </a:graphicData>
        </a:graphic>
      </p:graphicFrame>
      <p:grpSp>
        <p:nvGrpSpPr>
          <p:cNvPr id="22596" name="Group 83"/>
          <p:cNvGrpSpPr>
            <a:grpSpLocks/>
          </p:cNvGrpSpPr>
          <p:nvPr/>
        </p:nvGrpSpPr>
        <p:grpSpPr bwMode="auto">
          <a:xfrm>
            <a:off x="7046913" y="2305050"/>
            <a:ext cx="614362" cy="492125"/>
            <a:chOff x="3439" y="1748"/>
            <a:chExt cx="387" cy="310"/>
          </a:xfrm>
        </p:grpSpPr>
        <p:graphicFrame>
          <p:nvGraphicFramePr>
            <p:cNvPr id="22569" name="Object 84"/>
            <p:cNvGraphicFramePr>
              <a:graphicFrameLocks noChangeAspect="1"/>
            </p:cNvGraphicFramePr>
            <p:nvPr/>
          </p:nvGraphicFramePr>
          <p:xfrm>
            <a:off x="3467" y="1748"/>
            <a:ext cx="323" cy="196"/>
          </p:xfrm>
          <a:graphic>
            <a:graphicData uri="http://schemas.openxmlformats.org/presentationml/2006/ole">
              <p:oleObj spid="_x0000_s23128" name="CS ChemDraw Drawing" r:id="rId52" imgW="337820" imgH="205740" progId="ACD.ChemSketchCDX">
                <p:embed/>
              </p:oleObj>
            </a:graphicData>
          </a:graphic>
        </p:graphicFrame>
        <p:graphicFrame>
          <p:nvGraphicFramePr>
            <p:cNvPr id="22570" name="Object 85"/>
            <p:cNvGraphicFramePr>
              <a:graphicFrameLocks noChangeAspect="1"/>
            </p:cNvGraphicFramePr>
            <p:nvPr/>
          </p:nvGraphicFramePr>
          <p:xfrm>
            <a:off x="3439" y="1940"/>
            <a:ext cx="387" cy="118"/>
          </p:xfrm>
          <a:graphic>
            <a:graphicData uri="http://schemas.openxmlformats.org/presentationml/2006/ole">
              <p:oleObj spid="_x0000_s23129" name="CS ChemDraw Drawing" r:id="rId53" imgW="558800" imgH="170180" progId="ACD.ChemSketchCDX">
                <p:embed/>
              </p:oleObj>
            </a:graphicData>
          </a:graphic>
        </p:graphicFrame>
      </p:grpSp>
      <p:sp>
        <p:nvSpPr>
          <p:cNvPr id="22597" name="AutoShape 101"/>
          <p:cNvSpPr>
            <a:spLocks noChangeArrowheads="1"/>
          </p:cNvSpPr>
          <p:nvPr/>
        </p:nvSpPr>
        <p:spPr bwMode="auto">
          <a:xfrm>
            <a:off x="7239000" y="1104900"/>
            <a:ext cx="152400" cy="266700"/>
          </a:xfrm>
          <a:prstGeom prst="downArrow">
            <a:avLst>
              <a:gd name="adj1" fmla="val 50000"/>
              <a:gd name="adj2" fmla="val 4375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  <p:transition spd="slow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7" name="AutoShape 3"/>
          <p:cNvSpPr>
            <a:spLocks noChangeArrowheads="1"/>
          </p:cNvSpPr>
          <p:nvPr/>
        </p:nvSpPr>
        <p:spPr bwMode="auto">
          <a:xfrm>
            <a:off x="5892800" y="241300"/>
            <a:ext cx="2959100" cy="81280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chemeClr val="bg1">
                  <a:gamma/>
                  <a:shade val="84314"/>
                  <a:invGamma/>
                </a:schemeClr>
              </a:gs>
              <a:gs pos="50000">
                <a:schemeClr val="bg1"/>
              </a:gs>
              <a:gs pos="100000">
                <a:schemeClr val="bg1">
                  <a:gamma/>
                  <a:shade val="84314"/>
                  <a:invGamma/>
                </a:schemeClr>
              </a:gs>
            </a:gsLst>
            <a:lin ang="2700000" scaled="1"/>
          </a:gradFill>
          <a:ln w="2857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graphicFrame>
        <p:nvGraphicFramePr>
          <p:cNvPr id="23554" name="Object 4"/>
          <p:cNvGraphicFramePr>
            <a:graphicFrameLocks noChangeAspect="1"/>
          </p:cNvGraphicFramePr>
          <p:nvPr/>
        </p:nvGraphicFramePr>
        <p:xfrm>
          <a:off x="455613" y="0"/>
          <a:ext cx="4191000" cy="3890963"/>
        </p:xfrm>
        <a:graphic>
          <a:graphicData uri="http://schemas.openxmlformats.org/presentationml/2006/ole">
            <p:oleObj spid="_x0000_s24170" name="Image bitmap" r:id="rId3" imgW="3591426" imgH="3333333" progId="PBrush">
              <p:embed/>
            </p:oleObj>
          </a:graphicData>
        </a:graphic>
      </p:graphicFrame>
      <p:sp>
        <p:nvSpPr>
          <p:cNvPr id="93189" name="Oval 5"/>
          <p:cNvSpPr>
            <a:spLocks noChangeArrowheads="1"/>
          </p:cNvSpPr>
          <p:nvPr/>
        </p:nvSpPr>
        <p:spPr bwMode="auto">
          <a:xfrm>
            <a:off x="4064000" y="1282700"/>
            <a:ext cx="393700" cy="1079500"/>
          </a:xfrm>
          <a:prstGeom prst="ellipse">
            <a:avLst/>
          </a:prstGeom>
          <a:gradFill rotWithShape="0">
            <a:gsLst>
              <a:gs pos="0">
                <a:schemeClr val="bg1">
                  <a:gamma/>
                  <a:shade val="46275"/>
                  <a:invGamma/>
                </a:schemeClr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93190" name="Freeform 6"/>
          <p:cNvSpPr>
            <a:spLocks/>
          </p:cNvSpPr>
          <p:nvPr/>
        </p:nvSpPr>
        <p:spPr bwMode="auto">
          <a:xfrm>
            <a:off x="1127125" y="1651000"/>
            <a:ext cx="1009650" cy="336550"/>
          </a:xfrm>
          <a:custGeom>
            <a:avLst/>
            <a:gdLst/>
            <a:ahLst/>
            <a:cxnLst>
              <a:cxn ang="0">
                <a:pos x="610" y="0"/>
              </a:cxn>
              <a:cxn ang="0">
                <a:pos x="622" y="34"/>
              </a:cxn>
              <a:cxn ang="0">
                <a:pos x="630" y="92"/>
              </a:cxn>
              <a:cxn ang="0">
                <a:pos x="632" y="120"/>
              </a:cxn>
              <a:cxn ang="0">
                <a:pos x="636" y="212"/>
              </a:cxn>
              <a:cxn ang="0">
                <a:pos x="232" y="206"/>
              </a:cxn>
              <a:cxn ang="0">
                <a:pos x="146" y="208"/>
              </a:cxn>
              <a:cxn ang="0">
                <a:pos x="78" y="178"/>
              </a:cxn>
              <a:cxn ang="0">
                <a:pos x="40" y="156"/>
              </a:cxn>
              <a:cxn ang="0">
                <a:pos x="4" y="136"/>
              </a:cxn>
              <a:cxn ang="0">
                <a:pos x="0" y="112"/>
              </a:cxn>
              <a:cxn ang="0">
                <a:pos x="2" y="76"/>
              </a:cxn>
              <a:cxn ang="0">
                <a:pos x="24" y="48"/>
              </a:cxn>
              <a:cxn ang="0">
                <a:pos x="64" y="26"/>
              </a:cxn>
              <a:cxn ang="0">
                <a:pos x="94" y="12"/>
              </a:cxn>
              <a:cxn ang="0">
                <a:pos x="130" y="8"/>
              </a:cxn>
              <a:cxn ang="0">
                <a:pos x="610" y="0"/>
              </a:cxn>
            </a:cxnLst>
            <a:rect l="0" t="0" r="r" b="b"/>
            <a:pathLst>
              <a:path w="636" h="212">
                <a:moveTo>
                  <a:pt x="610" y="0"/>
                </a:moveTo>
                <a:lnTo>
                  <a:pt x="622" y="34"/>
                </a:lnTo>
                <a:lnTo>
                  <a:pt x="630" y="92"/>
                </a:lnTo>
                <a:lnTo>
                  <a:pt x="632" y="120"/>
                </a:lnTo>
                <a:lnTo>
                  <a:pt x="636" y="212"/>
                </a:lnTo>
                <a:lnTo>
                  <a:pt x="232" y="206"/>
                </a:lnTo>
                <a:lnTo>
                  <a:pt x="146" y="208"/>
                </a:lnTo>
                <a:lnTo>
                  <a:pt x="78" y="178"/>
                </a:lnTo>
                <a:lnTo>
                  <a:pt x="40" y="156"/>
                </a:lnTo>
                <a:lnTo>
                  <a:pt x="4" y="136"/>
                </a:lnTo>
                <a:lnTo>
                  <a:pt x="0" y="112"/>
                </a:lnTo>
                <a:lnTo>
                  <a:pt x="2" y="76"/>
                </a:lnTo>
                <a:lnTo>
                  <a:pt x="24" y="48"/>
                </a:lnTo>
                <a:lnTo>
                  <a:pt x="64" y="26"/>
                </a:lnTo>
                <a:lnTo>
                  <a:pt x="94" y="12"/>
                </a:lnTo>
                <a:lnTo>
                  <a:pt x="130" y="8"/>
                </a:lnTo>
                <a:lnTo>
                  <a:pt x="610" y="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bg1">
                  <a:gamma/>
                  <a:shade val="56078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93191" name="Freeform 7"/>
          <p:cNvSpPr>
            <a:spLocks/>
          </p:cNvSpPr>
          <p:nvPr/>
        </p:nvSpPr>
        <p:spPr bwMode="auto">
          <a:xfrm>
            <a:off x="2349500" y="1625600"/>
            <a:ext cx="635000" cy="387350"/>
          </a:xfrm>
          <a:custGeom>
            <a:avLst/>
            <a:gdLst/>
            <a:ahLst/>
            <a:cxnLst>
              <a:cxn ang="0">
                <a:pos x="32" y="0"/>
              </a:cxn>
              <a:cxn ang="0">
                <a:pos x="18" y="40"/>
              </a:cxn>
              <a:cxn ang="0">
                <a:pos x="8" y="110"/>
              </a:cxn>
              <a:cxn ang="0">
                <a:pos x="4" y="170"/>
              </a:cxn>
              <a:cxn ang="0">
                <a:pos x="0" y="236"/>
              </a:cxn>
              <a:cxn ang="0">
                <a:pos x="398" y="244"/>
              </a:cxn>
              <a:cxn ang="0">
                <a:pos x="370" y="228"/>
              </a:cxn>
              <a:cxn ang="0">
                <a:pos x="352" y="178"/>
              </a:cxn>
              <a:cxn ang="0">
                <a:pos x="336" y="150"/>
              </a:cxn>
              <a:cxn ang="0">
                <a:pos x="338" y="112"/>
              </a:cxn>
              <a:cxn ang="0">
                <a:pos x="348" y="66"/>
              </a:cxn>
              <a:cxn ang="0">
                <a:pos x="366" y="26"/>
              </a:cxn>
              <a:cxn ang="0">
                <a:pos x="400" y="2"/>
              </a:cxn>
              <a:cxn ang="0">
                <a:pos x="32" y="0"/>
              </a:cxn>
            </a:cxnLst>
            <a:rect l="0" t="0" r="r" b="b"/>
            <a:pathLst>
              <a:path w="400" h="244">
                <a:moveTo>
                  <a:pt x="32" y="0"/>
                </a:moveTo>
                <a:lnTo>
                  <a:pt x="18" y="40"/>
                </a:lnTo>
                <a:lnTo>
                  <a:pt x="8" y="110"/>
                </a:lnTo>
                <a:lnTo>
                  <a:pt x="4" y="170"/>
                </a:lnTo>
                <a:lnTo>
                  <a:pt x="0" y="236"/>
                </a:lnTo>
                <a:lnTo>
                  <a:pt x="398" y="244"/>
                </a:lnTo>
                <a:lnTo>
                  <a:pt x="370" y="228"/>
                </a:lnTo>
                <a:lnTo>
                  <a:pt x="352" y="178"/>
                </a:lnTo>
                <a:lnTo>
                  <a:pt x="336" y="150"/>
                </a:lnTo>
                <a:lnTo>
                  <a:pt x="338" y="112"/>
                </a:lnTo>
                <a:lnTo>
                  <a:pt x="348" y="66"/>
                </a:lnTo>
                <a:lnTo>
                  <a:pt x="366" y="26"/>
                </a:lnTo>
                <a:lnTo>
                  <a:pt x="400" y="2"/>
                </a:lnTo>
                <a:lnTo>
                  <a:pt x="32" y="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bg1">
                  <a:gamma/>
                  <a:shade val="46275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23614" name="Freeform 8"/>
          <p:cNvSpPr>
            <a:spLocks/>
          </p:cNvSpPr>
          <p:nvPr/>
        </p:nvSpPr>
        <p:spPr bwMode="auto">
          <a:xfrm>
            <a:off x="3994150" y="1371600"/>
            <a:ext cx="171450" cy="869950"/>
          </a:xfrm>
          <a:custGeom>
            <a:avLst/>
            <a:gdLst>
              <a:gd name="T0" fmla="*/ 84 w 108"/>
              <a:gd name="T1" fmla="*/ 0 h 548"/>
              <a:gd name="T2" fmla="*/ 4 w 108"/>
              <a:gd name="T3" fmla="*/ 248 h 548"/>
              <a:gd name="T4" fmla="*/ 108 w 108"/>
              <a:gd name="T5" fmla="*/ 548 h 548"/>
              <a:gd name="T6" fmla="*/ 0 60000 65536"/>
              <a:gd name="T7" fmla="*/ 0 60000 65536"/>
              <a:gd name="T8" fmla="*/ 0 60000 65536"/>
              <a:gd name="T9" fmla="*/ 0 w 108"/>
              <a:gd name="T10" fmla="*/ 0 h 548"/>
              <a:gd name="T11" fmla="*/ 108 w 108"/>
              <a:gd name="T12" fmla="*/ 548 h 5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8" h="548">
                <a:moveTo>
                  <a:pt x="84" y="0"/>
                </a:moveTo>
                <a:cubicBezTo>
                  <a:pt x="42" y="78"/>
                  <a:pt x="0" y="157"/>
                  <a:pt x="4" y="248"/>
                </a:cubicBezTo>
                <a:cubicBezTo>
                  <a:pt x="8" y="339"/>
                  <a:pt x="58" y="443"/>
                  <a:pt x="108" y="54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aphicFrame>
        <p:nvGraphicFramePr>
          <p:cNvPr id="23555" name="Object 9"/>
          <p:cNvGraphicFramePr>
            <a:graphicFrameLocks noChangeAspect="1"/>
          </p:cNvGraphicFramePr>
          <p:nvPr/>
        </p:nvGraphicFramePr>
        <p:xfrm>
          <a:off x="25400" y="4406900"/>
          <a:ext cx="4619625" cy="1384300"/>
        </p:xfrm>
        <a:graphic>
          <a:graphicData uri="http://schemas.openxmlformats.org/presentationml/2006/ole">
            <p:oleObj spid="_x0000_s24171" name="Image bitmap" r:id="rId4" imgW="1457143" imgH="609524" progId="PBrush">
              <p:embed/>
            </p:oleObj>
          </a:graphicData>
        </a:graphic>
      </p:graphicFrame>
      <p:sp>
        <p:nvSpPr>
          <p:cNvPr id="23615" name="Line 10"/>
          <p:cNvSpPr>
            <a:spLocks noChangeShapeType="1"/>
          </p:cNvSpPr>
          <p:nvPr/>
        </p:nvSpPr>
        <p:spPr bwMode="auto">
          <a:xfrm>
            <a:off x="596900" y="5651500"/>
            <a:ext cx="0" cy="120650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3616" name="Line 11"/>
          <p:cNvSpPr>
            <a:spLocks noChangeShapeType="1"/>
          </p:cNvSpPr>
          <p:nvPr/>
        </p:nvSpPr>
        <p:spPr bwMode="auto">
          <a:xfrm>
            <a:off x="4381500" y="5651500"/>
            <a:ext cx="0" cy="120650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pSp>
        <p:nvGrpSpPr>
          <p:cNvPr id="23617" name="Group 12"/>
          <p:cNvGrpSpPr>
            <a:grpSpLocks/>
          </p:cNvGrpSpPr>
          <p:nvPr/>
        </p:nvGrpSpPr>
        <p:grpSpPr bwMode="auto">
          <a:xfrm>
            <a:off x="5373688" y="368300"/>
            <a:ext cx="436562" cy="5257800"/>
            <a:chOff x="3537" y="224"/>
            <a:chExt cx="275" cy="3768"/>
          </a:xfrm>
        </p:grpSpPr>
        <p:sp>
          <p:nvSpPr>
            <p:cNvPr id="23642" name="Freeform 13"/>
            <p:cNvSpPr>
              <a:spLocks/>
            </p:cNvSpPr>
            <p:nvPr/>
          </p:nvSpPr>
          <p:spPr bwMode="auto">
            <a:xfrm>
              <a:off x="3569" y="248"/>
              <a:ext cx="243" cy="3744"/>
            </a:xfrm>
            <a:custGeom>
              <a:avLst/>
              <a:gdLst>
                <a:gd name="T0" fmla="*/ 255 w 451"/>
                <a:gd name="T1" fmla="*/ 0 h 3536"/>
                <a:gd name="T2" fmla="*/ 31 w 451"/>
                <a:gd name="T3" fmla="*/ 456 h 3536"/>
                <a:gd name="T4" fmla="*/ 439 w 451"/>
                <a:gd name="T5" fmla="*/ 1312 h 3536"/>
                <a:gd name="T6" fmla="*/ 103 w 451"/>
                <a:gd name="T7" fmla="*/ 2680 h 3536"/>
                <a:gd name="T8" fmla="*/ 391 w 451"/>
                <a:gd name="T9" fmla="*/ 3536 h 35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1"/>
                <a:gd name="T16" fmla="*/ 0 h 3536"/>
                <a:gd name="T17" fmla="*/ 451 w 451"/>
                <a:gd name="T18" fmla="*/ 3536 h 3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1" h="3536">
                  <a:moveTo>
                    <a:pt x="255" y="0"/>
                  </a:moveTo>
                  <a:cubicBezTo>
                    <a:pt x="127" y="118"/>
                    <a:pt x="0" y="237"/>
                    <a:pt x="31" y="456"/>
                  </a:cubicBezTo>
                  <a:cubicBezTo>
                    <a:pt x="62" y="675"/>
                    <a:pt x="427" y="941"/>
                    <a:pt x="439" y="1312"/>
                  </a:cubicBezTo>
                  <a:cubicBezTo>
                    <a:pt x="451" y="1683"/>
                    <a:pt x="111" y="2309"/>
                    <a:pt x="103" y="2680"/>
                  </a:cubicBezTo>
                  <a:cubicBezTo>
                    <a:pt x="95" y="3051"/>
                    <a:pt x="243" y="3293"/>
                    <a:pt x="391" y="3536"/>
                  </a:cubicBezTo>
                </a:path>
              </a:pathLst>
            </a:custGeom>
            <a:noFill/>
            <a:ln w="76200" cmpd="sng">
              <a:solidFill>
                <a:schemeClr val="fol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643" name="Freeform 14"/>
            <p:cNvSpPr>
              <a:spLocks/>
            </p:cNvSpPr>
            <p:nvPr/>
          </p:nvSpPr>
          <p:spPr bwMode="auto">
            <a:xfrm>
              <a:off x="3537" y="224"/>
              <a:ext cx="243" cy="3744"/>
            </a:xfrm>
            <a:custGeom>
              <a:avLst/>
              <a:gdLst>
                <a:gd name="T0" fmla="*/ 255 w 451"/>
                <a:gd name="T1" fmla="*/ 0 h 3536"/>
                <a:gd name="T2" fmla="*/ 31 w 451"/>
                <a:gd name="T3" fmla="*/ 456 h 3536"/>
                <a:gd name="T4" fmla="*/ 439 w 451"/>
                <a:gd name="T5" fmla="*/ 1312 h 3536"/>
                <a:gd name="T6" fmla="*/ 103 w 451"/>
                <a:gd name="T7" fmla="*/ 2680 h 3536"/>
                <a:gd name="T8" fmla="*/ 391 w 451"/>
                <a:gd name="T9" fmla="*/ 3536 h 35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1"/>
                <a:gd name="T16" fmla="*/ 0 h 3536"/>
                <a:gd name="T17" fmla="*/ 451 w 451"/>
                <a:gd name="T18" fmla="*/ 3536 h 3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1" h="3536">
                  <a:moveTo>
                    <a:pt x="255" y="0"/>
                  </a:moveTo>
                  <a:cubicBezTo>
                    <a:pt x="127" y="118"/>
                    <a:pt x="0" y="237"/>
                    <a:pt x="31" y="456"/>
                  </a:cubicBezTo>
                  <a:cubicBezTo>
                    <a:pt x="62" y="675"/>
                    <a:pt x="427" y="941"/>
                    <a:pt x="439" y="1312"/>
                  </a:cubicBezTo>
                  <a:cubicBezTo>
                    <a:pt x="451" y="1683"/>
                    <a:pt x="111" y="2309"/>
                    <a:pt x="103" y="2680"/>
                  </a:cubicBezTo>
                  <a:cubicBezTo>
                    <a:pt x="95" y="3051"/>
                    <a:pt x="243" y="3293"/>
                    <a:pt x="391" y="3536"/>
                  </a:cubicBezTo>
                </a:path>
              </a:pathLst>
            </a:custGeom>
            <a:noFill/>
            <a:ln w="76200" cmpd="sng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93199" name="Text Box 15"/>
          <p:cNvSpPr txBox="1">
            <a:spLocks noChangeArrowheads="1"/>
          </p:cNvSpPr>
          <p:nvPr/>
        </p:nvSpPr>
        <p:spPr bwMode="auto">
          <a:xfrm>
            <a:off x="5930900" y="279400"/>
            <a:ext cx="3022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fr-FR" sz="200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Espèces chimiques   dans le bécher:</a:t>
            </a:r>
          </a:p>
        </p:txBody>
      </p:sp>
      <p:graphicFrame>
        <p:nvGraphicFramePr>
          <p:cNvPr id="23556" name="Object 16"/>
          <p:cNvGraphicFramePr>
            <a:graphicFrameLocks noChangeAspect="1"/>
          </p:cNvGraphicFramePr>
          <p:nvPr/>
        </p:nvGraphicFramePr>
        <p:xfrm>
          <a:off x="2185988" y="3478213"/>
          <a:ext cx="358775" cy="252412"/>
        </p:xfrm>
        <a:graphic>
          <a:graphicData uri="http://schemas.openxmlformats.org/presentationml/2006/ole">
            <p:oleObj spid="_x0000_s24172" name="CS ChemDraw Drawing" r:id="rId5" imgW="236220" imgH="167640" progId="ACD.ChemSketchCDX">
              <p:embed/>
            </p:oleObj>
          </a:graphicData>
        </a:graphic>
      </p:graphicFrame>
      <p:graphicFrame>
        <p:nvGraphicFramePr>
          <p:cNvPr id="23557" name="Object 17"/>
          <p:cNvGraphicFramePr>
            <a:graphicFrameLocks noChangeAspect="1"/>
          </p:cNvGraphicFramePr>
          <p:nvPr/>
        </p:nvGraphicFramePr>
        <p:xfrm>
          <a:off x="2281238" y="825500"/>
          <a:ext cx="609600" cy="330200"/>
        </p:xfrm>
        <a:graphic>
          <a:graphicData uri="http://schemas.openxmlformats.org/presentationml/2006/ole">
            <p:oleObj spid="_x0000_s24173" name="CS ChemDraw Drawing" r:id="rId6" imgW="401320" imgH="218440" progId="ACD.ChemSketchCDX">
              <p:embed/>
            </p:oleObj>
          </a:graphicData>
        </a:graphic>
      </p:graphicFrame>
      <p:graphicFrame>
        <p:nvGraphicFramePr>
          <p:cNvPr id="23558" name="Object 18"/>
          <p:cNvGraphicFramePr>
            <a:graphicFrameLocks noChangeAspect="1"/>
          </p:cNvGraphicFramePr>
          <p:nvPr/>
        </p:nvGraphicFramePr>
        <p:xfrm>
          <a:off x="1182688" y="5675313"/>
          <a:ext cx="358775" cy="252412"/>
        </p:xfrm>
        <a:graphic>
          <a:graphicData uri="http://schemas.openxmlformats.org/presentationml/2006/ole">
            <p:oleObj spid="_x0000_s24174" name="CS ChemDraw Drawing" r:id="rId7" imgW="236220" imgH="167640" progId="ACD.ChemSketchCDX">
              <p:embed/>
            </p:oleObj>
          </a:graphicData>
        </a:graphic>
      </p:graphicFrame>
      <p:graphicFrame>
        <p:nvGraphicFramePr>
          <p:cNvPr id="23559" name="Object 19"/>
          <p:cNvGraphicFramePr>
            <a:graphicFrameLocks noChangeAspect="1"/>
          </p:cNvGraphicFramePr>
          <p:nvPr/>
        </p:nvGraphicFramePr>
        <p:xfrm>
          <a:off x="1925638" y="2794000"/>
          <a:ext cx="609600" cy="330200"/>
        </p:xfrm>
        <a:graphic>
          <a:graphicData uri="http://schemas.openxmlformats.org/presentationml/2006/ole">
            <p:oleObj spid="_x0000_s24175" name="CS ChemDraw Drawing" r:id="rId8" imgW="401320" imgH="218440" progId="ACD.ChemSketchCDX">
              <p:embed/>
            </p:oleObj>
          </a:graphicData>
        </a:graphic>
      </p:graphicFrame>
      <p:graphicFrame>
        <p:nvGraphicFramePr>
          <p:cNvPr id="23560" name="Object 20"/>
          <p:cNvGraphicFramePr>
            <a:graphicFrameLocks noChangeAspect="1"/>
          </p:cNvGraphicFramePr>
          <p:nvPr/>
        </p:nvGraphicFramePr>
        <p:xfrm>
          <a:off x="1868488" y="2373313"/>
          <a:ext cx="358775" cy="252412"/>
        </p:xfrm>
        <a:graphic>
          <a:graphicData uri="http://schemas.openxmlformats.org/presentationml/2006/ole">
            <p:oleObj spid="_x0000_s24176" name="CS ChemDraw Drawing" r:id="rId9" imgW="236220" imgH="167640" progId="ACD.ChemSketchCDX">
              <p:embed/>
            </p:oleObj>
          </a:graphicData>
        </a:graphic>
      </p:graphicFrame>
      <p:graphicFrame>
        <p:nvGraphicFramePr>
          <p:cNvPr id="23561" name="Object 21"/>
          <p:cNvGraphicFramePr>
            <a:graphicFrameLocks noChangeAspect="1"/>
          </p:cNvGraphicFramePr>
          <p:nvPr/>
        </p:nvGraphicFramePr>
        <p:xfrm>
          <a:off x="1716088" y="1306513"/>
          <a:ext cx="358775" cy="252412"/>
        </p:xfrm>
        <a:graphic>
          <a:graphicData uri="http://schemas.openxmlformats.org/presentationml/2006/ole">
            <p:oleObj spid="_x0000_s24177" name="CS ChemDraw Drawing" r:id="rId10" imgW="236220" imgH="167640" progId="ACD.ChemSketchCDX">
              <p:embed/>
            </p:oleObj>
          </a:graphicData>
        </a:graphic>
      </p:graphicFrame>
      <p:graphicFrame>
        <p:nvGraphicFramePr>
          <p:cNvPr id="23562" name="Object 22"/>
          <p:cNvGraphicFramePr>
            <a:graphicFrameLocks noChangeAspect="1"/>
          </p:cNvGraphicFramePr>
          <p:nvPr/>
        </p:nvGraphicFramePr>
        <p:xfrm>
          <a:off x="1366838" y="812800"/>
          <a:ext cx="609600" cy="330200"/>
        </p:xfrm>
        <a:graphic>
          <a:graphicData uri="http://schemas.openxmlformats.org/presentationml/2006/ole">
            <p:oleObj spid="_x0000_s24178" name="CS ChemDraw Drawing" r:id="rId11" imgW="401320" imgH="218440" progId="ACD.ChemSketchCDX">
              <p:embed/>
            </p:oleObj>
          </a:graphicData>
        </a:graphic>
      </p:graphicFrame>
      <p:sp>
        <p:nvSpPr>
          <p:cNvPr id="23619" name="Rectangle 23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3620" name="Freeform 24"/>
          <p:cNvSpPr>
            <a:spLocks/>
          </p:cNvSpPr>
          <p:nvPr/>
        </p:nvSpPr>
        <p:spPr bwMode="auto">
          <a:xfrm>
            <a:off x="762000" y="5321300"/>
            <a:ext cx="3441700" cy="158750"/>
          </a:xfrm>
          <a:custGeom>
            <a:avLst/>
            <a:gdLst>
              <a:gd name="T0" fmla="*/ 0 w 2168"/>
              <a:gd name="T1" fmla="*/ 0 h 100"/>
              <a:gd name="T2" fmla="*/ 264 w 2168"/>
              <a:gd name="T3" fmla="*/ 56 h 100"/>
              <a:gd name="T4" fmla="*/ 768 w 2168"/>
              <a:gd name="T5" fmla="*/ 88 h 100"/>
              <a:gd name="T6" fmla="*/ 1320 w 2168"/>
              <a:gd name="T7" fmla="*/ 96 h 100"/>
              <a:gd name="T8" fmla="*/ 1728 w 2168"/>
              <a:gd name="T9" fmla="*/ 64 h 100"/>
              <a:gd name="T10" fmla="*/ 2168 w 2168"/>
              <a:gd name="T11" fmla="*/ 8 h 1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168"/>
              <a:gd name="T19" fmla="*/ 0 h 100"/>
              <a:gd name="T20" fmla="*/ 2168 w 2168"/>
              <a:gd name="T21" fmla="*/ 100 h 1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8" h="100">
                <a:moveTo>
                  <a:pt x="0" y="0"/>
                </a:moveTo>
                <a:cubicBezTo>
                  <a:pt x="68" y="20"/>
                  <a:pt x="136" y="41"/>
                  <a:pt x="264" y="56"/>
                </a:cubicBezTo>
                <a:cubicBezTo>
                  <a:pt x="392" y="71"/>
                  <a:pt x="592" y="81"/>
                  <a:pt x="768" y="88"/>
                </a:cubicBezTo>
                <a:cubicBezTo>
                  <a:pt x="944" y="95"/>
                  <a:pt x="1160" y="100"/>
                  <a:pt x="1320" y="96"/>
                </a:cubicBezTo>
                <a:cubicBezTo>
                  <a:pt x="1480" y="92"/>
                  <a:pt x="1587" y="79"/>
                  <a:pt x="1728" y="64"/>
                </a:cubicBezTo>
                <a:cubicBezTo>
                  <a:pt x="1869" y="49"/>
                  <a:pt x="2018" y="28"/>
                  <a:pt x="2168" y="8"/>
                </a:cubicBezTo>
              </a:path>
            </a:pathLst>
          </a:custGeom>
          <a:noFill/>
          <a:ln w="12700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aphicFrame>
        <p:nvGraphicFramePr>
          <p:cNvPr id="23563" name="Object 25"/>
          <p:cNvGraphicFramePr>
            <a:graphicFrameLocks noChangeAspect="1"/>
          </p:cNvGraphicFramePr>
          <p:nvPr/>
        </p:nvGraphicFramePr>
        <p:xfrm>
          <a:off x="798513" y="6000750"/>
          <a:ext cx="463550" cy="268288"/>
        </p:xfrm>
        <a:graphic>
          <a:graphicData uri="http://schemas.openxmlformats.org/presentationml/2006/ole">
            <p:oleObj spid="_x0000_s24179" name="CS ChemDraw Drawing" r:id="rId12" imgW="304800" imgH="177800" progId="ACD.ChemSketchCDX">
              <p:embed/>
            </p:oleObj>
          </a:graphicData>
        </a:graphic>
      </p:graphicFrame>
      <p:graphicFrame>
        <p:nvGraphicFramePr>
          <p:cNvPr id="23564" name="Object 27"/>
          <p:cNvGraphicFramePr>
            <a:graphicFrameLocks noChangeAspect="1"/>
          </p:cNvGraphicFramePr>
          <p:nvPr/>
        </p:nvGraphicFramePr>
        <p:xfrm>
          <a:off x="1636713" y="6407150"/>
          <a:ext cx="463550" cy="268288"/>
        </p:xfrm>
        <a:graphic>
          <a:graphicData uri="http://schemas.openxmlformats.org/presentationml/2006/ole">
            <p:oleObj spid="_x0000_s24180" name="CS ChemDraw Drawing" r:id="rId13" imgW="304800" imgH="177800" progId="ACD.ChemSketchCDX">
              <p:embed/>
            </p:oleObj>
          </a:graphicData>
        </a:graphic>
      </p:graphicFrame>
      <p:graphicFrame>
        <p:nvGraphicFramePr>
          <p:cNvPr id="23565" name="Object 28"/>
          <p:cNvGraphicFramePr>
            <a:graphicFrameLocks noChangeAspect="1"/>
          </p:cNvGraphicFramePr>
          <p:nvPr/>
        </p:nvGraphicFramePr>
        <p:xfrm>
          <a:off x="2287588" y="2068513"/>
          <a:ext cx="358775" cy="252412"/>
        </p:xfrm>
        <a:graphic>
          <a:graphicData uri="http://schemas.openxmlformats.org/presentationml/2006/ole">
            <p:oleObj spid="_x0000_s24181" name="CS ChemDraw Drawing" r:id="rId14" imgW="236220" imgH="167640" progId="ACD.ChemSketchCDX">
              <p:embed/>
            </p:oleObj>
          </a:graphicData>
        </a:graphic>
      </p:graphicFrame>
      <p:graphicFrame>
        <p:nvGraphicFramePr>
          <p:cNvPr id="23566" name="Object 29"/>
          <p:cNvGraphicFramePr>
            <a:graphicFrameLocks noChangeAspect="1"/>
          </p:cNvGraphicFramePr>
          <p:nvPr/>
        </p:nvGraphicFramePr>
        <p:xfrm>
          <a:off x="1824038" y="3124200"/>
          <a:ext cx="609600" cy="330200"/>
        </p:xfrm>
        <a:graphic>
          <a:graphicData uri="http://schemas.openxmlformats.org/presentationml/2006/ole">
            <p:oleObj spid="_x0000_s24182" name="CS ChemDraw Drawing" r:id="rId15" imgW="401320" imgH="218440" progId="ACD.ChemSketchCDX">
              <p:embed/>
            </p:oleObj>
          </a:graphicData>
        </a:graphic>
      </p:graphicFrame>
      <p:graphicFrame>
        <p:nvGraphicFramePr>
          <p:cNvPr id="23567" name="Object 30"/>
          <p:cNvGraphicFramePr>
            <a:graphicFrameLocks noChangeAspect="1"/>
          </p:cNvGraphicFramePr>
          <p:nvPr/>
        </p:nvGraphicFramePr>
        <p:xfrm>
          <a:off x="1671638" y="1993900"/>
          <a:ext cx="609600" cy="330200"/>
        </p:xfrm>
        <a:graphic>
          <a:graphicData uri="http://schemas.openxmlformats.org/presentationml/2006/ole">
            <p:oleObj spid="_x0000_s24183" name="CS ChemDraw Drawing" r:id="rId16" imgW="401320" imgH="218440" progId="ACD.ChemSketchCDX">
              <p:embed/>
            </p:oleObj>
          </a:graphicData>
        </a:graphic>
      </p:graphicFrame>
      <p:graphicFrame>
        <p:nvGraphicFramePr>
          <p:cNvPr id="23568" name="Object 31"/>
          <p:cNvGraphicFramePr>
            <a:graphicFrameLocks noChangeAspect="1"/>
          </p:cNvGraphicFramePr>
          <p:nvPr/>
        </p:nvGraphicFramePr>
        <p:xfrm>
          <a:off x="1919288" y="1014413"/>
          <a:ext cx="358775" cy="252412"/>
        </p:xfrm>
        <a:graphic>
          <a:graphicData uri="http://schemas.openxmlformats.org/presentationml/2006/ole">
            <p:oleObj spid="_x0000_s24184" name="CS ChemDraw Drawing" r:id="rId17" imgW="236220" imgH="167640" progId="ACD.ChemSketchCDX">
              <p:embed/>
            </p:oleObj>
          </a:graphicData>
        </a:graphic>
      </p:graphicFrame>
      <p:graphicFrame>
        <p:nvGraphicFramePr>
          <p:cNvPr id="23569" name="Object 32"/>
          <p:cNvGraphicFramePr>
            <a:graphicFrameLocks noChangeAspect="1"/>
          </p:cNvGraphicFramePr>
          <p:nvPr/>
        </p:nvGraphicFramePr>
        <p:xfrm>
          <a:off x="2198688" y="2500313"/>
          <a:ext cx="358775" cy="252412"/>
        </p:xfrm>
        <a:graphic>
          <a:graphicData uri="http://schemas.openxmlformats.org/presentationml/2006/ole">
            <p:oleObj spid="_x0000_s24185" name="CS ChemDraw Drawing" r:id="rId18" imgW="236220" imgH="167640" progId="ACD.ChemSketchCDX">
              <p:embed/>
            </p:oleObj>
          </a:graphicData>
        </a:graphic>
      </p:graphicFrame>
      <p:graphicFrame>
        <p:nvGraphicFramePr>
          <p:cNvPr id="23570" name="Object 33"/>
          <p:cNvGraphicFramePr>
            <a:graphicFrameLocks noChangeAspect="1"/>
          </p:cNvGraphicFramePr>
          <p:nvPr/>
        </p:nvGraphicFramePr>
        <p:xfrm>
          <a:off x="2065338" y="1257300"/>
          <a:ext cx="609600" cy="330200"/>
        </p:xfrm>
        <a:graphic>
          <a:graphicData uri="http://schemas.openxmlformats.org/presentationml/2006/ole">
            <p:oleObj spid="_x0000_s24186" name="CS ChemDraw Drawing" r:id="rId19" imgW="401320" imgH="218440" progId="ACD.ChemSketchCDX">
              <p:embed/>
            </p:oleObj>
          </a:graphicData>
        </a:graphic>
      </p:graphicFrame>
      <p:graphicFrame>
        <p:nvGraphicFramePr>
          <p:cNvPr id="23571" name="Object 34"/>
          <p:cNvGraphicFramePr>
            <a:graphicFrameLocks noChangeAspect="1"/>
          </p:cNvGraphicFramePr>
          <p:nvPr/>
        </p:nvGraphicFramePr>
        <p:xfrm>
          <a:off x="2160588" y="6488113"/>
          <a:ext cx="358775" cy="252412"/>
        </p:xfrm>
        <a:graphic>
          <a:graphicData uri="http://schemas.openxmlformats.org/presentationml/2006/ole">
            <p:oleObj spid="_x0000_s24187" name="CS ChemDraw Drawing" r:id="rId20" imgW="236220" imgH="167640" progId="ACD.ChemSketchCDX">
              <p:embed/>
            </p:oleObj>
          </a:graphicData>
        </a:graphic>
      </p:graphicFrame>
      <p:graphicFrame>
        <p:nvGraphicFramePr>
          <p:cNvPr id="23572" name="Object 35"/>
          <p:cNvGraphicFramePr>
            <a:graphicFrameLocks noChangeAspect="1"/>
          </p:cNvGraphicFramePr>
          <p:nvPr/>
        </p:nvGraphicFramePr>
        <p:xfrm>
          <a:off x="2376488" y="5345113"/>
          <a:ext cx="358775" cy="252412"/>
        </p:xfrm>
        <a:graphic>
          <a:graphicData uri="http://schemas.openxmlformats.org/presentationml/2006/ole">
            <p:oleObj spid="_x0000_s24188" name="CS ChemDraw Drawing" r:id="rId21" imgW="236220" imgH="167640" progId="ACD.ChemSketchCDX">
              <p:embed/>
            </p:oleObj>
          </a:graphicData>
        </a:graphic>
      </p:graphicFrame>
      <p:graphicFrame>
        <p:nvGraphicFramePr>
          <p:cNvPr id="23573" name="Object 36"/>
          <p:cNvGraphicFramePr>
            <a:graphicFrameLocks noChangeAspect="1"/>
          </p:cNvGraphicFramePr>
          <p:nvPr/>
        </p:nvGraphicFramePr>
        <p:xfrm>
          <a:off x="1490663" y="5886450"/>
          <a:ext cx="512762" cy="311150"/>
        </p:xfrm>
        <a:graphic>
          <a:graphicData uri="http://schemas.openxmlformats.org/presentationml/2006/ole">
            <p:oleObj spid="_x0000_s24189" name="CS ChemDraw Drawing" r:id="rId22" imgW="337820" imgH="205740" progId="ACD.ChemSketchCDX">
              <p:embed/>
            </p:oleObj>
          </a:graphicData>
        </a:graphic>
      </p:graphicFrame>
      <p:graphicFrame>
        <p:nvGraphicFramePr>
          <p:cNvPr id="23574" name="Object 37"/>
          <p:cNvGraphicFramePr>
            <a:graphicFrameLocks noChangeAspect="1"/>
          </p:cNvGraphicFramePr>
          <p:nvPr/>
        </p:nvGraphicFramePr>
        <p:xfrm>
          <a:off x="1643063" y="5454650"/>
          <a:ext cx="512762" cy="311150"/>
        </p:xfrm>
        <a:graphic>
          <a:graphicData uri="http://schemas.openxmlformats.org/presentationml/2006/ole">
            <p:oleObj spid="_x0000_s24190" name="CS ChemDraw Drawing" r:id="rId23" imgW="337820" imgH="205740" progId="ACD.ChemSketchCDX">
              <p:embed/>
            </p:oleObj>
          </a:graphicData>
        </a:graphic>
      </p:graphicFrame>
      <p:graphicFrame>
        <p:nvGraphicFramePr>
          <p:cNvPr id="23575" name="Object 38"/>
          <p:cNvGraphicFramePr>
            <a:graphicFrameLocks noChangeAspect="1"/>
          </p:cNvGraphicFramePr>
          <p:nvPr/>
        </p:nvGraphicFramePr>
        <p:xfrm>
          <a:off x="2198688" y="5751513"/>
          <a:ext cx="358775" cy="252412"/>
        </p:xfrm>
        <a:graphic>
          <a:graphicData uri="http://schemas.openxmlformats.org/presentationml/2006/ole">
            <p:oleObj spid="_x0000_s24191" name="CS ChemDraw Drawing" r:id="rId24" imgW="236220" imgH="167640" progId="ACD.ChemSketchCDX">
              <p:embed/>
            </p:oleObj>
          </a:graphicData>
        </a:graphic>
      </p:graphicFrame>
      <p:graphicFrame>
        <p:nvGraphicFramePr>
          <p:cNvPr id="23576" name="Object 39"/>
          <p:cNvGraphicFramePr>
            <a:graphicFrameLocks noChangeAspect="1"/>
          </p:cNvGraphicFramePr>
          <p:nvPr/>
        </p:nvGraphicFramePr>
        <p:xfrm>
          <a:off x="2640013" y="5822950"/>
          <a:ext cx="463550" cy="268288"/>
        </p:xfrm>
        <a:graphic>
          <a:graphicData uri="http://schemas.openxmlformats.org/presentationml/2006/ole">
            <p:oleObj spid="_x0000_s24192" name="CS ChemDraw Drawing" r:id="rId25" imgW="304800" imgH="177800" progId="ACD.ChemSketchCDX">
              <p:embed/>
            </p:oleObj>
          </a:graphicData>
        </a:graphic>
      </p:graphicFrame>
      <p:graphicFrame>
        <p:nvGraphicFramePr>
          <p:cNvPr id="23577" name="Object 40"/>
          <p:cNvGraphicFramePr>
            <a:graphicFrameLocks noChangeAspect="1"/>
          </p:cNvGraphicFramePr>
          <p:nvPr/>
        </p:nvGraphicFramePr>
        <p:xfrm>
          <a:off x="3643313" y="6140450"/>
          <a:ext cx="463550" cy="268288"/>
        </p:xfrm>
        <a:graphic>
          <a:graphicData uri="http://schemas.openxmlformats.org/presentationml/2006/ole">
            <p:oleObj spid="_x0000_s24193" name="CS ChemDraw Drawing" r:id="rId26" imgW="304800" imgH="177800" progId="ACD.ChemSketchCDX">
              <p:embed/>
            </p:oleObj>
          </a:graphicData>
        </a:graphic>
      </p:graphicFrame>
      <p:graphicFrame>
        <p:nvGraphicFramePr>
          <p:cNvPr id="23578" name="Object 41"/>
          <p:cNvGraphicFramePr>
            <a:graphicFrameLocks noChangeAspect="1"/>
          </p:cNvGraphicFramePr>
          <p:nvPr/>
        </p:nvGraphicFramePr>
        <p:xfrm>
          <a:off x="2900363" y="5429250"/>
          <a:ext cx="512762" cy="311150"/>
        </p:xfrm>
        <a:graphic>
          <a:graphicData uri="http://schemas.openxmlformats.org/presentationml/2006/ole">
            <p:oleObj spid="_x0000_s24194" name="CS ChemDraw Drawing" r:id="rId27" imgW="337820" imgH="205740" progId="ACD.ChemSketchCDX">
              <p:embed/>
            </p:oleObj>
          </a:graphicData>
        </a:graphic>
      </p:graphicFrame>
      <p:graphicFrame>
        <p:nvGraphicFramePr>
          <p:cNvPr id="23579" name="Object 42"/>
          <p:cNvGraphicFramePr>
            <a:graphicFrameLocks noChangeAspect="1"/>
          </p:cNvGraphicFramePr>
          <p:nvPr/>
        </p:nvGraphicFramePr>
        <p:xfrm>
          <a:off x="3522663" y="5632450"/>
          <a:ext cx="512762" cy="311150"/>
        </p:xfrm>
        <a:graphic>
          <a:graphicData uri="http://schemas.openxmlformats.org/presentationml/2006/ole">
            <p:oleObj spid="_x0000_s24195" name="CS ChemDraw Drawing" r:id="rId28" imgW="337820" imgH="205740" progId="ACD.ChemSketchCDX">
              <p:embed/>
            </p:oleObj>
          </a:graphicData>
        </a:graphic>
      </p:graphicFrame>
      <p:graphicFrame>
        <p:nvGraphicFramePr>
          <p:cNvPr id="23580" name="Object 43"/>
          <p:cNvGraphicFramePr>
            <a:graphicFrameLocks noChangeAspect="1"/>
          </p:cNvGraphicFramePr>
          <p:nvPr/>
        </p:nvGraphicFramePr>
        <p:xfrm>
          <a:off x="2633663" y="6292850"/>
          <a:ext cx="512762" cy="311150"/>
        </p:xfrm>
        <a:graphic>
          <a:graphicData uri="http://schemas.openxmlformats.org/presentationml/2006/ole">
            <p:oleObj spid="_x0000_s24196" name="CS ChemDraw Drawing" r:id="rId29" imgW="337820" imgH="205740" progId="ACD.ChemSketchCDX">
              <p:embed/>
            </p:oleObj>
          </a:graphicData>
        </a:graphic>
      </p:graphicFrame>
      <p:graphicFrame>
        <p:nvGraphicFramePr>
          <p:cNvPr id="23581" name="Object 44"/>
          <p:cNvGraphicFramePr>
            <a:graphicFrameLocks noChangeAspect="1"/>
          </p:cNvGraphicFramePr>
          <p:nvPr/>
        </p:nvGraphicFramePr>
        <p:xfrm>
          <a:off x="2100263" y="6102350"/>
          <a:ext cx="512762" cy="311150"/>
        </p:xfrm>
        <a:graphic>
          <a:graphicData uri="http://schemas.openxmlformats.org/presentationml/2006/ole">
            <p:oleObj spid="_x0000_s24197" name="CS ChemDraw Drawing" r:id="rId30" imgW="337820" imgH="205740" progId="ACD.ChemSketchCDX">
              <p:embed/>
            </p:oleObj>
          </a:graphicData>
        </a:graphic>
      </p:graphicFrame>
      <p:graphicFrame>
        <p:nvGraphicFramePr>
          <p:cNvPr id="23582" name="Object 45"/>
          <p:cNvGraphicFramePr>
            <a:graphicFrameLocks noChangeAspect="1"/>
          </p:cNvGraphicFramePr>
          <p:nvPr/>
        </p:nvGraphicFramePr>
        <p:xfrm>
          <a:off x="754063" y="6394450"/>
          <a:ext cx="512762" cy="311150"/>
        </p:xfrm>
        <a:graphic>
          <a:graphicData uri="http://schemas.openxmlformats.org/presentationml/2006/ole">
            <p:oleObj spid="_x0000_s24198" name="CS ChemDraw Drawing" r:id="rId31" imgW="337820" imgH="205740" progId="ACD.ChemSketchCDX">
              <p:embed/>
            </p:oleObj>
          </a:graphicData>
        </a:graphic>
      </p:graphicFrame>
      <p:graphicFrame>
        <p:nvGraphicFramePr>
          <p:cNvPr id="23583" name="Object 46"/>
          <p:cNvGraphicFramePr>
            <a:graphicFrameLocks noChangeAspect="1"/>
          </p:cNvGraphicFramePr>
          <p:nvPr/>
        </p:nvGraphicFramePr>
        <p:xfrm>
          <a:off x="1223963" y="6153150"/>
          <a:ext cx="512762" cy="311150"/>
        </p:xfrm>
        <a:graphic>
          <a:graphicData uri="http://schemas.openxmlformats.org/presentationml/2006/ole">
            <p:oleObj spid="_x0000_s24199" name="CS ChemDraw Drawing" r:id="rId32" imgW="337820" imgH="205740" progId="ACD.ChemSketchCDX">
              <p:embed/>
            </p:oleObj>
          </a:graphicData>
        </a:graphic>
      </p:graphicFrame>
      <p:graphicFrame>
        <p:nvGraphicFramePr>
          <p:cNvPr id="23584" name="Object 47"/>
          <p:cNvGraphicFramePr>
            <a:graphicFrameLocks noChangeAspect="1"/>
          </p:cNvGraphicFramePr>
          <p:nvPr/>
        </p:nvGraphicFramePr>
        <p:xfrm>
          <a:off x="1862138" y="533400"/>
          <a:ext cx="609600" cy="330200"/>
        </p:xfrm>
        <a:graphic>
          <a:graphicData uri="http://schemas.openxmlformats.org/presentationml/2006/ole">
            <p:oleObj spid="_x0000_s24200" name="CS ChemDraw Drawing" r:id="rId33" imgW="401320" imgH="218440" progId="ACD.ChemSketchCDX">
              <p:embed/>
            </p:oleObj>
          </a:graphicData>
        </a:graphic>
      </p:graphicFrame>
      <p:graphicFrame>
        <p:nvGraphicFramePr>
          <p:cNvPr id="23585" name="Object 48"/>
          <p:cNvGraphicFramePr>
            <a:graphicFrameLocks noChangeAspect="1"/>
          </p:cNvGraphicFramePr>
          <p:nvPr/>
        </p:nvGraphicFramePr>
        <p:xfrm>
          <a:off x="1423988" y="569913"/>
          <a:ext cx="358775" cy="252412"/>
        </p:xfrm>
        <a:graphic>
          <a:graphicData uri="http://schemas.openxmlformats.org/presentationml/2006/ole">
            <p:oleObj spid="_x0000_s24201" name="CS ChemDraw Drawing" r:id="rId34" imgW="236220" imgH="167640" progId="ACD.ChemSketchCDX">
              <p:embed/>
            </p:oleObj>
          </a:graphicData>
        </a:graphic>
      </p:graphicFrame>
      <p:graphicFrame>
        <p:nvGraphicFramePr>
          <p:cNvPr id="23586" name="Object 49"/>
          <p:cNvGraphicFramePr>
            <a:graphicFrameLocks noChangeAspect="1"/>
          </p:cNvGraphicFramePr>
          <p:nvPr/>
        </p:nvGraphicFramePr>
        <p:xfrm>
          <a:off x="2395538" y="254000"/>
          <a:ext cx="609600" cy="330200"/>
        </p:xfrm>
        <a:graphic>
          <a:graphicData uri="http://schemas.openxmlformats.org/presentationml/2006/ole">
            <p:oleObj spid="_x0000_s24202" name="CS ChemDraw Drawing" r:id="rId35" imgW="401320" imgH="218440" progId="ACD.ChemSketchCDX">
              <p:embed/>
            </p:oleObj>
          </a:graphicData>
        </a:graphic>
      </p:graphicFrame>
      <p:graphicFrame>
        <p:nvGraphicFramePr>
          <p:cNvPr id="23587" name="Object 50"/>
          <p:cNvGraphicFramePr>
            <a:graphicFrameLocks noChangeAspect="1"/>
          </p:cNvGraphicFramePr>
          <p:nvPr/>
        </p:nvGraphicFramePr>
        <p:xfrm>
          <a:off x="1728788" y="279400"/>
          <a:ext cx="358775" cy="252413"/>
        </p:xfrm>
        <a:graphic>
          <a:graphicData uri="http://schemas.openxmlformats.org/presentationml/2006/ole">
            <p:oleObj spid="_x0000_s24203" name="CS ChemDraw Drawing" r:id="rId36" imgW="236220" imgH="167640" progId="ACD.ChemSketchCDX">
              <p:embed/>
            </p:oleObj>
          </a:graphicData>
        </a:graphic>
      </p:graphicFrame>
      <p:graphicFrame>
        <p:nvGraphicFramePr>
          <p:cNvPr id="23588" name="Object 51"/>
          <p:cNvGraphicFramePr>
            <a:graphicFrameLocks noChangeAspect="1"/>
          </p:cNvGraphicFramePr>
          <p:nvPr/>
        </p:nvGraphicFramePr>
        <p:xfrm>
          <a:off x="1290638" y="0"/>
          <a:ext cx="609600" cy="330200"/>
        </p:xfrm>
        <a:graphic>
          <a:graphicData uri="http://schemas.openxmlformats.org/presentationml/2006/ole">
            <p:oleObj spid="_x0000_s24204" name="CS ChemDraw Drawing" r:id="rId37" imgW="401320" imgH="218440" progId="ACD.ChemSketchCDX">
              <p:embed/>
            </p:oleObj>
          </a:graphicData>
        </a:graphic>
      </p:graphicFrame>
      <p:graphicFrame>
        <p:nvGraphicFramePr>
          <p:cNvPr id="23589" name="Object 52"/>
          <p:cNvGraphicFramePr>
            <a:graphicFrameLocks noChangeAspect="1"/>
          </p:cNvGraphicFramePr>
          <p:nvPr/>
        </p:nvGraphicFramePr>
        <p:xfrm>
          <a:off x="2135188" y="63500"/>
          <a:ext cx="358775" cy="252413"/>
        </p:xfrm>
        <a:graphic>
          <a:graphicData uri="http://schemas.openxmlformats.org/presentationml/2006/ole">
            <p:oleObj spid="_x0000_s24205" name="CS ChemDraw Drawing" r:id="rId38" imgW="236220" imgH="167640" progId="ACD.ChemSketchCDX">
              <p:embed/>
            </p:oleObj>
          </a:graphicData>
        </a:graphic>
      </p:graphicFrame>
      <p:sp>
        <p:nvSpPr>
          <p:cNvPr id="23621" name="Text Box 69"/>
          <p:cNvSpPr txBox="1">
            <a:spLocks noChangeArrowheads="1"/>
          </p:cNvSpPr>
          <p:nvPr/>
        </p:nvSpPr>
        <p:spPr bwMode="auto">
          <a:xfrm>
            <a:off x="6426200" y="1358900"/>
            <a:ext cx="2362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800">
                <a:solidFill>
                  <a:schemeClr val="accent2"/>
                </a:solidFill>
                <a:latin typeface="Comic Sans MS" pitchFamily="66" charset="0"/>
              </a:rPr>
              <a:t>Avant l’équivalence…</a:t>
            </a:r>
          </a:p>
        </p:txBody>
      </p:sp>
      <p:grpSp>
        <p:nvGrpSpPr>
          <p:cNvPr id="23622" name="Group 70"/>
          <p:cNvGrpSpPr>
            <a:grpSpLocks/>
          </p:cNvGrpSpPr>
          <p:nvPr/>
        </p:nvGrpSpPr>
        <p:grpSpPr bwMode="auto">
          <a:xfrm>
            <a:off x="6184900" y="1422400"/>
            <a:ext cx="241300" cy="241300"/>
            <a:chOff x="4232" y="2360"/>
            <a:chExt cx="416" cy="392"/>
          </a:xfrm>
        </p:grpSpPr>
        <p:sp>
          <p:nvSpPr>
            <p:cNvPr id="23640" name="Oval 71"/>
            <p:cNvSpPr>
              <a:spLocks noChangeArrowheads="1"/>
            </p:cNvSpPr>
            <p:nvPr/>
          </p:nvSpPr>
          <p:spPr bwMode="auto">
            <a:xfrm>
              <a:off x="4232" y="2360"/>
              <a:ext cx="416" cy="392"/>
            </a:xfrm>
            <a:prstGeom prst="ellipse">
              <a:avLst/>
            </a:pr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93256" name="Oval 72"/>
            <p:cNvSpPr>
              <a:spLocks noChangeArrowheads="1"/>
            </p:cNvSpPr>
            <p:nvPr/>
          </p:nvSpPr>
          <p:spPr bwMode="auto">
            <a:xfrm>
              <a:off x="4232" y="2360"/>
              <a:ext cx="375" cy="369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gamma/>
                    <a:tint val="0"/>
                    <a:invGamma/>
                  </a:schemeClr>
                </a:gs>
                <a:gs pos="100000">
                  <a:schemeClr val="accent2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FR"/>
            </a:p>
          </p:txBody>
        </p:sp>
      </p:grpSp>
      <p:graphicFrame>
        <p:nvGraphicFramePr>
          <p:cNvPr id="23590" name="Object 73"/>
          <p:cNvGraphicFramePr>
            <a:graphicFrameLocks noChangeAspect="1"/>
          </p:cNvGraphicFramePr>
          <p:nvPr/>
        </p:nvGraphicFramePr>
        <p:xfrm>
          <a:off x="6475413" y="1809750"/>
          <a:ext cx="463550" cy="268288"/>
        </p:xfrm>
        <a:graphic>
          <a:graphicData uri="http://schemas.openxmlformats.org/presentationml/2006/ole">
            <p:oleObj spid="_x0000_s24206" name="CS ChemDraw Drawing" r:id="rId39" imgW="304800" imgH="177800" progId="ACD.ChemSketchCDX">
              <p:embed/>
            </p:oleObj>
          </a:graphicData>
        </a:graphic>
      </p:graphicFrame>
      <p:graphicFrame>
        <p:nvGraphicFramePr>
          <p:cNvPr id="23591" name="Object 74"/>
          <p:cNvGraphicFramePr>
            <a:graphicFrameLocks noChangeAspect="1"/>
          </p:cNvGraphicFramePr>
          <p:nvPr/>
        </p:nvGraphicFramePr>
        <p:xfrm>
          <a:off x="7153275" y="1827213"/>
          <a:ext cx="501650" cy="252412"/>
        </p:xfrm>
        <a:graphic>
          <a:graphicData uri="http://schemas.openxmlformats.org/presentationml/2006/ole">
            <p:oleObj spid="_x0000_s24207" name="CS ChemDraw Drawing" r:id="rId40" imgW="330200" imgH="167640" progId="ACD.ChemSketchCDX">
              <p:embed/>
            </p:oleObj>
          </a:graphicData>
        </a:graphic>
      </p:graphicFrame>
      <p:grpSp>
        <p:nvGrpSpPr>
          <p:cNvPr id="23623" name="Group 75"/>
          <p:cNvGrpSpPr>
            <a:grpSpLocks/>
          </p:cNvGrpSpPr>
          <p:nvPr/>
        </p:nvGrpSpPr>
        <p:grpSpPr bwMode="auto">
          <a:xfrm>
            <a:off x="7812088" y="1797050"/>
            <a:ext cx="633412" cy="492125"/>
            <a:chOff x="3977" y="1748"/>
            <a:chExt cx="399" cy="310"/>
          </a:xfrm>
        </p:grpSpPr>
        <p:graphicFrame>
          <p:nvGraphicFramePr>
            <p:cNvPr id="23608" name="Object 76"/>
            <p:cNvGraphicFramePr>
              <a:graphicFrameLocks noChangeAspect="1"/>
            </p:cNvGraphicFramePr>
            <p:nvPr/>
          </p:nvGraphicFramePr>
          <p:xfrm>
            <a:off x="4011" y="1748"/>
            <a:ext cx="323" cy="196"/>
          </p:xfrm>
          <a:graphic>
            <a:graphicData uri="http://schemas.openxmlformats.org/presentationml/2006/ole">
              <p:oleObj spid="_x0000_s24208" name="CS ChemDraw Drawing" r:id="rId41" imgW="337820" imgH="205740" progId="ACD.ChemSketchCDX">
                <p:embed/>
              </p:oleObj>
            </a:graphicData>
          </a:graphic>
        </p:graphicFrame>
        <p:graphicFrame>
          <p:nvGraphicFramePr>
            <p:cNvPr id="23609" name="Object 77"/>
            <p:cNvGraphicFramePr>
              <a:graphicFrameLocks noChangeAspect="1"/>
            </p:cNvGraphicFramePr>
            <p:nvPr/>
          </p:nvGraphicFramePr>
          <p:xfrm>
            <a:off x="3977" y="1940"/>
            <a:ext cx="399" cy="118"/>
          </p:xfrm>
          <a:graphic>
            <a:graphicData uri="http://schemas.openxmlformats.org/presentationml/2006/ole">
              <p:oleObj spid="_x0000_s24209" name="CS ChemDraw Drawing" r:id="rId42" imgW="576580" imgH="170180" progId="ACD.ChemSketchCDX">
                <p:embed/>
              </p:oleObj>
            </a:graphicData>
          </a:graphic>
        </p:graphicFrame>
      </p:grpSp>
      <p:graphicFrame>
        <p:nvGraphicFramePr>
          <p:cNvPr id="23592" name="Object 78"/>
          <p:cNvGraphicFramePr>
            <a:graphicFrameLocks noChangeAspect="1"/>
          </p:cNvGraphicFramePr>
          <p:nvPr/>
        </p:nvGraphicFramePr>
        <p:xfrm>
          <a:off x="6529388" y="2360613"/>
          <a:ext cx="358775" cy="252412"/>
        </p:xfrm>
        <a:graphic>
          <a:graphicData uri="http://schemas.openxmlformats.org/presentationml/2006/ole">
            <p:oleObj spid="_x0000_s24210" name="CS ChemDraw Drawing" r:id="rId43" imgW="236220" imgH="167640" progId="ACD.ChemSketchCDX">
              <p:embed/>
            </p:oleObj>
          </a:graphicData>
        </a:graphic>
      </p:graphicFrame>
      <p:grpSp>
        <p:nvGrpSpPr>
          <p:cNvPr id="23624" name="Group 79"/>
          <p:cNvGrpSpPr>
            <a:grpSpLocks/>
          </p:cNvGrpSpPr>
          <p:nvPr/>
        </p:nvGrpSpPr>
        <p:grpSpPr bwMode="auto">
          <a:xfrm>
            <a:off x="7046913" y="2305050"/>
            <a:ext cx="614362" cy="492125"/>
            <a:chOff x="3439" y="1748"/>
            <a:chExt cx="387" cy="310"/>
          </a:xfrm>
        </p:grpSpPr>
        <p:graphicFrame>
          <p:nvGraphicFramePr>
            <p:cNvPr id="23606" name="Object 80"/>
            <p:cNvGraphicFramePr>
              <a:graphicFrameLocks noChangeAspect="1"/>
            </p:cNvGraphicFramePr>
            <p:nvPr/>
          </p:nvGraphicFramePr>
          <p:xfrm>
            <a:off x="3467" y="1748"/>
            <a:ext cx="323" cy="196"/>
          </p:xfrm>
          <a:graphic>
            <a:graphicData uri="http://schemas.openxmlformats.org/presentationml/2006/ole">
              <p:oleObj spid="_x0000_s24211" name="CS ChemDraw Drawing" r:id="rId44" imgW="337820" imgH="205740" progId="ACD.ChemSketchCDX">
                <p:embed/>
              </p:oleObj>
            </a:graphicData>
          </a:graphic>
        </p:graphicFrame>
        <p:graphicFrame>
          <p:nvGraphicFramePr>
            <p:cNvPr id="23607" name="Object 81"/>
            <p:cNvGraphicFramePr>
              <a:graphicFrameLocks noChangeAspect="1"/>
            </p:cNvGraphicFramePr>
            <p:nvPr/>
          </p:nvGraphicFramePr>
          <p:xfrm>
            <a:off x="3439" y="1940"/>
            <a:ext cx="387" cy="118"/>
          </p:xfrm>
          <a:graphic>
            <a:graphicData uri="http://schemas.openxmlformats.org/presentationml/2006/ole">
              <p:oleObj spid="_x0000_s24212" name="CS ChemDraw Drawing" r:id="rId45" imgW="558800" imgH="170180" progId="ACD.ChemSketchCDX">
                <p:embed/>
              </p:oleObj>
            </a:graphicData>
          </a:graphic>
        </p:graphicFrame>
      </p:grpSp>
      <p:grpSp>
        <p:nvGrpSpPr>
          <p:cNvPr id="23625" name="Group 108"/>
          <p:cNvGrpSpPr>
            <a:grpSpLocks/>
          </p:cNvGrpSpPr>
          <p:nvPr/>
        </p:nvGrpSpPr>
        <p:grpSpPr bwMode="auto">
          <a:xfrm>
            <a:off x="6197600" y="3048000"/>
            <a:ext cx="2628900" cy="968375"/>
            <a:chOff x="3904" y="1920"/>
            <a:chExt cx="1656" cy="610"/>
          </a:xfrm>
        </p:grpSpPr>
        <p:grpSp>
          <p:nvGrpSpPr>
            <p:cNvPr id="23633" name="Group 82"/>
            <p:cNvGrpSpPr>
              <a:grpSpLocks/>
            </p:cNvGrpSpPr>
            <p:nvPr/>
          </p:nvGrpSpPr>
          <p:grpSpPr bwMode="auto">
            <a:xfrm>
              <a:off x="3904" y="1920"/>
              <a:ext cx="1640" cy="231"/>
              <a:chOff x="3904" y="1920"/>
              <a:chExt cx="1640" cy="231"/>
            </a:xfrm>
          </p:grpSpPr>
          <p:sp>
            <p:nvSpPr>
              <p:cNvPr id="23636" name="Text Box 83"/>
              <p:cNvSpPr txBox="1">
                <a:spLocks noChangeArrowheads="1"/>
              </p:cNvSpPr>
              <p:nvPr/>
            </p:nvSpPr>
            <p:spPr bwMode="auto">
              <a:xfrm>
                <a:off x="4056" y="1920"/>
                <a:ext cx="1488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800">
                    <a:solidFill>
                      <a:schemeClr val="accent2"/>
                    </a:solidFill>
                    <a:latin typeface="Comic Sans MS" pitchFamily="66" charset="0"/>
                  </a:rPr>
                  <a:t>A l’équivalence…</a:t>
                </a:r>
              </a:p>
            </p:txBody>
          </p:sp>
          <p:grpSp>
            <p:nvGrpSpPr>
              <p:cNvPr id="23637" name="Group 84"/>
              <p:cNvGrpSpPr>
                <a:grpSpLocks/>
              </p:cNvGrpSpPr>
              <p:nvPr/>
            </p:nvGrpSpPr>
            <p:grpSpPr bwMode="auto">
              <a:xfrm>
                <a:off x="3904" y="1960"/>
                <a:ext cx="152" cy="152"/>
                <a:chOff x="4232" y="2360"/>
                <a:chExt cx="416" cy="392"/>
              </a:xfrm>
            </p:grpSpPr>
            <p:sp>
              <p:nvSpPr>
                <p:cNvPr id="23638" name="Oval 85"/>
                <p:cNvSpPr>
                  <a:spLocks noChangeArrowheads="1"/>
                </p:cNvSpPr>
                <p:nvPr/>
              </p:nvSpPr>
              <p:spPr bwMode="auto">
                <a:xfrm>
                  <a:off x="4232" y="2360"/>
                  <a:ext cx="416" cy="392"/>
                </a:xfrm>
                <a:prstGeom prst="ellipse">
                  <a:avLst/>
                </a:prstGeom>
                <a:solidFill>
                  <a:schemeClr val="bg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93270" name="Oval 86"/>
                <p:cNvSpPr>
                  <a:spLocks noChangeArrowheads="1"/>
                </p:cNvSpPr>
                <p:nvPr/>
              </p:nvSpPr>
              <p:spPr bwMode="auto">
                <a:xfrm>
                  <a:off x="4232" y="2360"/>
                  <a:ext cx="375" cy="369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>
                        <a:gamma/>
                        <a:tint val="0"/>
                        <a:invGamma/>
                      </a:schemeClr>
                    </a:gs>
                    <a:gs pos="100000">
                      <a:schemeClr val="accent2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fr-FR"/>
                </a:p>
              </p:txBody>
            </p:sp>
          </p:grpSp>
        </p:grpSp>
        <p:graphicFrame>
          <p:nvGraphicFramePr>
            <p:cNvPr id="23600" name="Object 87"/>
            <p:cNvGraphicFramePr>
              <a:graphicFrameLocks noChangeAspect="1"/>
            </p:cNvGraphicFramePr>
            <p:nvPr/>
          </p:nvGraphicFramePr>
          <p:xfrm>
            <a:off x="4055" y="2204"/>
            <a:ext cx="292" cy="169"/>
          </p:xfrm>
          <a:graphic>
            <a:graphicData uri="http://schemas.openxmlformats.org/presentationml/2006/ole">
              <p:oleObj spid="_x0000_s24213" name="CS ChemDraw Drawing" r:id="rId46" imgW="304800" imgH="177800" progId="ACD.ChemSketchCDX">
                <p:embed/>
              </p:oleObj>
            </a:graphicData>
          </a:graphic>
        </p:graphicFrame>
        <p:grpSp>
          <p:nvGrpSpPr>
            <p:cNvPr id="23634" name="Group 88"/>
            <p:cNvGrpSpPr>
              <a:grpSpLocks/>
            </p:cNvGrpSpPr>
            <p:nvPr/>
          </p:nvGrpSpPr>
          <p:grpSpPr bwMode="auto">
            <a:xfrm>
              <a:off x="5161" y="2220"/>
              <a:ext cx="399" cy="310"/>
              <a:chOff x="3977" y="1748"/>
              <a:chExt cx="399" cy="310"/>
            </a:xfrm>
          </p:grpSpPr>
          <p:graphicFrame>
            <p:nvGraphicFramePr>
              <p:cNvPr id="23604" name="Object 89"/>
              <p:cNvGraphicFramePr>
                <a:graphicFrameLocks noChangeAspect="1"/>
              </p:cNvGraphicFramePr>
              <p:nvPr/>
            </p:nvGraphicFramePr>
            <p:xfrm>
              <a:off x="4011" y="1748"/>
              <a:ext cx="323" cy="196"/>
            </p:xfrm>
            <a:graphic>
              <a:graphicData uri="http://schemas.openxmlformats.org/presentationml/2006/ole">
                <p:oleObj spid="_x0000_s24214" name="CS ChemDraw Drawing" r:id="rId47" imgW="337820" imgH="205740" progId="ACD.ChemSketchCDX">
                  <p:embed/>
                </p:oleObj>
              </a:graphicData>
            </a:graphic>
          </p:graphicFrame>
          <p:graphicFrame>
            <p:nvGraphicFramePr>
              <p:cNvPr id="23605" name="Object 90"/>
              <p:cNvGraphicFramePr>
                <a:graphicFrameLocks noChangeAspect="1"/>
              </p:cNvGraphicFramePr>
              <p:nvPr/>
            </p:nvGraphicFramePr>
            <p:xfrm>
              <a:off x="3977" y="1940"/>
              <a:ext cx="399" cy="118"/>
            </p:xfrm>
            <a:graphic>
              <a:graphicData uri="http://schemas.openxmlformats.org/presentationml/2006/ole">
                <p:oleObj spid="_x0000_s24215" name="CS ChemDraw Drawing" r:id="rId48" imgW="576580" imgH="170180" progId="ACD.ChemSketchCDX">
                  <p:embed/>
                </p:oleObj>
              </a:graphicData>
            </a:graphic>
          </p:graphicFrame>
        </p:grpSp>
        <p:graphicFrame>
          <p:nvGraphicFramePr>
            <p:cNvPr id="23601" name="Object 91"/>
            <p:cNvGraphicFramePr>
              <a:graphicFrameLocks noChangeAspect="1"/>
            </p:cNvGraphicFramePr>
            <p:nvPr/>
          </p:nvGraphicFramePr>
          <p:xfrm>
            <a:off x="4441" y="2215"/>
            <a:ext cx="226" cy="159"/>
          </p:xfrm>
          <a:graphic>
            <a:graphicData uri="http://schemas.openxmlformats.org/presentationml/2006/ole">
              <p:oleObj spid="_x0000_s24216" name="CS ChemDraw Drawing" r:id="rId49" imgW="236220" imgH="167640" progId="ACD.ChemSketchCDX">
                <p:embed/>
              </p:oleObj>
            </a:graphicData>
          </a:graphic>
        </p:graphicFrame>
        <p:grpSp>
          <p:nvGrpSpPr>
            <p:cNvPr id="23635" name="Group 92"/>
            <p:cNvGrpSpPr>
              <a:grpSpLocks/>
            </p:cNvGrpSpPr>
            <p:nvPr/>
          </p:nvGrpSpPr>
          <p:grpSpPr bwMode="auto">
            <a:xfrm>
              <a:off x="4711" y="2220"/>
              <a:ext cx="387" cy="310"/>
              <a:chOff x="3439" y="1748"/>
              <a:chExt cx="387" cy="310"/>
            </a:xfrm>
          </p:grpSpPr>
          <p:graphicFrame>
            <p:nvGraphicFramePr>
              <p:cNvPr id="23602" name="Object 93"/>
              <p:cNvGraphicFramePr>
                <a:graphicFrameLocks noChangeAspect="1"/>
              </p:cNvGraphicFramePr>
              <p:nvPr/>
            </p:nvGraphicFramePr>
            <p:xfrm>
              <a:off x="3467" y="1748"/>
              <a:ext cx="323" cy="196"/>
            </p:xfrm>
            <a:graphic>
              <a:graphicData uri="http://schemas.openxmlformats.org/presentationml/2006/ole">
                <p:oleObj spid="_x0000_s24217" name="CS ChemDraw Drawing" r:id="rId50" imgW="337820" imgH="205740" progId="ACD.ChemSketchCDX">
                  <p:embed/>
                </p:oleObj>
              </a:graphicData>
            </a:graphic>
          </p:graphicFrame>
          <p:graphicFrame>
            <p:nvGraphicFramePr>
              <p:cNvPr id="23603" name="Object 94"/>
              <p:cNvGraphicFramePr>
                <a:graphicFrameLocks noChangeAspect="1"/>
              </p:cNvGraphicFramePr>
              <p:nvPr/>
            </p:nvGraphicFramePr>
            <p:xfrm>
              <a:off x="3439" y="1940"/>
              <a:ext cx="387" cy="118"/>
            </p:xfrm>
            <a:graphic>
              <a:graphicData uri="http://schemas.openxmlformats.org/presentationml/2006/ole">
                <p:oleObj spid="_x0000_s24218" name="CS ChemDraw Drawing" r:id="rId51" imgW="558800" imgH="170180" progId="ACD.ChemSketchCDX">
                  <p:embed/>
                </p:oleObj>
              </a:graphicData>
            </a:graphic>
          </p:graphicFrame>
        </p:grpSp>
      </p:grpSp>
      <p:grpSp>
        <p:nvGrpSpPr>
          <p:cNvPr id="23626" name="Group 95"/>
          <p:cNvGrpSpPr>
            <a:grpSpLocks/>
          </p:cNvGrpSpPr>
          <p:nvPr/>
        </p:nvGrpSpPr>
        <p:grpSpPr bwMode="auto">
          <a:xfrm>
            <a:off x="5384800" y="5842000"/>
            <a:ext cx="3676650" cy="939800"/>
            <a:chOff x="3392" y="3680"/>
            <a:chExt cx="2316" cy="592"/>
          </a:xfrm>
        </p:grpSpPr>
        <p:sp>
          <p:nvSpPr>
            <p:cNvPr id="23628" name="Text Box 96"/>
            <p:cNvSpPr txBox="1">
              <a:spLocks noChangeArrowheads="1"/>
            </p:cNvSpPr>
            <p:nvPr/>
          </p:nvSpPr>
          <p:spPr bwMode="auto">
            <a:xfrm>
              <a:off x="3392" y="3680"/>
              <a:ext cx="192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>
                  <a:solidFill>
                    <a:srgbClr val="FF0000"/>
                  </a:solidFill>
                  <a:latin typeface="Comic Sans MS" pitchFamily="66" charset="0"/>
                </a:rPr>
                <a:t>Réaction support de titrage:</a:t>
              </a:r>
            </a:p>
          </p:txBody>
        </p:sp>
        <p:sp>
          <p:nvSpPr>
            <p:cNvPr id="23629" name="AutoShape 97"/>
            <p:cNvSpPr>
              <a:spLocks noChangeArrowheads="1"/>
            </p:cNvSpPr>
            <p:nvPr/>
          </p:nvSpPr>
          <p:spPr bwMode="auto">
            <a:xfrm>
              <a:off x="3453" y="3921"/>
              <a:ext cx="2255" cy="351"/>
            </a:xfrm>
            <a:prstGeom prst="roundRect">
              <a:avLst>
                <a:gd name="adj" fmla="val 16667"/>
              </a:avLst>
            </a:prstGeom>
            <a:solidFill>
              <a:schemeClr val="folHlink"/>
            </a:soli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93282" name="AutoShape 98"/>
            <p:cNvSpPr>
              <a:spLocks noChangeArrowheads="1"/>
            </p:cNvSpPr>
            <p:nvPr/>
          </p:nvSpPr>
          <p:spPr bwMode="auto">
            <a:xfrm>
              <a:off x="3405" y="3857"/>
              <a:ext cx="2255" cy="367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1">
                    <a:gamma/>
                    <a:shade val="7607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76078"/>
                    <a:invGamma/>
                  </a:schemeClr>
                </a:gs>
              </a:gsLst>
              <a:lin ang="2700000" scaled="1"/>
            </a:gradFill>
            <a:ln w="381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FR"/>
            </a:p>
          </p:txBody>
        </p:sp>
        <p:graphicFrame>
          <p:nvGraphicFramePr>
            <p:cNvPr id="23593" name="Object 99"/>
            <p:cNvGraphicFramePr>
              <a:graphicFrameLocks noChangeAspect="1"/>
            </p:cNvGraphicFramePr>
            <p:nvPr/>
          </p:nvGraphicFramePr>
          <p:xfrm>
            <a:off x="3537" y="3931"/>
            <a:ext cx="384" cy="208"/>
          </p:xfrm>
          <a:graphic>
            <a:graphicData uri="http://schemas.openxmlformats.org/presentationml/2006/ole">
              <p:oleObj spid="_x0000_s24219" name="CS ChemDraw Drawing" r:id="rId52" imgW="401320" imgH="218440" progId="ACD.ChemSketchCDX">
                <p:embed/>
              </p:oleObj>
            </a:graphicData>
          </a:graphic>
        </p:graphicFrame>
        <p:graphicFrame>
          <p:nvGraphicFramePr>
            <p:cNvPr id="23594" name="Object 100"/>
            <p:cNvGraphicFramePr>
              <a:graphicFrameLocks noChangeAspect="1"/>
            </p:cNvGraphicFramePr>
            <p:nvPr/>
          </p:nvGraphicFramePr>
          <p:xfrm>
            <a:off x="4271" y="3951"/>
            <a:ext cx="316" cy="159"/>
          </p:xfrm>
          <a:graphic>
            <a:graphicData uri="http://schemas.openxmlformats.org/presentationml/2006/ole">
              <p:oleObj spid="_x0000_s24220" name="CS ChemDraw Drawing" r:id="rId53" imgW="330200" imgH="167640" progId="ACD.ChemSketchCDX">
                <p:embed/>
              </p:oleObj>
            </a:graphicData>
          </a:graphic>
        </p:graphicFrame>
        <p:graphicFrame>
          <p:nvGraphicFramePr>
            <p:cNvPr id="23595" name="Object 101"/>
            <p:cNvGraphicFramePr>
              <a:graphicFrameLocks noChangeAspect="1"/>
            </p:cNvGraphicFramePr>
            <p:nvPr/>
          </p:nvGraphicFramePr>
          <p:xfrm>
            <a:off x="4952" y="3952"/>
            <a:ext cx="169" cy="196"/>
          </p:xfrm>
          <a:graphic>
            <a:graphicData uri="http://schemas.openxmlformats.org/presentationml/2006/ole">
              <p:oleObj spid="_x0000_s24221" name="CS ChemDraw Drawing" r:id="rId54" imgW="561340" imgH="205740" progId="ACD.ChemSketchCDX">
                <p:embed/>
              </p:oleObj>
            </a:graphicData>
          </a:graphic>
        </p:graphicFrame>
        <p:sp>
          <p:nvSpPr>
            <p:cNvPr id="23631" name="Text Box 102"/>
            <p:cNvSpPr txBox="1">
              <a:spLocks noChangeArrowheads="1"/>
            </p:cNvSpPr>
            <p:nvPr/>
          </p:nvSpPr>
          <p:spPr bwMode="auto">
            <a:xfrm>
              <a:off x="3971" y="3908"/>
              <a:ext cx="88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/>
                <a:t>+</a:t>
              </a:r>
            </a:p>
          </p:txBody>
        </p:sp>
        <p:sp>
          <p:nvSpPr>
            <p:cNvPr id="23632" name="Text Box 103"/>
            <p:cNvSpPr txBox="1">
              <a:spLocks noChangeArrowheads="1"/>
            </p:cNvSpPr>
            <p:nvPr/>
          </p:nvSpPr>
          <p:spPr bwMode="auto">
            <a:xfrm>
              <a:off x="4634" y="3890"/>
              <a:ext cx="8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800" b="1">
                  <a:sym typeface="Wingdings" pitchFamily="2" charset="2"/>
                </a:rPr>
                <a:t></a:t>
              </a:r>
            </a:p>
          </p:txBody>
        </p:sp>
        <p:graphicFrame>
          <p:nvGraphicFramePr>
            <p:cNvPr id="23596" name="Object 104"/>
            <p:cNvGraphicFramePr>
              <a:graphicFrameLocks noChangeAspect="1"/>
            </p:cNvGraphicFramePr>
            <p:nvPr/>
          </p:nvGraphicFramePr>
          <p:xfrm>
            <a:off x="3835" y="4053"/>
            <a:ext cx="204" cy="133"/>
          </p:xfrm>
          <a:graphic>
            <a:graphicData uri="http://schemas.openxmlformats.org/presentationml/2006/ole">
              <p:oleObj spid="_x0000_s24222" name="CS ChemDraw Drawing" r:id="rId55" imgW="314960" imgH="205740" progId="ACD.ChemSketchCDX">
                <p:embed/>
              </p:oleObj>
            </a:graphicData>
          </a:graphic>
        </p:graphicFrame>
        <p:graphicFrame>
          <p:nvGraphicFramePr>
            <p:cNvPr id="23597" name="Object 105"/>
            <p:cNvGraphicFramePr>
              <a:graphicFrameLocks noChangeAspect="1"/>
            </p:cNvGraphicFramePr>
            <p:nvPr/>
          </p:nvGraphicFramePr>
          <p:xfrm>
            <a:off x="4499" y="4045"/>
            <a:ext cx="204" cy="133"/>
          </p:xfrm>
          <a:graphic>
            <a:graphicData uri="http://schemas.openxmlformats.org/presentationml/2006/ole">
              <p:oleObj spid="_x0000_s24223" name="CS ChemDraw Drawing" r:id="rId56" imgW="314960" imgH="205740" progId="ACD.ChemSketchCDX">
                <p:embed/>
              </p:oleObj>
            </a:graphicData>
          </a:graphic>
        </p:graphicFrame>
        <p:graphicFrame>
          <p:nvGraphicFramePr>
            <p:cNvPr id="23598" name="Object 106"/>
            <p:cNvGraphicFramePr>
              <a:graphicFrameLocks noChangeAspect="1"/>
            </p:cNvGraphicFramePr>
            <p:nvPr/>
          </p:nvGraphicFramePr>
          <p:xfrm>
            <a:off x="5436" y="4032"/>
            <a:ext cx="162" cy="152"/>
          </p:xfrm>
          <a:graphic>
            <a:graphicData uri="http://schemas.openxmlformats.org/presentationml/2006/ole">
              <p:oleObj spid="_x0000_s24224" name="Equation" r:id="rId57" imgW="371160" imgH="239040" progId="">
                <p:embed/>
              </p:oleObj>
            </a:graphicData>
          </a:graphic>
        </p:graphicFrame>
        <p:graphicFrame>
          <p:nvGraphicFramePr>
            <p:cNvPr id="23599" name="Object 107"/>
            <p:cNvGraphicFramePr>
              <a:graphicFrameLocks noChangeAspect="1"/>
            </p:cNvGraphicFramePr>
            <p:nvPr/>
          </p:nvGraphicFramePr>
          <p:xfrm>
            <a:off x="5131" y="3956"/>
            <a:ext cx="323" cy="196"/>
          </p:xfrm>
          <a:graphic>
            <a:graphicData uri="http://schemas.openxmlformats.org/presentationml/2006/ole">
              <p:oleObj spid="_x0000_s24225" name="CS ChemDraw Drawing" r:id="rId58" imgW="337820" imgH="205740" progId="ACD.ChemSketchCDX">
                <p:embed/>
              </p:oleObj>
            </a:graphicData>
          </a:graphic>
        </p:graphicFrame>
      </p:grpSp>
      <p:sp>
        <p:nvSpPr>
          <p:cNvPr id="23627" name="AutoShape 109"/>
          <p:cNvSpPr>
            <a:spLocks noChangeArrowheads="1"/>
          </p:cNvSpPr>
          <p:nvPr/>
        </p:nvSpPr>
        <p:spPr bwMode="auto">
          <a:xfrm>
            <a:off x="7239000" y="1104900"/>
            <a:ext cx="152400" cy="266700"/>
          </a:xfrm>
          <a:prstGeom prst="downArrow">
            <a:avLst>
              <a:gd name="adj1" fmla="val 50000"/>
              <a:gd name="adj2" fmla="val 4375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  <p:transition spd="slow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AutoShape 2"/>
          <p:cNvSpPr>
            <a:spLocks noChangeArrowheads="1"/>
          </p:cNvSpPr>
          <p:nvPr/>
        </p:nvSpPr>
        <p:spPr bwMode="auto">
          <a:xfrm>
            <a:off x="5892800" y="241300"/>
            <a:ext cx="2959100" cy="81280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chemeClr val="bg1">
                  <a:gamma/>
                  <a:shade val="84314"/>
                  <a:invGamma/>
                </a:schemeClr>
              </a:gs>
              <a:gs pos="50000">
                <a:schemeClr val="bg1"/>
              </a:gs>
              <a:gs pos="100000">
                <a:schemeClr val="bg1">
                  <a:gamma/>
                  <a:shade val="84314"/>
                  <a:invGamma/>
                </a:schemeClr>
              </a:gs>
            </a:gsLst>
            <a:lin ang="2700000" scaled="1"/>
          </a:gradFill>
          <a:ln w="2857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graphicFrame>
        <p:nvGraphicFramePr>
          <p:cNvPr id="24578" name="Object 3"/>
          <p:cNvGraphicFramePr>
            <a:graphicFrameLocks noChangeAspect="1"/>
          </p:cNvGraphicFramePr>
          <p:nvPr/>
        </p:nvGraphicFramePr>
        <p:xfrm>
          <a:off x="455613" y="0"/>
          <a:ext cx="4191000" cy="3890963"/>
        </p:xfrm>
        <a:graphic>
          <a:graphicData uri="http://schemas.openxmlformats.org/presentationml/2006/ole">
            <p:oleObj spid="_x0000_s25216" name="Image bitmap" r:id="rId3" imgW="3591426" imgH="3333333" progId="PBrush">
              <p:embed/>
            </p:oleObj>
          </a:graphicData>
        </a:graphic>
      </p:graphicFrame>
      <p:sp>
        <p:nvSpPr>
          <p:cNvPr id="75780" name="Oval 4"/>
          <p:cNvSpPr>
            <a:spLocks noChangeArrowheads="1"/>
          </p:cNvSpPr>
          <p:nvPr/>
        </p:nvSpPr>
        <p:spPr bwMode="auto">
          <a:xfrm>
            <a:off x="4064000" y="1282700"/>
            <a:ext cx="393700" cy="1079500"/>
          </a:xfrm>
          <a:prstGeom prst="ellipse">
            <a:avLst/>
          </a:prstGeom>
          <a:gradFill rotWithShape="0">
            <a:gsLst>
              <a:gs pos="0">
                <a:schemeClr val="bg1">
                  <a:gamma/>
                  <a:shade val="46275"/>
                  <a:invGamma/>
                </a:schemeClr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75781" name="Freeform 5"/>
          <p:cNvSpPr>
            <a:spLocks/>
          </p:cNvSpPr>
          <p:nvPr/>
        </p:nvSpPr>
        <p:spPr bwMode="auto">
          <a:xfrm>
            <a:off x="1127125" y="1651000"/>
            <a:ext cx="1009650" cy="336550"/>
          </a:xfrm>
          <a:custGeom>
            <a:avLst/>
            <a:gdLst/>
            <a:ahLst/>
            <a:cxnLst>
              <a:cxn ang="0">
                <a:pos x="610" y="0"/>
              </a:cxn>
              <a:cxn ang="0">
                <a:pos x="622" y="34"/>
              </a:cxn>
              <a:cxn ang="0">
                <a:pos x="630" y="92"/>
              </a:cxn>
              <a:cxn ang="0">
                <a:pos x="632" y="120"/>
              </a:cxn>
              <a:cxn ang="0">
                <a:pos x="636" y="212"/>
              </a:cxn>
              <a:cxn ang="0">
                <a:pos x="232" y="206"/>
              </a:cxn>
              <a:cxn ang="0">
                <a:pos x="146" y="208"/>
              </a:cxn>
              <a:cxn ang="0">
                <a:pos x="78" y="178"/>
              </a:cxn>
              <a:cxn ang="0">
                <a:pos x="40" y="156"/>
              </a:cxn>
              <a:cxn ang="0">
                <a:pos x="4" y="136"/>
              </a:cxn>
              <a:cxn ang="0">
                <a:pos x="0" y="112"/>
              </a:cxn>
              <a:cxn ang="0">
                <a:pos x="2" y="76"/>
              </a:cxn>
              <a:cxn ang="0">
                <a:pos x="24" y="48"/>
              </a:cxn>
              <a:cxn ang="0">
                <a:pos x="64" y="26"/>
              </a:cxn>
              <a:cxn ang="0">
                <a:pos x="94" y="12"/>
              </a:cxn>
              <a:cxn ang="0">
                <a:pos x="130" y="8"/>
              </a:cxn>
              <a:cxn ang="0">
                <a:pos x="610" y="0"/>
              </a:cxn>
            </a:cxnLst>
            <a:rect l="0" t="0" r="r" b="b"/>
            <a:pathLst>
              <a:path w="636" h="212">
                <a:moveTo>
                  <a:pt x="610" y="0"/>
                </a:moveTo>
                <a:lnTo>
                  <a:pt x="622" y="34"/>
                </a:lnTo>
                <a:lnTo>
                  <a:pt x="630" y="92"/>
                </a:lnTo>
                <a:lnTo>
                  <a:pt x="632" y="120"/>
                </a:lnTo>
                <a:lnTo>
                  <a:pt x="636" y="212"/>
                </a:lnTo>
                <a:lnTo>
                  <a:pt x="232" y="206"/>
                </a:lnTo>
                <a:lnTo>
                  <a:pt x="146" y="208"/>
                </a:lnTo>
                <a:lnTo>
                  <a:pt x="78" y="178"/>
                </a:lnTo>
                <a:lnTo>
                  <a:pt x="40" y="156"/>
                </a:lnTo>
                <a:lnTo>
                  <a:pt x="4" y="136"/>
                </a:lnTo>
                <a:lnTo>
                  <a:pt x="0" y="112"/>
                </a:lnTo>
                <a:lnTo>
                  <a:pt x="2" y="76"/>
                </a:lnTo>
                <a:lnTo>
                  <a:pt x="24" y="48"/>
                </a:lnTo>
                <a:lnTo>
                  <a:pt x="64" y="26"/>
                </a:lnTo>
                <a:lnTo>
                  <a:pt x="94" y="12"/>
                </a:lnTo>
                <a:lnTo>
                  <a:pt x="130" y="8"/>
                </a:lnTo>
                <a:lnTo>
                  <a:pt x="610" y="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bg1">
                  <a:gamma/>
                  <a:shade val="56078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5782" name="Freeform 6"/>
          <p:cNvSpPr>
            <a:spLocks/>
          </p:cNvSpPr>
          <p:nvPr/>
        </p:nvSpPr>
        <p:spPr bwMode="auto">
          <a:xfrm>
            <a:off x="2349500" y="1625600"/>
            <a:ext cx="635000" cy="387350"/>
          </a:xfrm>
          <a:custGeom>
            <a:avLst/>
            <a:gdLst/>
            <a:ahLst/>
            <a:cxnLst>
              <a:cxn ang="0">
                <a:pos x="32" y="0"/>
              </a:cxn>
              <a:cxn ang="0">
                <a:pos x="18" y="40"/>
              </a:cxn>
              <a:cxn ang="0">
                <a:pos x="8" y="110"/>
              </a:cxn>
              <a:cxn ang="0">
                <a:pos x="4" y="170"/>
              </a:cxn>
              <a:cxn ang="0">
                <a:pos x="0" y="236"/>
              </a:cxn>
              <a:cxn ang="0">
                <a:pos x="398" y="244"/>
              </a:cxn>
              <a:cxn ang="0">
                <a:pos x="370" y="228"/>
              </a:cxn>
              <a:cxn ang="0">
                <a:pos x="352" y="178"/>
              </a:cxn>
              <a:cxn ang="0">
                <a:pos x="336" y="150"/>
              </a:cxn>
              <a:cxn ang="0">
                <a:pos x="338" y="112"/>
              </a:cxn>
              <a:cxn ang="0">
                <a:pos x="348" y="66"/>
              </a:cxn>
              <a:cxn ang="0">
                <a:pos x="366" y="26"/>
              </a:cxn>
              <a:cxn ang="0">
                <a:pos x="400" y="2"/>
              </a:cxn>
              <a:cxn ang="0">
                <a:pos x="32" y="0"/>
              </a:cxn>
            </a:cxnLst>
            <a:rect l="0" t="0" r="r" b="b"/>
            <a:pathLst>
              <a:path w="400" h="244">
                <a:moveTo>
                  <a:pt x="32" y="0"/>
                </a:moveTo>
                <a:lnTo>
                  <a:pt x="18" y="40"/>
                </a:lnTo>
                <a:lnTo>
                  <a:pt x="8" y="110"/>
                </a:lnTo>
                <a:lnTo>
                  <a:pt x="4" y="170"/>
                </a:lnTo>
                <a:lnTo>
                  <a:pt x="0" y="236"/>
                </a:lnTo>
                <a:lnTo>
                  <a:pt x="398" y="244"/>
                </a:lnTo>
                <a:lnTo>
                  <a:pt x="370" y="228"/>
                </a:lnTo>
                <a:lnTo>
                  <a:pt x="352" y="178"/>
                </a:lnTo>
                <a:lnTo>
                  <a:pt x="336" y="150"/>
                </a:lnTo>
                <a:lnTo>
                  <a:pt x="338" y="112"/>
                </a:lnTo>
                <a:lnTo>
                  <a:pt x="348" y="66"/>
                </a:lnTo>
                <a:lnTo>
                  <a:pt x="366" y="26"/>
                </a:lnTo>
                <a:lnTo>
                  <a:pt x="400" y="2"/>
                </a:lnTo>
                <a:lnTo>
                  <a:pt x="32" y="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bg1">
                  <a:gamma/>
                  <a:shade val="46275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24640" name="Freeform 7"/>
          <p:cNvSpPr>
            <a:spLocks/>
          </p:cNvSpPr>
          <p:nvPr/>
        </p:nvSpPr>
        <p:spPr bwMode="auto">
          <a:xfrm>
            <a:off x="3994150" y="1371600"/>
            <a:ext cx="171450" cy="869950"/>
          </a:xfrm>
          <a:custGeom>
            <a:avLst/>
            <a:gdLst>
              <a:gd name="T0" fmla="*/ 84 w 108"/>
              <a:gd name="T1" fmla="*/ 0 h 548"/>
              <a:gd name="T2" fmla="*/ 4 w 108"/>
              <a:gd name="T3" fmla="*/ 248 h 548"/>
              <a:gd name="T4" fmla="*/ 108 w 108"/>
              <a:gd name="T5" fmla="*/ 548 h 548"/>
              <a:gd name="T6" fmla="*/ 0 60000 65536"/>
              <a:gd name="T7" fmla="*/ 0 60000 65536"/>
              <a:gd name="T8" fmla="*/ 0 60000 65536"/>
              <a:gd name="T9" fmla="*/ 0 w 108"/>
              <a:gd name="T10" fmla="*/ 0 h 548"/>
              <a:gd name="T11" fmla="*/ 108 w 108"/>
              <a:gd name="T12" fmla="*/ 548 h 5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8" h="548">
                <a:moveTo>
                  <a:pt x="84" y="0"/>
                </a:moveTo>
                <a:cubicBezTo>
                  <a:pt x="42" y="78"/>
                  <a:pt x="0" y="157"/>
                  <a:pt x="4" y="248"/>
                </a:cubicBezTo>
                <a:cubicBezTo>
                  <a:pt x="8" y="339"/>
                  <a:pt x="58" y="443"/>
                  <a:pt x="108" y="54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aphicFrame>
        <p:nvGraphicFramePr>
          <p:cNvPr id="24579" name="Object 8"/>
          <p:cNvGraphicFramePr>
            <a:graphicFrameLocks noChangeAspect="1"/>
          </p:cNvGraphicFramePr>
          <p:nvPr/>
        </p:nvGraphicFramePr>
        <p:xfrm>
          <a:off x="25400" y="4406900"/>
          <a:ext cx="4619625" cy="1384300"/>
        </p:xfrm>
        <a:graphic>
          <a:graphicData uri="http://schemas.openxmlformats.org/presentationml/2006/ole">
            <p:oleObj spid="_x0000_s25217" name="Image bitmap" r:id="rId4" imgW="1457143" imgH="609524" progId="PBrush">
              <p:embed/>
            </p:oleObj>
          </a:graphicData>
        </a:graphic>
      </p:graphicFrame>
      <p:sp>
        <p:nvSpPr>
          <p:cNvPr id="24641" name="Line 9"/>
          <p:cNvSpPr>
            <a:spLocks noChangeShapeType="1"/>
          </p:cNvSpPr>
          <p:nvPr/>
        </p:nvSpPr>
        <p:spPr bwMode="auto">
          <a:xfrm>
            <a:off x="596900" y="5651500"/>
            <a:ext cx="0" cy="120650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4642" name="Line 10"/>
          <p:cNvSpPr>
            <a:spLocks noChangeShapeType="1"/>
          </p:cNvSpPr>
          <p:nvPr/>
        </p:nvSpPr>
        <p:spPr bwMode="auto">
          <a:xfrm>
            <a:off x="4381500" y="5651500"/>
            <a:ext cx="0" cy="120650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pSp>
        <p:nvGrpSpPr>
          <p:cNvPr id="24643" name="Group 11"/>
          <p:cNvGrpSpPr>
            <a:grpSpLocks/>
          </p:cNvGrpSpPr>
          <p:nvPr/>
        </p:nvGrpSpPr>
        <p:grpSpPr bwMode="auto">
          <a:xfrm>
            <a:off x="5373688" y="368300"/>
            <a:ext cx="436562" cy="5257800"/>
            <a:chOff x="3537" y="224"/>
            <a:chExt cx="275" cy="3768"/>
          </a:xfrm>
        </p:grpSpPr>
        <p:sp>
          <p:nvSpPr>
            <p:cNvPr id="24668" name="Freeform 12"/>
            <p:cNvSpPr>
              <a:spLocks/>
            </p:cNvSpPr>
            <p:nvPr/>
          </p:nvSpPr>
          <p:spPr bwMode="auto">
            <a:xfrm>
              <a:off x="3569" y="248"/>
              <a:ext cx="243" cy="3744"/>
            </a:xfrm>
            <a:custGeom>
              <a:avLst/>
              <a:gdLst>
                <a:gd name="T0" fmla="*/ 255 w 451"/>
                <a:gd name="T1" fmla="*/ 0 h 3536"/>
                <a:gd name="T2" fmla="*/ 31 w 451"/>
                <a:gd name="T3" fmla="*/ 456 h 3536"/>
                <a:gd name="T4" fmla="*/ 439 w 451"/>
                <a:gd name="T5" fmla="*/ 1312 h 3536"/>
                <a:gd name="T6" fmla="*/ 103 w 451"/>
                <a:gd name="T7" fmla="*/ 2680 h 3536"/>
                <a:gd name="T8" fmla="*/ 391 w 451"/>
                <a:gd name="T9" fmla="*/ 3536 h 35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1"/>
                <a:gd name="T16" fmla="*/ 0 h 3536"/>
                <a:gd name="T17" fmla="*/ 451 w 451"/>
                <a:gd name="T18" fmla="*/ 3536 h 3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1" h="3536">
                  <a:moveTo>
                    <a:pt x="255" y="0"/>
                  </a:moveTo>
                  <a:cubicBezTo>
                    <a:pt x="127" y="118"/>
                    <a:pt x="0" y="237"/>
                    <a:pt x="31" y="456"/>
                  </a:cubicBezTo>
                  <a:cubicBezTo>
                    <a:pt x="62" y="675"/>
                    <a:pt x="427" y="941"/>
                    <a:pt x="439" y="1312"/>
                  </a:cubicBezTo>
                  <a:cubicBezTo>
                    <a:pt x="451" y="1683"/>
                    <a:pt x="111" y="2309"/>
                    <a:pt x="103" y="2680"/>
                  </a:cubicBezTo>
                  <a:cubicBezTo>
                    <a:pt x="95" y="3051"/>
                    <a:pt x="243" y="3293"/>
                    <a:pt x="391" y="3536"/>
                  </a:cubicBezTo>
                </a:path>
              </a:pathLst>
            </a:custGeom>
            <a:noFill/>
            <a:ln w="76200" cmpd="sng">
              <a:solidFill>
                <a:schemeClr val="fol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669" name="Freeform 13"/>
            <p:cNvSpPr>
              <a:spLocks/>
            </p:cNvSpPr>
            <p:nvPr/>
          </p:nvSpPr>
          <p:spPr bwMode="auto">
            <a:xfrm>
              <a:off x="3537" y="224"/>
              <a:ext cx="243" cy="3744"/>
            </a:xfrm>
            <a:custGeom>
              <a:avLst/>
              <a:gdLst>
                <a:gd name="T0" fmla="*/ 255 w 451"/>
                <a:gd name="T1" fmla="*/ 0 h 3536"/>
                <a:gd name="T2" fmla="*/ 31 w 451"/>
                <a:gd name="T3" fmla="*/ 456 h 3536"/>
                <a:gd name="T4" fmla="*/ 439 w 451"/>
                <a:gd name="T5" fmla="*/ 1312 h 3536"/>
                <a:gd name="T6" fmla="*/ 103 w 451"/>
                <a:gd name="T7" fmla="*/ 2680 h 3536"/>
                <a:gd name="T8" fmla="*/ 391 w 451"/>
                <a:gd name="T9" fmla="*/ 3536 h 35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1"/>
                <a:gd name="T16" fmla="*/ 0 h 3536"/>
                <a:gd name="T17" fmla="*/ 451 w 451"/>
                <a:gd name="T18" fmla="*/ 3536 h 3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1" h="3536">
                  <a:moveTo>
                    <a:pt x="255" y="0"/>
                  </a:moveTo>
                  <a:cubicBezTo>
                    <a:pt x="127" y="118"/>
                    <a:pt x="0" y="237"/>
                    <a:pt x="31" y="456"/>
                  </a:cubicBezTo>
                  <a:cubicBezTo>
                    <a:pt x="62" y="675"/>
                    <a:pt x="427" y="941"/>
                    <a:pt x="439" y="1312"/>
                  </a:cubicBezTo>
                  <a:cubicBezTo>
                    <a:pt x="451" y="1683"/>
                    <a:pt x="111" y="2309"/>
                    <a:pt x="103" y="2680"/>
                  </a:cubicBezTo>
                  <a:cubicBezTo>
                    <a:pt x="95" y="3051"/>
                    <a:pt x="243" y="3293"/>
                    <a:pt x="391" y="3536"/>
                  </a:cubicBezTo>
                </a:path>
              </a:pathLst>
            </a:custGeom>
            <a:noFill/>
            <a:ln w="76200" cmpd="sng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75790" name="Text Box 14"/>
          <p:cNvSpPr txBox="1">
            <a:spLocks noChangeArrowheads="1"/>
          </p:cNvSpPr>
          <p:nvPr/>
        </p:nvSpPr>
        <p:spPr bwMode="auto">
          <a:xfrm>
            <a:off x="5930900" y="279400"/>
            <a:ext cx="3022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fr-FR" sz="200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Espèces chimiques   dans le bécher:</a:t>
            </a:r>
          </a:p>
        </p:txBody>
      </p:sp>
      <p:graphicFrame>
        <p:nvGraphicFramePr>
          <p:cNvPr id="24580" name="Object 15"/>
          <p:cNvGraphicFramePr>
            <a:graphicFrameLocks noChangeAspect="1"/>
          </p:cNvGraphicFramePr>
          <p:nvPr/>
        </p:nvGraphicFramePr>
        <p:xfrm>
          <a:off x="2274888" y="4443413"/>
          <a:ext cx="358775" cy="252412"/>
        </p:xfrm>
        <a:graphic>
          <a:graphicData uri="http://schemas.openxmlformats.org/presentationml/2006/ole">
            <p:oleObj spid="_x0000_s25218" name="CS ChemDraw Drawing" r:id="rId5" imgW="236220" imgH="167640" progId="ACD.ChemSketchCDX">
              <p:embed/>
            </p:oleObj>
          </a:graphicData>
        </a:graphic>
      </p:graphicFrame>
      <p:graphicFrame>
        <p:nvGraphicFramePr>
          <p:cNvPr id="24581" name="Object 16"/>
          <p:cNvGraphicFramePr>
            <a:graphicFrameLocks noChangeAspect="1"/>
          </p:cNvGraphicFramePr>
          <p:nvPr/>
        </p:nvGraphicFramePr>
        <p:xfrm>
          <a:off x="2078038" y="1257300"/>
          <a:ext cx="609600" cy="330200"/>
        </p:xfrm>
        <a:graphic>
          <a:graphicData uri="http://schemas.openxmlformats.org/presentationml/2006/ole">
            <p:oleObj spid="_x0000_s25219" name="CS ChemDraw Drawing" r:id="rId6" imgW="401320" imgH="218440" progId="ACD.ChemSketchCDX">
              <p:embed/>
            </p:oleObj>
          </a:graphicData>
        </a:graphic>
      </p:graphicFrame>
      <p:graphicFrame>
        <p:nvGraphicFramePr>
          <p:cNvPr id="24582" name="Object 17"/>
          <p:cNvGraphicFramePr>
            <a:graphicFrameLocks noChangeAspect="1"/>
          </p:cNvGraphicFramePr>
          <p:nvPr/>
        </p:nvGraphicFramePr>
        <p:xfrm>
          <a:off x="1182688" y="5675313"/>
          <a:ext cx="358775" cy="252412"/>
        </p:xfrm>
        <a:graphic>
          <a:graphicData uri="http://schemas.openxmlformats.org/presentationml/2006/ole">
            <p:oleObj spid="_x0000_s25220" name="CS ChemDraw Drawing" r:id="rId7" imgW="236220" imgH="167640" progId="ACD.ChemSketchCDX">
              <p:embed/>
            </p:oleObj>
          </a:graphicData>
        </a:graphic>
      </p:graphicFrame>
      <p:graphicFrame>
        <p:nvGraphicFramePr>
          <p:cNvPr id="24583" name="Object 18"/>
          <p:cNvGraphicFramePr>
            <a:graphicFrameLocks noChangeAspect="1"/>
          </p:cNvGraphicFramePr>
          <p:nvPr/>
        </p:nvGraphicFramePr>
        <p:xfrm>
          <a:off x="1849438" y="3479800"/>
          <a:ext cx="609600" cy="330200"/>
        </p:xfrm>
        <a:graphic>
          <a:graphicData uri="http://schemas.openxmlformats.org/presentationml/2006/ole">
            <p:oleObj spid="_x0000_s25221" name="CS ChemDraw Drawing" r:id="rId8" imgW="401320" imgH="218440" progId="ACD.ChemSketchCDX">
              <p:embed/>
            </p:oleObj>
          </a:graphicData>
        </a:graphic>
      </p:graphicFrame>
      <p:graphicFrame>
        <p:nvGraphicFramePr>
          <p:cNvPr id="24584" name="Object 19"/>
          <p:cNvGraphicFramePr>
            <a:graphicFrameLocks noChangeAspect="1"/>
          </p:cNvGraphicFramePr>
          <p:nvPr/>
        </p:nvGraphicFramePr>
        <p:xfrm>
          <a:off x="1843088" y="3033713"/>
          <a:ext cx="358775" cy="252412"/>
        </p:xfrm>
        <a:graphic>
          <a:graphicData uri="http://schemas.openxmlformats.org/presentationml/2006/ole">
            <p:oleObj spid="_x0000_s25222" name="CS ChemDraw Drawing" r:id="rId9" imgW="236220" imgH="167640" progId="ACD.ChemSketchCDX">
              <p:embed/>
            </p:oleObj>
          </a:graphicData>
        </a:graphic>
      </p:graphicFrame>
      <p:graphicFrame>
        <p:nvGraphicFramePr>
          <p:cNvPr id="24585" name="Object 20"/>
          <p:cNvGraphicFramePr>
            <a:graphicFrameLocks noChangeAspect="1"/>
          </p:cNvGraphicFramePr>
          <p:nvPr/>
        </p:nvGraphicFramePr>
        <p:xfrm>
          <a:off x="1792288" y="2220913"/>
          <a:ext cx="358775" cy="252412"/>
        </p:xfrm>
        <a:graphic>
          <a:graphicData uri="http://schemas.openxmlformats.org/presentationml/2006/ole">
            <p:oleObj spid="_x0000_s25223" name="CS ChemDraw Drawing" r:id="rId10" imgW="236220" imgH="167640" progId="ACD.ChemSketchCDX">
              <p:embed/>
            </p:oleObj>
          </a:graphicData>
        </a:graphic>
      </p:graphicFrame>
      <p:graphicFrame>
        <p:nvGraphicFramePr>
          <p:cNvPr id="24586" name="Object 21"/>
          <p:cNvGraphicFramePr>
            <a:graphicFrameLocks noChangeAspect="1"/>
          </p:cNvGraphicFramePr>
          <p:nvPr/>
        </p:nvGraphicFramePr>
        <p:xfrm>
          <a:off x="1544638" y="952500"/>
          <a:ext cx="609600" cy="330200"/>
        </p:xfrm>
        <a:graphic>
          <a:graphicData uri="http://schemas.openxmlformats.org/presentationml/2006/ole">
            <p:oleObj spid="_x0000_s25224" name="CS ChemDraw Drawing" r:id="rId11" imgW="401320" imgH="218440" progId="ACD.ChemSketchCDX">
              <p:embed/>
            </p:oleObj>
          </a:graphicData>
        </a:graphic>
      </p:graphicFrame>
      <p:sp>
        <p:nvSpPr>
          <p:cNvPr id="24645" name="Rectangle 2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4646" name="Freeform 23"/>
          <p:cNvSpPr>
            <a:spLocks/>
          </p:cNvSpPr>
          <p:nvPr/>
        </p:nvSpPr>
        <p:spPr bwMode="auto">
          <a:xfrm>
            <a:off x="762000" y="5321300"/>
            <a:ext cx="3441700" cy="158750"/>
          </a:xfrm>
          <a:custGeom>
            <a:avLst/>
            <a:gdLst>
              <a:gd name="T0" fmla="*/ 0 w 2168"/>
              <a:gd name="T1" fmla="*/ 0 h 100"/>
              <a:gd name="T2" fmla="*/ 264 w 2168"/>
              <a:gd name="T3" fmla="*/ 56 h 100"/>
              <a:gd name="T4" fmla="*/ 768 w 2168"/>
              <a:gd name="T5" fmla="*/ 88 h 100"/>
              <a:gd name="T6" fmla="*/ 1320 w 2168"/>
              <a:gd name="T7" fmla="*/ 96 h 100"/>
              <a:gd name="T8" fmla="*/ 1728 w 2168"/>
              <a:gd name="T9" fmla="*/ 64 h 100"/>
              <a:gd name="T10" fmla="*/ 2168 w 2168"/>
              <a:gd name="T11" fmla="*/ 8 h 1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168"/>
              <a:gd name="T19" fmla="*/ 0 h 100"/>
              <a:gd name="T20" fmla="*/ 2168 w 2168"/>
              <a:gd name="T21" fmla="*/ 100 h 1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8" h="100">
                <a:moveTo>
                  <a:pt x="0" y="0"/>
                </a:moveTo>
                <a:cubicBezTo>
                  <a:pt x="68" y="20"/>
                  <a:pt x="136" y="41"/>
                  <a:pt x="264" y="56"/>
                </a:cubicBezTo>
                <a:cubicBezTo>
                  <a:pt x="392" y="71"/>
                  <a:pt x="592" y="81"/>
                  <a:pt x="768" y="88"/>
                </a:cubicBezTo>
                <a:cubicBezTo>
                  <a:pt x="944" y="95"/>
                  <a:pt x="1160" y="100"/>
                  <a:pt x="1320" y="96"/>
                </a:cubicBezTo>
                <a:cubicBezTo>
                  <a:pt x="1480" y="92"/>
                  <a:pt x="1587" y="79"/>
                  <a:pt x="1728" y="64"/>
                </a:cubicBezTo>
                <a:cubicBezTo>
                  <a:pt x="1869" y="49"/>
                  <a:pt x="2018" y="28"/>
                  <a:pt x="2168" y="8"/>
                </a:cubicBezTo>
              </a:path>
            </a:pathLst>
          </a:custGeom>
          <a:noFill/>
          <a:ln w="12700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aphicFrame>
        <p:nvGraphicFramePr>
          <p:cNvPr id="24587" name="Object 24"/>
          <p:cNvGraphicFramePr>
            <a:graphicFrameLocks noChangeAspect="1"/>
          </p:cNvGraphicFramePr>
          <p:nvPr/>
        </p:nvGraphicFramePr>
        <p:xfrm>
          <a:off x="798513" y="6000750"/>
          <a:ext cx="463550" cy="268288"/>
        </p:xfrm>
        <a:graphic>
          <a:graphicData uri="http://schemas.openxmlformats.org/presentationml/2006/ole">
            <p:oleObj spid="_x0000_s25225" name="CS ChemDraw Drawing" r:id="rId12" imgW="304800" imgH="177800" progId="ACD.ChemSketchCDX">
              <p:embed/>
            </p:oleObj>
          </a:graphicData>
        </a:graphic>
      </p:graphicFrame>
      <p:graphicFrame>
        <p:nvGraphicFramePr>
          <p:cNvPr id="24588" name="Object 26"/>
          <p:cNvGraphicFramePr>
            <a:graphicFrameLocks noChangeAspect="1"/>
          </p:cNvGraphicFramePr>
          <p:nvPr/>
        </p:nvGraphicFramePr>
        <p:xfrm>
          <a:off x="1636713" y="6407150"/>
          <a:ext cx="463550" cy="268288"/>
        </p:xfrm>
        <a:graphic>
          <a:graphicData uri="http://schemas.openxmlformats.org/presentationml/2006/ole">
            <p:oleObj spid="_x0000_s25226" name="CS ChemDraw Drawing" r:id="rId13" imgW="304800" imgH="177800" progId="ACD.ChemSketchCDX">
              <p:embed/>
            </p:oleObj>
          </a:graphicData>
        </a:graphic>
      </p:graphicFrame>
      <p:graphicFrame>
        <p:nvGraphicFramePr>
          <p:cNvPr id="24589" name="Object 27"/>
          <p:cNvGraphicFramePr>
            <a:graphicFrameLocks noChangeAspect="1"/>
          </p:cNvGraphicFramePr>
          <p:nvPr/>
        </p:nvGraphicFramePr>
        <p:xfrm>
          <a:off x="2236788" y="2474913"/>
          <a:ext cx="358775" cy="252412"/>
        </p:xfrm>
        <a:graphic>
          <a:graphicData uri="http://schemas.openxmlformats.org/presentationml/2006/ole">
            <p:oleObj spid="_x0000_s25227" name="CS ChemDraw Drawing" r:id="rId14" imgW="236220" imgH="167640" progId="ACD.ChemSketchCDX">
              <p:embed/>
            </p:oleObj>
          </a:graphicData>
        </a:graphic>
      </p:graphicFrame>
      <p:graphicFrame>
        <p:nvGraphicFramePr>
          <p:cNvPr id="24590" name="Object 28"/>
          <p:cNvGraphicFramePr>
            <a:graphicFrameLocks noChangeAspect="1"/>
          </p:cNvGraphicFramePr>
          <p:nvPr/>
        </p:nvGraphicFramePr>
        <p:xfrm>
          <a:off x="1760538" y="3937000"/>
          <a:ext cx="609600" cy="330200"/>
        </p:xfrm>
        <a:graphic>
          <a:graphicData uri="http://schemas.openxmlformats.org/presentationml/2006/ole">
            <p:oleObj spid="_x0000_s25228" name="CS ChemDraw Drawing" r:id="rId15" imgW="401320" imgH="218440" progId="ACD.ChemSketchCDX">
              <p:embed/>
            </p:oleObj>
          </a:graphicData>
        </a:graphic>
      </p:graphicFrame>
      <p:graphicFrame>
        <p:nvGraphicFramePr>
          <p:cNvPr id="24591" name="Object 29"/>
          <p:cNvGraphicFramePr>
            <a:graphicFrameLocks noChangeAspect="1"/>
          </p:cNvGraphicFramePr>
          <p:nvPr/>
        </p:nvGraphicFramePr>
        <p:xfrm>
          <a:off x="1874838" y="2692400"/>
          <a:ext cx="609600" cy="330200"/>
        </p:xfrm>
        <a:graphic>
          <a:graphicData uri="http://schemas.openxmlformats.org/presentationml/2006/ole">
            <p:oleObj spid="_x0000_s25229" name="CS ChemDraw Drawing" r:id="rId16" imgW="401320" imgH="218440" progId="ACD.ChemSketchCDX">
              <p:embed/>
            </p:oleObj>
          </a:graphicData>
        </a:graphic>
      </p:graphicFrame>
      <p:graphicFrame>
        <p:nvGraphicFramePr>
          <p:cNvPr id="24592" name="Object 30"/>
          <p:cNvGraphicFramePr>
            <a:graphicFrameLocks noChangeAspect="1"/>
          </p:cNvGraphicFramePr>
          <p:nvPr/>
        </p:nvGraphicFramePr>
        <p:xfrm>
          <a:off x="1779588" y="1306513"/>
          <a:ext cx="358775" cy="252412"/>
        </p:xfrm>
        <a:graphic>
          <a:graphicData uri="http://schemas.openxmlformats.org/presentationml/2006/ole">
            <p:oleObj spid="_x0000_s25230" name="CS ChemDraw Drawing" r:id="rId17" imgW="236220" imgH="167640" progId="ACD.ChemSketchCDX">
              <p:embed/>
            </p:oleObj>
          </a:graphicData>
        </a:graphic>
      </p:graphicFrame>
      <p:graphicFrame>
        <p:nvGraphicFramePr>
          <p:cNvPr id="24593" name="Object 31"/>
          <p:cNvGraphicFramePr>
            <a:graphicFrameLocks noChangeAspect="1"/>
          </p:cNvGraphicFramePr>
          <p:nvPr/>
        </p:nvGraphicFramePr>
        <p:xfrm>
          <a:off x="2185988" y="3236913"/>
          <a:ext cx="358775" cy="252412"/>
        </p:xfrm>
        <a:graphic>
          <a:graphicData uri="http://schemas.openxmlformats.org/presentationml/2006/ole">
            <p:oleObj spid="_x0000_s25231" name="CS ChemDraw Drawing" r:id="rId18" imgW="236220" imgH="167640" progId="ACD.ChemSketchCDX">
              <p:embed/>
            </p:oleObj>
          </a:graphicData>
        </a:graphic>
      </p:graphicFrame>
      <p:graphicFrame>
        <p:nvGraphicFramePr>
          <p:cNvPr id="24594" name="Object 32"/>
          <p:cNvGraphicFramePr>
            <a:graphicFrameLocks noChangeAspect="1"/>
          </p:cNvGraphicFramePr>
          <p:nvPr/>
        </p:nvGraphicFramePr>
        <p:xfrm>
          <a:off x="2065338" y="2032000"/>
          <a:ext cx="609600" cy="330200"/>
        </p:xfrm>
        <a:graphic>
          <a:graphicData uri="http://schemas.openxmlformats.org/presentationml/2006/ole">
            <p:oleObj spid="_x0000_s25232" name="CS ChemDraw Drawing" r:id="rId19" imgW="401320" imgH="218440" progId="ACD.ChemSketchCDX">
              <p:embed/>
            </p:oleObj>
          </a:graphicData>
        </a:graphic>
      </p:graphicFrame>
      <p:graphicFrame>
        <p:nvGraphicFramePr>
          <p:cNvPr id="24595" name="Object 33"/>
          <p:cNvGraphicFramePr>
            <a:graphicFrameLocks noChangeAspect="1"/>
          </p:cNvGraphicFramePr>
          <p:nvPr/>
        </p:nvGraphicFramePr>
        <p:xfrm>
          <a:off x="2160588" y="6488113"/>
          <a:ext cx="358775" cy="252412"/>
        </p:xfrm>
        <a:graphic>
          <a:graphicData uri="http://schemas.openxmlformats.org/presentationml/2006/ole">
            <p:oleObj spid="_x0000_s25233" name="CS ChemDraw Drawing" r:id="rId20" imgW="236220" imgH="167640" progId="ACD.ChemSketchCDX">
              <p:embed/>
            </p:oleObj>
          </a:graphicData>
        </a:graphic>
      </p:graphicFrame>
      <p:graphicFrame>
        <p:nvGraphicFramePr>
          <p:cNvPr id="24596" name="Object 34"/>
          <p:cNvGraphicFramePr>
            <a:graphicFrameLocks noChangeAspect="1"/>
          </p:cNvGraphicFramePr>
          <p:nvPr/>
        </p:nvGraphicFramePr>
        <p:xfrm>
          <a:off x="2376488" y="5345113"/>
          <a:ext cx="358775" cy="252412"/>
        </p:xfrm>
        <a:graphic>
          <a:graphicData uri="http://schemas.openxmlformats.org/presentationml/2006/ole">
            <p:oleObj spid="_x0000_s25234" name="CS ChemDraw Drawing" r:id="rId21" imgW="236220" imgH="167640" progId="ACD.ChemSketchCDX">
              <p:embed/>
            </p:oleObj>
          </a:graphicData>
        </a:graphic>
      </p:graphicFrame>
      <p:graphicFrame>
        <p:nvGraphicFramePr>
          <p:cNvPr id="24597" name="Object 35"/>
          <p:cNvGraphicFramePr>
            <a:graphicFrameLocks noChangeAspect="1"/>
          </p:cNvGraphicFramePr>
          <p:nvPr/>
        </p:nvGraphicFramePr>
        <p:xfrm>
          <a:off x="1490663" y="5886450"/>
          <a:ext cx="512762" cy="311150"/>
        </p:xfrm>
        <a:graphic>
          <a:graphicData uri="http://schemas.openxmlformats.org/presentationml/2006/ole">
            <p:oleObj spid="_x0000_s25235" name="CS ChemDraw Drawing" r:id="rId22" imgW="337820" imgH="205740" progId="ACD.ChemSketchCDX">
              <p:embed/>
            </p:oleObj>
          </a:graphicData>
        </a:graphic>
      </p:graphicFrame>
      <p:graphicFrame>
        <p:nvGraphicFramePr>
          <p:cNvPr id="24598" name="Object 36"/>
          <p:cNvGraphicFramePr>
            <a:graphicFrameLocks noChangeAspect="1"/>
          </p:cNvGraphicFramePr>
          <p:nvPr/>
        </p:nvGraphicFramePr>
        <p:xfrm>
          <a:off x="1643063" y="5454650"/>
          <a:ext cx="512762" cy="311150"/>
        </p:xfrm>
        <a:graphic>
          <a:graphicData uri="http://schemas.openxmlformats.org/presentationml/2006/ole">
            <p:oleObj spid="_x0000_s25236" name="CS ChemDraw Drawing" r:id="rId23" imgW="337820" imgH="205740" progId="ACD.ChemSketchCDX">
              <p:embed/>
            </p:oleObj>
          </a:graphicData>
        </a:graphic>
      </p:graphicFrame>
      <p:graphicFrame>
        <p:nvGraphicFramePr>
          <p:cNvPr id="24599" name="Object 37"/>
          <p:cNvGraphicFramePr>
            <a:graphicFrameLocks noChangeAspect="1"/>
          </p:cNvGraphicFramePr>
          <p:nvPr/>
        </p:nvGraphicFramePr>
        <p:xfrm>
          <a:off x="2198688" y="5751513"/>
          <a:ext cx="358775" cy="252412"/>
        </p:xfrm>
        <a:graphic>
          <a:graphicData uri="http://schemas.openxmlformats.org/presentationml/2006/ole">
            <p:oleObj spid="_x0000_s25237" name="CS ChemDraw Drawing" r:id="rId24" imgW="236220" imgH="167640" progId="ACD.ChemSketchCDX">
              <p:embed/>
            </p:oleObj>
          </a:graphicData>
        </a:graphic>
      </p:graphicFrame>
      <p:graphicFrame>
        <p:nvGraphicFramePr>
          <p:cNvPr id="24600" name="Object 38"/>
          <p:cNvGraphicFramePr>
            <a:graphicFrameLocks noChangeAspect="1"/>
          </p:cNvGraphicFramePr>
          <p:nvPr/>
        </p:nvGraphicFramePr>
        <p:xfrm>
          <a:off x="2640013" y="5822950"/>
          <a:ext cx="463550" cy="268288"/>
        </p:xfrm>
        <a:graphic>
          <a:graphicData uri="http://schemas.openxmlformats.org/presentationml/2006/ole">
            <p:oleObj spid="_x0000_s25238" name="CS ChemDraw Drawing" r:id="rId25" imgW="304800" imgH="177800" progId="ACD.ChemSketchCDX">
              <p:embed/>
            </p:oleObj>
          </a:graphicData>
        </a:graphic>
      </p:graphicFrame>
      <p:graphicFrame>
        <p:nvGraphicFramePr>
          <p:cNvPr id="24601" name="Object 39"/>
          <p:cNvGraphicFramePr>
            <a:graphicFrameLocks noChangeAspect="1"/>
          </p:cNvGraphicFramePr>
          <p:nvPr/>
        </p:nvGraphicFramePr>
        <p:xfrm>
          <a:off x="3643313" y="6140450"/>
          <a:ext cx="463550" cy="268288"/>
        </p:xfrm>
        <a:graphic>
          <a:graphicData uri="http://schemas.openxmlformats.org/presentationml/2006/ole">
            <p:oleObj spid="_x0000_s25239" name="CS ChemDraw Drawing" r:id="rId26" imgW="304800" imgH="177800" progId="ACD.ChemSketchCDX">
              <p:embed/>
            </p:oleObj>
          </a:graphicData>
        </a:graphic>
      </p:graphicFrame>
      <p:graphicFrame>
        <p:nvGraphicFramePr>
          <p:cNvPr id="24602" name="Object 40"/>
          <p:cNvGraphicFramePr>
            <a:graphicFrameLocks noChangeAspect="1"/>
          </p:cNvGraphicFramePr>
          <p:nvPr/>
        </p:nvGraphicFramePr>
        <p:xfrm>
          <a:off x="2900363" y="5429250"/>
          <a:ext cx="512762" cy="311150"/>
        </p:xfrm>
        <a:graphic>
          <a:graphicData uri="http://schemas.openxmlformats.org/presentationml/2006/ole">
            <p:oleObj spid="_x0000_s25240" name="CS ChemDraw Drawing" r:id="rId27" imgW="337820" imgH="205740" progId="ACD.ChemSketchCDX">
              <p:embed/>
            </p:oleObj>
          </a:graphicData>
        </a:graphic>
      </p:graphicFrame>
      <p:graphicFrame>
        <p:nvGraphicFramePr>
          <p:cNvPr id="24603" name="Object 41"/>
          <p:cNvGraphicFramePr>
            <a:graphicFrameLocks noChangeAspect="1"/>
          </p:cNvGraphicFramePr>
          <p:nvPr/>
        </p:nvGraphicFramePr>
        <p:xfrm>
          <a:off x="3522663" y="5632450"/>
          <a:ext cx="512762" cy="311150"/>
        </p:xfrm>
        <a:graphic>
          <a:graphicData uri="http://schemas.openxmlformats.org/presentationml/2006/ole">
            <p:oleObj spid="_x0000_s25241" name="CS ChemDraw Drawing" r:id="rId28" imgW="337820" imgH="205740" progId="ACD.ChemSketchCDX">
              <p:embed/>
            </p:oleObj>
          </a:graphicData>
        </a:graphic>
      </p:graphicFrame>
      <p:graphicFrame>
        <p:nvGraphicFramePr>
          <p:cNvPr id="24604" name="Object 42"/>
          <p:cNvGraphicFramePr>
            <a:graphicFrameLocks noChangeAspect="1"/>
          </p:cNvGraphicFramePr>
          <p:nvPr/>
        </p:nvGraphicFramePr>
        <p:xfrm>
          <a:off x="2633663" y="6292850"/>
          <a:ext cx="512762" cy="311150"/>
        </p:xfrm>
        <a:graphic>
          <a:graphicData uri="http://schemas.openxmlformats.org/presentationml/2006/ole">
            <p:oleObj spid="_x0000_s25242" name="CS ChemDraw Drawing" r:id="rId29" imgW="337820" imgH="205740" progId="ACD.ChemSketchCDX">
              <p:embed/>
            </p:oleObj>
          </a:graphicData>
        </a:graphic>
      </p:graphicFrame>
      <p:graphicFrame>
        <p:nvGraphicFramePr>
          <p:cNvPr id="24605" name="Object 43"/>
          <p:cNvGraphicFramePr>
            <a:graphicFrameLocks noChangeAspect="1"/>
          </p:cNvGraphicFramePr>
          <p:nvPr/>
        </p:nvGraphicFramePr>
        <p:xfrm>
          <a:off x="2100263" y="6102350"/>
          <a:ext cx="512762" cy="311150"/>
        </p:xfrm>
        <a:graphic>
          <a:graphicData uri="http://schemas.openxmlformats.org/presentationml/2006/ole">
            <p:oleObj spid="_x0000_s25243" name="CS ChemDraw Drawing" r:id="rId30" imgW="337820" imgH="205740" progId="ACD.ChemSketchCDX">
              <p:embed/>
            </p:oleObj>
          </a:graphicData>
        </a:graphic>
      </p:graphicFrame>
      <p:graphicFrame>
        <p:nvGraphicFramePr>
          <p:cNvPr id="24606" name="Object 44"/>
          <p:cNvGraphicFramePr>
            <a:graphicFrameLocks noChangeAspect="1"/>
          </p:cNvGraphicFramePr>
          <p:nvPr/>
        </p:nvGraphicFramePr>
        <p:xfrm>
          <a:off x="754063" y="6394450"/>
          <a:ext cx="512762" cy="311150"/>
        </p:xfrm>
        <a:graphic>
          <a:graphicData uri="http://schemas.openxmlformats.org/presentationml/2006/ole">
            <p:oleObj spid="_x0000_s25244" name="CS ChemDraw Drawing" r:id="rId31" imgW="337820" imgH="205740" progId="ACD.ChemSketchCDX">
              <p:embed/>
            </p:oleObj>
          </a:graphicData>
        </a:graphic>
      </p:graphicFrame>
      <p:graphicFrame>
        <p:nvGraphicFramePr>
          <p:cNvPr id="24607" name="Object 45"/>
          <p:cNvGraphicFramePr>
            <a:graphicFrameLocks noChangeAspect="1"/>
          </p:cNvGraphicFramePr>
          <p:nvPr/>
        </p:nvGraphicFramePr>
        <p:xfrm>
          <a:off x="1223963" y="6153150"/>
          <a:ext cx="512762" cy="311150"/>
        </p:xfrm>
        <a:graphic>
          <a:graphicData uri="http://schemas.openxmlformats.org/presentationml/2006/ole">
            <p:oleObj spid="_x0000_s25245" name="CS ChemDraw Drawing" r:id="rId32" imgW="337820" imgH="205740" progId="ACD.ChemSketchCDX">
              <p:embed/>
            </p:oleObj>
          </a:graphicData>
        </a:graphic>
      </p:graphicFrame>
      <p:graphicFrame>
        <p:nvGraphicFramePr>
          <p:cNvPr id="24608" name="Object 46"/>
          <p:cNvGraphicFramePr>
            <a:graphicFrameLocks noChangeAspect="1"/>
          </p:cNvGraphicFramePr>
          <p:nvPr/>
        </p:nvGraphicFramePr>
        <p:xfrm>
          <a:off x="1887538" y="647700"/>
          <a:ext cx="609600" cy="330200"/>
        </p:xfrm>
        <a:graphic>
          <a:graphicData uri="http://schemas.openxmlformats.org/presentationml/2006/ole">
            <p:oleObj spid="_x0000_s25246" name="CS ChemDraw Drawing" r:id="rId33" imgW="401320" imgH="218440" progId="ACD.ChemSketchCDX">
              <p:embed/>
            </p:oleObj>
          </a:graphicData>
        </a:graphic>
      </p:graphicFrame>
      <p:graphicFrame>
        <p:nvGraphicFramePr>
          <p:cNvPr id="24609" name="Object 47"/>
          <p:cNvGraphicFramePr>
            <a:graphicFrameLocks noChangeAspect="1"/>
          </p:cNvGraphicFramePr>
          <p:nvPr/>
        </p:nvGraphicFramePr>
        <p:xfrm>
          <a:off x="2173288" y="976313"/>
          <a:ext cx="358775" cy="252412"/>
        </p:xfrm>
        <a:graphic>
          <a:graphicData uri="http://schemas.openxmlformats.org/presentationml/2006/ole">
            <p:oleObj spid="_x0000_s25247" name="CS ChemDraw Drawing" r:id="rId34" imgW="236220" imgH="167640" progId="ACD.ChemSketchCDX">
              <p:embed/>
            </p:oleObj>
          </a:graphicData>
        </a:graphic>
      </p:graphicFrame>
      <p:graphicFrame>
        <p:nvGraphicFramePr>
          <p:cNvPr id="24610" name="Object 48"/>
          <p:cNvGraphicFramePr>
            <a:graphicFrameLocks noChangeAspect="1"/>
          </p:cNvGraphicFramePr>
          <p:nvPr/>
        </p:nvGraphicFramePr>
        <p:xfrm>
          <a:off x="2420938" y="406400"/>
          <a:ext cx="609600" cy="330200"/>
        </p:xfrm>
        <a:graphic>
          <a:graphicData uri="http://schemas.openxmlformats.org/presentationml/2006/ole">
            <p:oleObj spid="_x0000_s25248" name="CS ChemDraw Drawing" r:id="rId35" imgW="401320" imgH="218440" progId="ACD.ChemSketchCDX">
              <p:embed/>
            </p:oleObj>
          </a:graphicData>
        </a:graphic>
      </p:graphicFrame>
      <p:graphicFrame>
        <p:nvGraphicFramePr>
          <p:cNvPr id="24611" name="Object 49"/>
          <p:cNvGraphicFramePr>
            <a:graphicFrameLocks noChangeAspect="1"/>
          </p:cNvGraphicFramePr>
          <p:nvPr/>
        </p:nvGraphicFramePr>
        <p:xfrm>
          <a:off x="1449388" y="622300"/>
          <a:ext cx="358775" cy="252413"/>
        </p:xfrm>
        <a:graphic>
          <a:graphicData uri="http://schemas.openxmlformats.org/presentationml/2006/ole">
            <p:oleObj spid="_x0000_s25249" name="CS ChemDraw Drawing" r:id="rId36" imgW="236220" imgH="167640" progId="ACD.ChemSketchCDX">
              <p:embed/>
            </p:oleObj>
          </a:graphicData>
        </a:graphic>
      </p:graphicFrame>
      <p:graphicFrame>
        <p:nvGraphicFramePr>
          <p:cNvPr id="24612" name="Object 50"/>
          <p:cNvGraphicFramePr>
            <a:graphicFrameLocks noChangeAspect="1"/>
          </p:cNvGraphicFramePr>
          <p:nvPr/>
        </p:nvGraphicFramePr>
        <p:xfrm>
          <a:off x="1366838" y="292100"/>
          <a:ext cx="609600" cy="330200"/>
        </p:xfrm>
        <a:graphic>
          <a:graphicData uri="http://schemas.openxmlformats.org/presentationml/2006/ole">
            <p:oleObj spid="_x0000_s25250" name="CS ChemDraw Drawing" r:id="rId37" imgW="401320" imgH="218440" progId="ACD.ChemSketchCDX">
              <p:embed/>
            </p:oleObj>
          </a:graphicData>
        </a:graphic>
      </p:graphicFrame>
      <p:graphicFrame>
        <p:nvGraphicFramePr>
          <p:cNvPr id="24613" name="Object 51"/>
          <p:cNvGraphicFramePr>
            <a:graphicFrameLocks noChangeAspect="1"/>
          </p:cNvGraphicFramePr>
          <p:nvPr/>
        </p:nvGraphicFramePr>
        <p:xfrm>
          <a:off x="2058988" y="342900"/>
          <a:ext cx="358775" cy="252413"/>
        </p:xfrm>
        <a:graphic>
          <a:graphicData uri="http://schemas.openxmlformats.org/presentationml/2006/ole">
            <p:oleObj spid="_x0000_s25251" name="CS ChemDraw Drawing" r:id="rId38" imgW="236220" imgH="167640" progId="ACD.ChemSketchCDX">
              <p:embed/>
            </p:oleObj>
          </a:graphicData>
        </a:graphic>
      </p:graphicFrame>
      <p:graphicFrame>
        <p:nvGraphicFramePr>
          <p:cNvPr id="24614" name="Object 52"/>
          <p:cNvGraphicFramePr>
            <a:graphicFrameLocks noChangeAspect="1"/>
          </p:cNvGraphicFramePr>
          <p:nvPr/>
        </p:nvGraphicFramePr>
        <p:xfrm>
          <a:off x="1620838" y="0"/>
          <a:ext cx="609600" cy="330200"/>
        </p:xfrm>
        <a:graphic>
          <a:graphicData uri="http://schemas.openxmlformats.org/presentationml/2006/ole">
            <p:oleObj spid="_x0000_s25252" name="CS ChemDraw Drawing" r:id="rId39" imgW="401320" imgH="218440" progId="ACD.ChemSketchCDX">
              <p:embed/>
            </p:oleObj>
          </a:graphicData>
        </a:graphic>
      </p:graphicFrame>
      <p:graphicFrame>
        <p:nvGraphicFramePr>
          <p:cNvPr id="24615" name="Object 53"/>
          <p:cNvGraphicFramePr>
            <a:graphicFrameLocks noChangeAspect="1"/>
          </p:cNvGraphicFramePr>
          <p:nvPr/>
        </p:nvGraphicFramePr>
        <p:xfrm>
          <a:off x="2376488" y="0"/>
          <a:ext cx="358775" cy="252413"/>
        </p:xfrm>
        <a:graphic>
          <a:graphicData uri="http://schemas.openxmlformats.org/presentationml/2006/ole">
            <p:oleObj spid="_x0000_s25253" name="CS ChemDraw Drawing" r:id="rId40" imgW="236220" imgH="167640" progId="ACD.ChemSketchCDX">
              <p:embed/>
            </p:oleObj>
          </a:graphicData>
        </a:graphic>
      </p:graphicFrame>
      <p:grpSp>
        <p:nvGrpSpPr>
          <p:cNvPr id="24647" name="Group 54"/>
          <p:cNvGrpSpPr>
            <a:grpSpLocks/>
          </p:cNvGrpSpPr>
          <p:nvPr/>
        </p:nvGrpSpPr>
        <p:grpSpPr bwMode="auto">
          <a:xfrm>
            <a:off x="5384800" y="5842000"/>
            <a:ext cx="3676650" cy="939800"/>
            <a:chOff x="3392" y="3680"/>
            <a:chExt cx="2316" cy="592"/>
          </a:xfrm>
        </p:grpSpPr>
        <p:sp>
          <p:nvSpPr>
            <p:cNvPr id="24663" name="Text Box 55"/>
            <p:cNvSpPr txBox="1">
              <a:spLocks noChangeArrowheads="1"/>
            </p:cNvSpPr>
            <p:nvPr/>
          </p:nvSpPr>
          <p:spPr bwMode="auto">
            <a:xfrm>
              <a:off x="3392" y="3680"/>
              <a:ext cx="192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>
                  <a:solidFill>
                    <a:srgbClr val="FF0000"/>
                  </a:solidFill>
                  <a:latin typeface="Comic Sans MS" pitchFamily="66" charset="0"/>
                </a:rPr>
                <a:t>Réaction support de titrage:</a:t>
              </a:r>
            </a:p>
          </p:txBody>
        </p:sp>
        <p:sp>
          <p:nvSpPr>
            <p:cNvPr id="24664" name="AutoShape 56"/>
            <p:cNvSpPr>
              <a:spLocks noChangeArrowheads="1"/>
            </p:cNvSpPr>
            <p:nvPr/>
          </p:nvSpPr>
          <p:spPr bwMode="auto">
            <a:xfrm>
              <a:off x="3453" y="3921"/>
              <a:ext cx="2255" cy="351"/>
            </a:xfrm>
            <a:prstGeom prst="roundRect">
              <a:avLst>
                <a:gd name="adj" fmla="val 16667"/>
              </a:avLst>
            </a:prstGeom>
            <a:solidFill>
              <a:schemeClr val="folHlink"/>
            </a:soli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75833" name="AutoShape 57"/>
            <p:cNvSpPr>
              <a:spLocks noChangeArrowheads="1"/>
            </p:cNvSpPr>
            <p:nvPr/>
          </p:nvSpPr>
          <p:spPr bwMode="auto">
            <a:xfrm>
              <a:off x="3405" y="3857"/>
              <a:ext cx="2255" cy="367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1">
                    <a:gamma/>
                    <a:shade val="7607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76078"/>
                    <a:invGamma/>
                  </a:schemeClr>
                </a:gs>
              </a:gsLst>
              <a:lin ang="2700000" scaled="1"/>
            </a:gradFill>
            <a:ln w="381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FR"/>
            </a:p>
          </p:txBody>
        </p:sp>
        <p:graphicFrame>
          <p:nvGraphicFramePr>
            <p:cNvPr id="24629" name="Object 58"/>
            <p:cNvGraphicFramePr>
              <a:graphicFrameLocks noChangeAspect="1"/>
            </p:cNvGraphicFramePr>
            <p:nvPr/>
          </p:nvGraphicFramePr>
          <p:xfrm>
            <a:off x="3537" y="3931"/>
            <a:ext cx="384" cy="208"/>
          </p:xfrm>
          <a:graphic>
            <a:graphicData uri="http://schemas.openxmlformats.org/presentationml/2006/ole">
              <p:oleObj spid="_x0000_s25254" name="CS ChemDraw Drawing" r:id="rId41" imgW="401320" imgH="218440" progId="ACD.ChemSketchCDX">
                <p:embed/>
              </p:oleObj>
            </a:graphicData>
          </a:graphic>
        </p:graphicFrame>
        <p:graphicFrame>
          <p:nvGraphicFramePr>
            <p:cNvPr id="24630" name="Object 59"/>
            <p:cNvGraphicFramePr>
              <a:graphicFrameLocks noChangeAspect="1"/>
            </p:cNvGraphicFramePr>
            <p:nvPr/>
          </p:nvGraphicFramePr>
          <p:xfrm>
            <a:off x="4271" y="3951"/>
            <a:ext cx="316" cy="159"/>
          </p:xfrm>
          <a:graphic>
            <a:graphicData uri="http://schemas.openxmlformats.org/presentationml/2006/ole">
              <p:oleObj spid="_x0000_s25255" name="CS ChemDraw Drawing" r:id="rId42" imgW="330200" imgH="167640" progId="ACD.ChemSketchCDX">
                <p:embed/>
              </p:oleObj>
            </a:graphicData>
          </a:graphic>
        </p:graphicFrame>
        <p:graphicFrame>
          <p:nvGraphicFramePr>
            <p:cNvPr id="24631" name="Object 60"/>
            <p:cNvGraphicFramePr>
              <a:graphicFrameLocks noChangeAspect="1"/>
            </p:cNvGraphicFramePr>
            <p:nvPr/>
          </p:nvGraphicFramePr>
          <p:xfrm>
            <a:off x="4952" y="3952"/>
            <a:ext cx="169" cy="196"/>
          </p:xfrm>
          <a:graphic>
            <a:graphicData uri="http://schemas.openxmlformats.org/presentationml/2006/ole">
              <p:oleObj spid="_x0000_s25256" name="CS ChemDraw Drawing" r:id="rId43" imgW="561340" imgH="205740" progId="ACD.ChemSketchCDX">
                <p:embed/>
              </p:oleObj>
            </a:graphicData>
          </a:graphic>
        </p:graphicFrame>
        <p:sp>
          <p:nvSpPr>
            <p:cNvPr id="24666" name="Text Box 61"/>
            <p:cNvSpPr txBox="1">
              <a:spLocks noChangeArrowheads="1"/>
            </p:cNvSpPr>
            <p:nvPr/>
          </p:nvSpPr>
          <p:spPr bwMode="auto">
            <a:xfrm>
              <a:off x="3971" y="3908"/>
              <a:ext cx="88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/>
                <a:t>+</a:t>
              </a:r>
            </a:p>
          </p:txBody>
        </p:sp>
        <p:sp>
          <p:nvSpPr>
            <p:cNvPr id="24667" name="Text Box 62"/>
            <p:cNvSpPr txBox="1">
              <a:spLocks noChangeArrowheads="1"/>
            </p:cNvSpPr>
            <p:nvPr/>
          </p:nvSpPr>
          <p:spPr bwMode="auto">
            <a:xfrm>
              <a:off x="4634" y="3890"/>
              <a:ext cx="8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800" b="1">
                  <a:sym typeface="Wingdings" pitchFamily="2" charset="2"/>
                </a:rPr>
                <a:t></a:t>
              </a:r>
            </a:p>
          </p:txBody>
        </p:sp>
        <p:graphicFrame>
          <p:nvGraphicFramePr>
            <p:cNvPr id="24632" name="Object 63"/>
            <p:cNvGraphicFramePr>
              <a:graphicFrameLocks noChangeAspect="1"/>
            </p:cNvGraphicFramePr>
            <p:nvPr/>
          </p:nvGraphicFramePr>
          <p:xfrm>
            <a:off x="3835" y="4053"/>
            <a:ext cx="204" cy="133"/>
          </p:xfrm>
          <a:graphic>
            <a:graphicData uri="http://schemas.openxmlformats.org/presentationml/2006/ole">
              <p:oleObj spid="_x0000_s25257" name="CS ChemDraw Drawing" r:id="rId44" imgW="314960" imgH="205740" progId="ACD.ChemSketchCDX">
                <p:embed/>
              </p:oleObj>
            </a:graphicData>
          </a:graphic>
        </p:graphicFrame>
        <p:graphicFrame>
          <p:nvGraphicFramePr>
            <p:cNvPr id="24633" name="Object 64"/>
            <p:cNvGraphicFramePr>
              <a:graphicFrameLocks noChangeAspect="1"/>
            </p:cNvGraphicFramePr>
            <p:nvPr/>
          </p:nvGraphicFramePr>
          <p:xfrm>
            <a:off x="4499" y="4045"/>
            <a:ext cx="204" cy="133"/>
          </p:xfrm>
          <a:graphic>
            <a:graphicData uri="http://schemas.openxmlformats.org/presentationml/2006/ole">
              <p:oleObj spid="_x0000_s25258" name="CS ChemDraw Drawing" r:id="rId45" imgW="314960" imgH="205740" progId="ACD.ChemSketchCDX">
                <p:embed/>
              </p:oleObj>
            </a:graphicData>
          </a:graphic>
        </p:graphicFrame>
        <p:graphicFrame>
          <p:nvGraphicFramePr>
            <p:cNvPr id="24634" name="Object 65"/>
            <p:cNvGraphicFramePr>
              <a:graphicFrameLocks noChangeAspect="1"/>
            </p:cNvGraphicFramePr>
            <p:nvPr/>
          </p:nvGraphicFramePr>
          <p:xfrm>
            <a:off x="5436" y="4032"/>
            <a:ext cx="162" cy="152"/>
          </p:xfrm>
          <a:graphic>
            <a:graphicData uri="http://schemas.openxmlformats.org/presentationml/2006/ole">
              <p:oleObj spid="_x0000_s25259" name="Equation" r:id="rId46" imgW="371160" imgH="239040" progId="">
                <p:embed/>
              </p:oleObj>
            </a:graphicData>
          </a:graphic>
        </p:graphicFrame>
        <p:graphicFrame>
          <p:nvGraphicFramePr>
            <p:cNvPr id="24635" name="Object 66"/>
            <p:cNvGraphicFramePr>
              <a:graphicFrameLocks noChangeAspect="1"/>
            </p:cNvGraphicFramePr>
            <p:nvPr/>
          </p:nvGraphicFramePr>
          <p:xfrm>
            <a:off x="5131" y="3956"/>
            <a:ext cx="323" cy="196"/>
          </p:xfrm>
          <a:graphic>
            <a:graphicData uri="http://schemas.openxmlformats.org/presentationml/2006/ole">
              <p:oleObj spid="_x0000_s25260" name="CS ChemDraw Drawing" r:id="rId47" imgW="337820" imgH="205740" progId="ACD.ChemSketchCDX">
                <p:embed/>
              </p:oleObj>
            </a:graphicData>
          </a:graphic>
        </p:graphicFrame>
      </p:grpSp>
      <p:sp>
        <p:nvSpPr>
          <p:cNvPr id="24648" name="Text Box 81"/>
          <p:cNvSpPr txBox="1">
            <a:spLocks noChangeArrowheads="1"/>
          </p:cNvSpPr>
          <p:nvPr/>
        </p:nvSpPr>
        <p:spPr bwMode="auto">
          <a:xfrm>
            <a:off x="6426200" y="1358900"/>
            <a:ext cx="2362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800">
                <a:solidFill>
                  <a:schemeClr val="accent2"/>
                </a:solidFill>
                <a:latin typeface="Comic Sans MS" pitchFamily="66" charset="0"/>
              </a:rPr>
              <a:t>Avant l’équivalence…</a:t>
            </a:r>
          </a:p>
        </p:txBody>
      </p:sp>
      <p:grpSp>
        <p:nvGrpSpPr>
          <p:cNvPr id="24649" name="Group 82"/>
          <p:cNvGrpSpPr>
            <a:grpSpLocks/>
          </p:cNvGrpSpPr>
          <p:nvPr/>
        </p:nvGrpSpPr>
        <p:grpSpPr bwMode="auto">
          <a:xfrm>
            <a:off x="6184900" y="1422400"/>
            <a:ext cx="241300" cy="241300"/>
            <a:chOff x="4232" y="2360"/>
            <a:chExt cx="416" cy="392"/>
          </a:xfrm>
        </p:grpSpPr>
        <p:sp>
          <p:nvSpPr>
            <p:cNvPr id="24661" name="Oval 83"/>
            <p:cNvSpPr>
              <a:spLocks noChangeArrowheads="1"/>
            </p:cNvSpPr>
            <p:nvPr/>
          </p:nvSpPr>
          <p:spPr bwMode="auto">
            <a:xfrm>
              <a:off x="4232" y="2360"/>
              <a:ext cx="416" cy="392"/>
            </a:xfrm>
            <a:prstGeom prst="ellipse">
              <a:avLst/>
            </a:pr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75860" name="Oval 84"/>
            <p:cNvSpPr>
              <a:spLocks noChangeArrowheads="1"/>
            </p:cNvSpPr>
            <p:nvPr/>
          </p:nvSpPr>
          <p:spPr bwMode="auto">
            <a:xfrm>
              <a:off x="4232" y="2360"/>
              <a:ext cx="375" cy="369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gamma/>
                    <a:tint val="0"/>
                    <a:invGamma/>
                  </a:schemeClr>
                </a:gs>
                <a:gs pos="100000">
                  <a:schemeClr val="accent2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FR"/>
            </a:p>
          </p:txBody>
        </p:sp>
      </p:grpSp>
      <p:graphicFrame>
        <p:nvGraphicFramePr>
          <p:cNvPr id="24616" name="Object 85"/>
          <p:cNvGraphicFramePr>
            <a:graphicFrameLocks noChangeAspect="1"/>
          </p:cNvGraphicFramePr>
          <p:nvPr/>
        </p:nvGraphicFramePr>
        <p:xfrm>
          <a:off x="6475413" y="1809750"/>
          <a:ext cx="463550" cy="268288"/>
        </p:xfrm>
        <a:graphic>
          <a:graphicData uri="http://schemas.openxmlformats.org/presentationml/2006/ole">
            <p:oleObj spid="_x0000_s25261" name="CS ChemDraw Drawing" r:id="rId48" imgW="304800" imgH="177800" progId="ACD.ChemSketchCDX">
              <p:embed/>
            </p:oleObj>
          </a:graphicData>
        </a:graphic>
      </p:graphicFrame>
      <p:graphicFrame>
        <p:nvGraphicFramePr>
          <p:cNvPr id="24617" name="Object 86"/>
          <p:cNvGraphicFramePr>
            <a:graphicFrameLocks noChangeAspect="1"/>
          </p:cNvGraphicFramePr>
          <p:nvPr/>
        </p:nvGraphicFramePr>
        <p:xfrm>
          <a:off x="7153275" y="1827213"/>
          <a:ext cx="501650" cy="252412"/>
        </p:xfrm>
        <a:graphic>
          <a:graphicData uri="http://schemas.openxmlformats.org/presentationml/2006/ole">
            <p:oleObj spid="_x0000_s25262" name="CS ChemDraw Drawing" r:id="rId49" imgW="330200" imgH="167640" progId="ACD.ChemSketchCDX">
              <p:embed/>
            </p:oleObj>
          </a:graphicData>
        </a:graphic>
      </p:graphicFrame>
      <p:grpSp>
        <p:nvGrpSpPr>
          <p:cNvPr id="24650" name="Group 87"/>
          <p:cNvGrpSpPr>
            <a:grpSpLocks/>
          </p:cNvGrpSpPr>
          <p:nvPr/>
        </p:nvGrpSpPr>
        <p:grpSpPr bwMode="auto">
          <a:xfrm>
            <a:off x="7812088" y="1797050"/>
            <a:ext cx="633412" cy="492125"/>
            <a:chOff x="3977" y="1748"/>
            <a:chExt cx="399" cy="310"/>
          </a:xfrm>
        </p:grpSpPr>
        <p:graphicFrame>
          <p:nvGraphicFramePr>
            <p:cNvPr id="24627" name="Object 88"/>
            <p:cNvGraphicFramePr>
              <a:graphicFrameLocks noChangeAspect="1"/>
            </p:cNvGraphicFramePr>
            <p:nvPr/>
          </p:nvGraphicFramePr>
          <p:xfrm>
            <a:off x="4011" y="1748"/>
            <a:ext cx="323" cy="196"/>
          </p:xfrm>
          <a:graphic>
            <a:graphicData uri="http://schemas.openxmlformats.org/presentationml/2006/ole">
              <p:oleObj spid="_x0000_s25263" name="CS ChemDraw Drawing" r:id="rId50" imgW="337820" imgH="205740" progId="ACD.ChemSketchCDX">
                <p:embed/>
              </p:oleObj>
            </a:graphicData>
          </a:graphic>
        </p:graphicFrame>
        <p:graphicFrame>
          <p:nvGraphicFramePr>
            <p:cNvPr id="24628" name="Object 89"/>
            <p:cNvGraphicFramePr>
              <a:graphicFrameLocks noChangeAspect="1"/>
            </p:cNvGraphicFramePr>
            <p:nvPr/>
          </p:nvGraphicFramePr>
          <p:xfrm>
            <a:off x="3977" y="1940"/>
            <a:ext cx="399" cy="118"/>
          </p:xfrm>
          <a:graphic>
            <a:graphicData uri="http://schemas.openxmlformats.org/presentationml/2006/ole">
              <p:oleObj spid="_x0000_s25264" name="CS ChemDraw Drawing" r:id="rId51" imgW="576580" imgH="170180" progId="ACD.ChemSketchCDX">
                <p:embed/>
              </p:oleObj>
            </a:graphicData>
          </a:graphic>
        </p:graphicFrame>
      </p:grpSp>
      <p:graphicFrame>
        <p:nvGraphicFramePr>
          <p:cNvPr id="24618" name="Object 90"/>
          <p:cNvGraphicFramePr>
            <a:graphicFrameLocks noChangeAspect="1"/>
          </p:cNvGraphicFramePr>
          <p:nvPr/>
        </p:nvGraphicFramePr>
        <p:xfrm>
          <a:off x="6529388" y="2360613"/>
          <a:ext cx="358775" cy="252412"/>
        </p:xfrm>
        <a:graphic>
          <a:graphicData uri="http://schemas.openxmlformats.org/presentationml/2006/ole">
            <p:oleObj spid="_x0000_s25265" name="CS ChemDraw Drawing" r:id="rId52" imgW="236220" imgH="167640" progId="ACD.ChemSketchCDX">
              <p:embed/>
            </p:oleObj>
          </a:graphicData>
        </a:graphic>
      </p:graphicFrame>
      <p:grpSp>
        <p:nvGrpSpPr>
          <p:cNvPr id="24651" name="Group 91"/>
          <p:cNvGrpSpPr>
            <a:grpSpLocks/>
          </p:cNvGrpSpPr>
          <p:nvPr/>
        </p:nvGrpSpPr>
        <p:grpSpPr bwMode="auto">
          <a:xfrm>
            <a:off x="7046913" y="2305050"/>
            <a:ext cx="614362" cy="492125"/>
            <a:chOff x="3439" y="1748"/>
            <a:chExt cx="387" cy="310"/>
          </a:xfrm>
        </p:grpSpPr>
        <p:graphicFrame>
          <p:nvGraphicFramePr>
            <p:cNvPr id="24625" name="Object 92"/>
            <p:cNvGraphicFramePr>
              <a:graphicFrameLocks noChangeAspect="1"/>
            </p:cNvGraphicFramePr>
            <p:nvPr/>
          </p:nvGraphicFramePr>
          <p:xfrm>
            <a:off x="3467" y="1748"/>
            <a:ext cx="323" cy="196"/>
          </p:xfrm>
          <a:graphic>
            <a:graphicData uri="http://schemas.openxmlformats.org/presentationml/2006/ole">
              <p:oleObj spid="_x0000_s25266" name="CS ChemDraw Drawing" r:id="rId53" imgW="337820" imgH="205740" progId="ACD.ChemSketchCDX">
                <p:embed/>
              </p:oleObj>
            </a:graphicData>
          </a:graphic>
        </p:graphicFrame>
        <p:graphicFrame>
          <p:nvGraphicFramePr>
            <p:cNvPr id="24626" name="Object 93"/>
            <p:cNvGraphicFramePr>
              <a:graphicFrameLocks noChangeAspect="1"/>
            </p:cNvGraphicFramePr>
            <p:nvPr/>
          </p:nvGraphicFramePr>
          <p:xfrm>
            <a:off x="3439" y="1940"/>
            <a:ext cx="387" cy="118"/>
          </p:xfrm>
          <a:graphic>
            <a:graphicData uri="http://schemas.openxmlformats.org/presentationml/2006/ole">
              <p:oleObj spid="_x0000_s25267" name="CS ChemDraw Drawing" r:id="rId54" imgW="558800" imgH="170180" progId="ACD.ChemSketchCDX">
                <p:embed/>
              </p:oleObj>
            </a:graphicData>
          </a:graphic>
        </p:graphicFrame>
      </p:grpSp>
      <p:grpSp>
        <p:nvGrpSpPr>
          <p:cNvPr id="24652" name="Group 107"/>
          <p:cNvGrpSpPr>
            <a:grpSpLocks/>
          </p:cNvGrpSpPr>
          <p:nvPr/>
        </p:nvGrpSpPr>
        <p:grpSpPr bwMode="auto">
          <a:xfrm>
            <a:off x="6197600" y="3048000"/>
            <a:ext cx="2628900" cy="968375"/>
            <a:chOff x="3904" y="1920"/>
            <a:chExt cx="1656" cy="610"/>
          </a:xfrm>
        </p:grpSpPr>
        <p:grpSp>
          <p:nvGrpSpPr>
            <p:cNvPr id="24654" name="Group 94"/>
            <p:cNvGrpSpPr>
              <a:grpSpLocks/>
            </p:cNvGrpSpPr>
            <p:nvPr/>
          </p:nvGrpSpPr>
          <p:grpSpPr bwMode="auto">
            <a:xfrm>
              <a:off x="3904" y="1920"/>
              <a:ext cx="1640" cy="231"/>
              <a:chOff x="3904" y="1920"/>
              <a:chExt cx="1640" cy="231"/>
            </a:xfrm>
          </p:grpSpPr>
          <p:sp>
            <p:nvSpPr>
              <p:cNvPr id="24657" name="Text Box 95"/>
              <p:cNvSpPr txBox="1">
                <a:spLocks noChangeArrowheads="1"/>
              </p:cNvSpPr>
              <p:nvPr/>
            </p:nvSpPr>
            <p:spPr bwMode="auto">
              <a:xfrm>
                <a:off x="4056" y="1920"/>
                <a:ext cx="1488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800">
                    <a:solidFill>
                      <a:schemeClr val="accent2"/>
                    </a:solidFill>
                    <a:latin typeface="Comic Sans MS" pitchFamily="66" charset="0"/>
                  </a:rPr>
                  <a:t>A l’équivalence…</a:t>
                </a:r>
              </a:p>
            </p:txBody>
          </p:sp>
          <p:grpSp>
            <p:nvGrpSpPr>
              <p:cNvPr id="24658" name="Group 96"/>
              <p:cNvGrpSpPr>
                <a:grpSpLocks/>
              </p:cNvGrpSpPr>
              <p:nvPr/>
            </p:nvGrpSpPr>
            <p:grpSpPr bwMode="auto">
              <a:xfrm>
                <a:off x="3904" y="1960"/>
                <a:ext cx="152" cy="152"/>
                <a:chOff x="4232" y="2360"/>
                <a:chExt cx="416" cy="392"/>
              </a:xfrm>
            </p:grpSpPr>
            <p:sp>
              <p:nvSpPr>
                <p:cNvPr id="24659" name="Oval 97"/>
                <p:cNvSpPr>
                  <a:spLocks noChangeArrowheads="1"/>
                </p:cNvSpPr>
                <p:nvPr/>
              </p:nvSpPr>
              <p:spPr bwMode="auto">
                <a:xfrm>
                  <a:off x="4232" y="2360"/>
                  <a:ext cx="416" cy="392"/>
                </a:xfrm>
                <a:prstGeom prst="ellipse">
                  <a:avLst/>
                </a:prstGeom>
                <a:solidFill>
                  <a:schemeClr val="bg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75874" name="Oval 98"/>
                <p:cNvSpPr>
                  <a:spLocks noChangeArrowheads="1"/>
                </p:cNvSpPr>
                <p:nvPr/>
              </p:nvSpPr>
              <p:spPr bwMode="auto">
                <a:xfrm>
                  <a:off x="4232" y="2360"/>
                  <a:ext cx="375" cy="369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>
                        <a:gamma/>
                        <a:tint val="0"/>
                        <a:invGamma/>
                      </a:schemeClr>
                    </a:gs>
                    <a:gs pos="100000">
                      <a:schemeClr val="accent2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fr-FR"/>
                </a:p>
              </p:txBody>
            </p:sp>
          </p:grpSp>
        </p:grpSp>
        <p:graphicFrame>
          <p:nvGraphicFramePr>
            <p:cNvPr id="24619" name="Object 99"/>
            <p:cNvGraphicFramePr>
              <a:graphicFrameLocks noChangeAspect="1"/>
            </p:cNvGraphicFramePr>
            <p:nvPr/>
          </p:nvGraphicFramePr>
          <p:xfrm>
            <a:off x="4055" y="2204"/>
            <a:ext cx="292" cy="169"/>
          </p:xfrm>
          <a:graphic>
            <a:graphicData uri="http://schemas.openxmlformats.org/presentationml/2006/ole">
              <p:oleObj spid="_x0000_s25268" name="CS ChemDraw Drawing" r:id="rId55" imgW="304800" imgH="177800" progId="ACD.ChemSketchCDX">
                <p:embed/>
              </p:oleObj>
            </a:graphicData>
          </a:graphic>
        </p:graphicFrame>
        <p:grpSp>
          <p:nvGrpSpPr>
            <p:cNvPr id="24655" name="Group 100"/>
            <p:cNvGrpSpPr>
              <a:grpSpLocks/>
            </p:cNvGrpSpPr>
            <p:nvPr/>
          </p:nvGrpSpPr>
          <p:grpSpPr bwMode="auto">
            <a:xfrm>
              <a:off x="5161" y="2220"/>
              <a:ext cx="399" cy="310"/>
              <a:chOff x="3977" y="1748"/>
              <a:chExt cx="399" cy="310"/>
            </a:xfrm>
          </p:grpSpPr>
          <p:graphicFrame>
            <p:nvGraphicFramePr>
              <p:cNvPr id="24623" name="Object 101"/>
              <p:cNvGraphicFramePr>
                <a:graphicFrameLocks noChangeAspect="1"/>
              </p:cNvGraphicFramePr>
              <p:nvPr/>
            </p:nvGraphicFramePr>
            <p:xfrm>
              <a:off x="4011" y="1748"/>
              <a:ext cx="323" cy="196"/>
            </p:xfrm>
            <a:graphic>
              <a:graphicData uri="http://schemas.openxmlformats.org/presentationml/2006/ole">
                <p:oleObj spid="_x0000_s25269" name="CS ChemDraw Drawing" r:id="rId56" imgW="337820" imgH="205740" progId="ACD.ChemSketchCDX">
                  <p:embed/>
                </p:oleObj>
              </a:graphicData>
            </a:graphic>
          </p:graphicFrame>
          <p:graphicFrame>
            <p:nvGraphicFramePr>
              <p:cNvPr id="24624" name="Object 102"/>
              <p:cNvGraphicFramePr>
                <a:graphicFrameLocks noChangeAspect="1"/>
              </p:cNvGraphicFramePr>
              <p:nvPr/>
            </p:nvGraphicFramePr>
            <p:xfrm>
              <a:off x="3977" y="1940"/>
              <a:ext cx="399" cy="118"/>
            </p:xfrm>
            <a:graphic>
              <a:graphicData uri="http://schemas.openxmlformats.org/presentationml/2006/ole">
                <p:oleObj spid="_x0000_s25270" name="CS ChemDraw Drawing" r:id="rId57" imgW="576580" imgH="170180" progId="ACD.ChemSketchCDX">
                  <p:embed/>
                </p:oleObj>
              </a:graphicData>
            </a:graphic>
          </p:graphicFrame>
        </p:grpSp>
        <p:graphicFrame>
          <p:nvGraphicFramePr>
            <p:cNvPr id="24620" name="Object 103"/>
            <p:cNvGraphicFramePr>
              <a:graphicFrameLocks noChangeAspect="1"/>
            </p:cNvGraphicFramePr>
            <p:nvPr/>
          </p:nvGraphicFramePr>
          <p:xfrm>
            <a:off x="4441" y="2215"/>
            <a:ext cx="226" cy="159"/>
          </p:xfrm>
          <a:graphic>
            <a:graphicData uri="http://schemas.openxmlformats.org/presentationml/2006/ole">
              <p:oleObj spid="_x0000_s25271" name="CS ChemDraw Drawing" r:id="rId58" imgW="236220" imgH="167640" progId="ACD.ChemSketchCDX">
                <p:embed/>
              </p:oleObj>
            </a:graphicData>
          </a:graphic>
        </p:graphicFrame>
        <p:grpSp>
          <p:nvGrpSpPr>
            <p:cNvPr id="24656" name="Group 104"/>
            <p:cNvGrpSpPr>
              <a:grpSpLocks/>
            </p:cNvGrpSpPr>
            <p:nvPr/>
          </p:nvGrpSpPr>
          <p:grpSpPr bwMode="auto">
            <a:xfrm>
              <a:off x="4711" y="2220"/>
              <a:ext cx="387" cy="310"/>
              <a:chOff x="3439" y="1748"/>
              <a:chExt cx="387" cy="310"/>
            </a:xfrm>
          </p:grpSpPr>
          <p:graphicFrame>
            <p:nvGraphicFramePr>
              <p:cNvPr id="24621" name="Object 105"/>
              <p:cNvGraphicFramePr>
                <a:graphicFrameLocks noChangeAspect="1"/>
              </p:cNvGraphicFramePr>
              <p:nvPr/>
            </p:nvGraphicFramePr>
            <p:xfrm>
              <a:off x="3467" y="1748"/>
              <a:ext cx="323" cy="196"/>
            </p:xfrm>
            <a:graphic>
              <a:graphicData uri="http://schemas.openxmlformats.org/presentationml/2006/ole">
                <p:oleObj spid="_x0000_s25272" name="CS ChemDraw Drawing" r:id="rId59" imgW="337820" imgH="205740" progId="ACD.ChemSketchCDX">
                  <p:embed/>
                </p:oleObj>
              </a:graphicData>
            </a:graphic>
          </p:graphicFrame>
          <p:graphicFrame>
            <p:nvGraphicFramePr>
              <p:cNvPr id="24622" name="Object 106"/>
              <p:cNvGraphicFramePr>
                <a:graphicFrameLocks noChangeAspect="1"/>
              </p:cNvGraphicFramePr>
              <p:nvPr/>
            </p:nvGraphicFramePr>
            <p:xfrm>
              <a:off x="3439" y="1940"/>
              <a:ext cx="387" cy="118"/>
            </p:xfrm>
            <a:graphic>
              <a:graphicData uri="http://schemas.openxmlformats.org/presentationml/2006/ole">
                <p:oleObj spid="_x0000_s25273" name="CS ChemDraw Drawing" r:id="rId60" imgW="558800" imgH="170180" progId="ACD.ChemSketchCDX">
                  <p:embed/>
                </p:oleObj>
              </a:graphicData>
            </a:graphic>
          </p:graphicFrame>
        </p:grpSp>
      </p:grpSp>
      <p:sp>
        <p:nvSpPr>
          <p:cNvPr id="24653" name="AutoShape 108"/>
          <p:cNvSpPr>
            <a:spLocks noChangeArrowheads="1"/>
          </p:cNvSpPr>
          <p:nvPr/>
        </p:nvSpPr>
        <p:spPr bwMode="auto">
          <a:xfrm>
            <a:off x="7239000" y="1104900"/>
            <a:ext cx="152400" cy="266700"/>
          </a:xfrm>
          <a:prstGeom prst="downArrow">
            <a:avLst>
              <a:gd name="adj1" fmla="val 50000"/>
              <a:gd name="adj2" fmla="val 4375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  <p:transition spd="slow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AutoShape 2"/>
          <p:cNvSpPr>
            <a:spLocks noChangeArrowheads="1"/>
          </p:cNvSpPr>
          <p:nvPr/>
        </p:nvSpPr>
        <p:spPr bwMode="auto">
          <a:xfrm>
            <a:off x="5892800" y="241300"/>
            <a:ext cx="2959100" cy="81280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chemeClr val="bg1">
                  <a:gamma/>
                  <a:shade val="84314"/>
                  <a:invGamma/>
                </a:schemeClr>
              </a:gs>
              <a:gs pos="50000">
                <a:schemeClr val="bg1"/>
              </a:gs>
              <a:gs pos="100000">
                <a:schemeClr val="bg1">
                  <a:gamma/>
                  <a:shade val="84314"/>
                  <a:invGamma/>
                </a:schemeClr>
              </a:gs>
            </a:gsLst>
            <a:lin ang="2700000" scaled="1"/>
          </a:gradFill>
          <a:ln w="2857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graphicFrame>
        <p:nvGraphicFramePr>
          <p:cNvPr id="25602" name="Object 3"/>
          <p:cNvGraphicFramePr>
            <a:graphicFrameLocks noChangeAspect="1"/>
          </p:cNvGraphicFramePr>
          <p:nvPr/>
        </p:nvGraphicFramePr>
        <p:xfrm>
          <a:off x="455613" y="0"/>
          <a:ext cx="4191000" cy="3890963"/>
        </p:xfrm>
        <a:graphic>
          <a:graphicData uri="http://schemas.openxmlformats.org/presentationml/2006/ole">
            <p:oleObj spid="_x0000_s26240" name="Image bitmap" r:id="rId3" imgW="3591426" imgH="3333333" progId="PBrush">
              <p:embed/>
            </p:oleObj>
          </a:graphicData>
        </a:graphic>
      </p:graphicFrame>
      <p:sp>
        <p:nvSpPr>
          <p:cNvPr id="77828" name="Oval 4"/>
          <p:cNvSpPr>
            <a:spLocks noChangeArrowheads="1"/>
          </p:cNvSpPr>
          <p:nvPr/>
        </p:nvSpPr>
        <p:spPr bwMode="auto">
          <a:xfrm>
            <a:off x="4064000" y="1282700"/>
            <a:ext cx="393700" cy="1079500"/>
          </a:xfrm>
          <a:prstGeom prst="ellipse">
            <a:avLst/>
          </a:prstGeom>
          <a:gradFill rotWithShape="0">
            <a:gsLst>
              <a:gs pos="0">
                <a:schemeClr val="bg1">
                  <a:gamma/>
                  <a:shade val="46275"/>
                  <a:invGamma/>
                </a:schemeClr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77829" name="Freeform 5"/>
          <p:cNvSpPr>
            <a:spLocks/>
          </p:cNvSpPr>
          <p:nvPr/>
        </p:nvSpPr>
        <p:spPr bwMode="auto">
          <a:xfrm>
            <a:off x="1127125" y="1651000"/>
            <a:ext cx="1009650" cy="336550"/>
          </a:xfrm>
          <a:custGeom>
            <a:avLst/>
            <a:gdLst/>
            <a:ahLst/>
            <a:cxnLst>
              <a:cxn ang="0">
                <a:pos x="610" y="0"/>
              </a:cxn>
              <a:cxn ang="0">
                <a:pos x="622" y="34"/>
              </a:cxn>
              <a:cxn ang="0">
                <a:pos x="630" y="92"/>
              </a:cxn>
              <a:cxn ang="0">
                <a:pos x="632" y="120"/>
              </a:cxn>
              <a:cxn ang="0">
                <a:pos x="636" y="212"/>
              </a:cxn>
              <a:cxn ang="0">
                <a:pos x="232" y="206"/>
              </a:cxn>
              <a:cxn ang="0">
                <a:pos x="146" y="208"/>
              </a:cxn>
              <a:cxn ang="0">
                <a:pos x="78" y="178"/>
              </a:cxn>
              <a:cxn ang="0">
                <a:pos x="40" y="156"/>
              </a:cxn>
              <a:cxn ang="0">
                <a:pos x="4" y="136"/>
              </a:cxn>
              <a:cxn ang="0">
                <a:pos x="0" y="112"/>
              </a:cxn>
              <a:cxn ang="0">
                <a:pos x="2" y="76"/>
              </a:cxn>
              <a:cxn ang="0">
                <a:pos x="24" y="48"/>
              </a:cxn>
              <a:cxn ang="0">
                <a:pos x="64" y="26"/>
              </a:cxn>
              <a:cxn ang="0">
                <a:pos x="94" y="12"/>
              </a:cxn>
              <a:cxn ang="0">
                <a:pos x="130" y="8"/>
              </a:cxn>
              <a:cxn ang="0">
                <a:pos x="610" y="0"/>
              </a:cxn>
            </a:cxnLst>
            <a:rect l="0" t="0" r="r" b="b"/>
            <a:pathLst>
              <a:path w="636" h="212">
                <a:moveTo>
                  <a:pt x="610" y="0"/>
                </a:moveTo>
                <a:lnTo>
                  <a:pt x="622" y="34"/>
                </a:lnTo>
                <a:lnTo>
                  <a:pt x="630" y="92"/>
                </a:lnTo>
                <a:lnTo>
                  <a:pt x="632" y="120"/>
                </a:lnTo>
                <a:lnTo>
                  <a:pt x="636" y="212"/>
                </a:lnTo>
                <a:lnTo>
                  <a:pt x="232" y="206"/>
                </a:lnTo>
                <a:lnTo>
                  <a:pt x="146" y="208"/>
                </a:lnTo>
                <a:lnTo>
                  <a:pt x="78" y="178"/>
                </a:lnTo>
                <a:lnTo>
                  <a:pt x="40" y="156"/>
                </a:lnTo>
                <a:lnTo>
                  <a:pt x="4" y="136"/>
                </a:lnTo>
                <a:lnTo>
                  <a:pt x="0" y="112"/>
                </a:lnTo>
                <a:lnTo>
                  <a:pt x="2" y="76"/>
                </a:lnTo>
                <a:lnTo>
                  <a:pt x="24" y="48"/>
                </a:lnTo>
                <a:lnTo>
                  <a:pt x="64" y="26"/>
                </a:lnTo>
                <a:lnTo>
                  <a:pt x="94" y="12"/>
                </a:lnTo>
                <a:lnTo>
                  <a:pt x="130" y="8"/>
                </a:lnTo>
                <a:lnTo>
                  <a:pt x="610" y="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bg1">
                  <a:gamma/>
                  <a:shade val="56078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7830" name="Freeform 6"/>
          <p:cNvSpPr>
            <a:spLocks/>
          </p:cNvSpPr>
          <p:nvPr/>
        </p:nvSpPr>
        <p:spPr bwMode="auto">
          <a:xfrm>
            <a:off x="2349500" y="1625600"/>
            <a:ext cx="635000" cy="387350"/>
          </a:xfrm>
          <a:custGeom>
            <a:avLst/>
            <a:gdLst/>
            <a:ahLst/>
            <a:cxnLst>
              <a:cxn ang="0">
                <a:pos x="32" y="0"/>
              </a:cxn>
              <a:cxn ang="0">
                <a:pos x="18" y="40"/>
              </a:cxn>
              <a:cxn ang="0">
                <a:pos x="8" y="110"/>
              </a:cxn>
              <a:cxn ang="0">
                <a:pos x="4" y="170"/>
              </a:cxn>
              <a:cxn ang="0">
                <a:pos x="0" y="236"/>
              </a:cxn>
              <a:cxn ang="0">
                <a:pos x="398" y="244"/>
              </a:cxn>
              <a:cxn ang="0">
                <a:pos x="370" y="228"/>
              </a:cxn>
              <a:cxn ang="0">
                <a:pos x="352" y="178"/>
              </a:cxn>
              <a:cxn ang="0">
                <a:pos x="336" y="150"/>
              </a:cxn>
              <a:cxn ang="0">
                <a:pos x="338" y="112"/>
              </a:cxn>
              <a:cxn ang="0">
                <a:pos x="348" y="66"/>
              </a:cxn>
              <a:cxn ang="0">
                <a:pos x="366" y="26"/>
              </a:cxn>
              <a:cxn ang="0">
                <a:pos x="400" y="2"/>
              </a:cxn>
              <a:cxn ang="0">
                <a:pos x="32" y="0"/>
              </a:cxn>
            </a:cxnLst>
            <a:rect l="0" t="0" r="r" b="b"/>
            <a:pathLst>
              <a:path w="400" h="244">
                <a:moveTo>
                  <a:pt x="32" y="0"/>
                </a:moveTo>
                <a:lnTo>
                  <a:pt x="18" y="40"/>
                </a:lnTo>
                <a:lnTo>
                  <a:pt x="8" y="110"/>
                </a:lnTo>
                <a:lnTo>
                  <a:pt x="4" y="170"/>
                </a:lnTo>
                <a:lnTo>
                  <a:pt x="0" y="236"/>
                </a:lnTo>
                <a:lnTo>
                  <a:pt x="398" y="244"/>
                </a:lnTo>
                <a:lnTo>
                  <a:pt x="370" y="228"/>
                </a:lnTo>
                <a:lnTo>
                  <a:pt x="352" y="178"/>
                </a:lnTo>
                <a:lnTo>
                  <a:pt x="336" y="150"/>
                </a:lnTo>
                <a:lnTo>
                  <a:pt x="338" y="112"/>
                </a:lnTo>
                <a:lnTo>
                  <a:pt x="348" y="66"/>
                </a:lnTo>
                <a:lnTo>
                  <a:pt x="366" y="26"/>
                </a:lnTo>
                <a:lnTo>
                  <a:pt x="400" y="2"/>
                </a:lnTo>
                <a:lnTo>
                  <a:pt x="32" y="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bg1">
                  <a:gamma/>
                  <a:shade val="46275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25664" name="Freeform 7"/>
          <p:cNvSpPr>
            <a:spLocks/>
          </p:cNvSpPr>
          <p:nvPr/>
        </p:nvSpPr>
        <p:spPr bwMode="auto">
          <a:xfrm>
            <a:off x="3994150" y="1371600"/>
            <a:ext cx="171450" cy="869950"/>
          </a:xfrm>
          <a:custGeom>
            <a:avLst/>
            <a:gdLst>
              <a:gd name="T0" fmla="*/ 84 w 108"/>
              <a:gd name="T1" fmla="*/ 0 h 548"/>
              <a:gd name="T2" fmla="*/ 4 w 108"/>
              <a:gd name="T3" fmla="*/ 248 h 548"/>
              <a:gd name="T4" fmla="*/ 108 w 108"/>
              <a:gd name="T5" fmla="*/ 548 h 548"/>
              <a:gd name="T6" fmla="*/ 0 60000 65536"/>
              <a:gd name="T7" fmla="*/ 0 60000 65536"/>
              <a:gd name="T8" fmla="*/ 0 60000 65536"/>
              <a:gd name="T9" fmla="*/ 0 w 108"/>
              <a:gd name="T10" fmla="*/ 0 h 548"/>
              <a:gd name="T11" fmla="*/ 108 w 108"/>
              <a:gd name="T12" fmla="*/ 548 h 5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8" h="548">
                <a:moveTo>
                  <a:pt x="84" y="0"/>
                </a:moveTo>
                <a:cubicBezTo>
                  <a:pt x="42" y="78"/>
                  <a:pt x="0" y="157"/>
                  <a:pt x="4" y="248"/>
                </a:cubicBezTo>
                <a:cubicBezTo>
                  <a:pt x="8" y="339"/>
                  <a:pt x="58" y="443"/>
                  <a:pt x="108" y="54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aphicFrame>
        <p:nvGraphicFramePr>
          <p:cNvPr id="25603" name="Object 8"/>
          <p:cNvGraphicFramePr>
            <a:graphicFrameLocks noChangeAspect="1"/>
          </p:cNvGraphicFramePr>
          <p:nvPr/>
        </p:nvGraphicFramePr>
        <p:xfrm>
          <a:off x="25400" y="4406900"/>
          <a:ext cx="4619625" cy="1384300"/>
        </p:xfrm>
        <a:graphic>
          <a:graphicData uri="http://schemas.openxmlformats.org/presentationml/2006/ole">
            <p:oleObj spid="_x0000_s26241" name="Image bitmap" r:id="rId4" imgW="1457143" imgH="609524" progId="PBrush">
              <p:embed/>
            </p:oleObj>
          </a:graphicData>
        </a:graphic>
      </p:graphicFrame>
      <p:sp>
        <p:nvSpPr>
          <p:cNvPr id="25665" name="Line 9"/>
          <p:cNvSpPr>
            <a:spLocks noChangeShapeType="1"/>
          </p:cNvSpPr>
          <p:nvPr/>
        </p:nvSpPr>
        <p:spPr bwMode="auto">
          <a:xfrm>
            <a:off x="596900" y="5651500"/>
            <a:ext cx="0" cy="120650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5666" name="Line 10"/>
          <p:cNvSpPr>
            <a:spLocks noChangeShapeType="1"/>
          </p:cNvSpPr>
          <p:nvPr/>
        </p:nvSpPr>
        <p:spPr bwMode="auto">
          <a:xfrm>
            <a:off x="4381500" y="5651500"/>
            <a:ext cx="0" cy="120650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pSp>
        <p:nvGrpSpPr>
          <p:cNvPr id="25667" name="Group 11"/>
          <p:cNvGrpSpPr>
            <a:grpSpLocks/>
          </p:cNvGrpSpPr>
          <p:nvPr/>
        </p:nvGrpSpPr>
        <p:grpSpPr bwMode="auto">
          <a:xfrm>
            <a:off x="5373688" y="368300"/>
            <a:ext cx="436562" cy="5257800"/>
            <a:chOff x="3537" y="224"/>
            <a:chExt cx="275" cy="3768"/>
          </a:xfrm>
        </p:grpSpPr>
        <p:sp>
          <p:nvSpPr>
            <p:cNvPr id="25692" name="Freeform 12"/>
            <p:cNvSpPr>
              <a:spLocks/>
            </p:cNvSpPr>
            <p:nvPr/>
          </p:nvSpPr>
          <p:spPr bwMode="auto">
            <a:xfrm>
              <a:off x="3569" y="248"/>
              <a:ext cx="243" cy="3744"/>
            </a:xfrm>
            <a:custGeom>
              <a:avLst/>
              <a:gdLst>
                <a:gd name="T0" fmla="*/ 255 w 451"/>
                <a:gd name="T1" fmla="*/ 0 h 3536"/>
                <a:gd name="T2" fmla="*/ 31 w 451"/>
                <a:gd name="T3" fmla="*/ 456 h 3536"/>
                <a:gd name="T4" fmla="*/ 439 w 451"/>
                <a:gd name="T5" fmla="*/ 1312 h 3536"/>
                <a:gd name="T6" fmla="*/ 103 w 451"/>
                <a:gd name="T7" fmla="*/ 2680 h 3536"/>
                <a:gd name="T8" fmla="*/ 391 w 451"/>
                <a:gd name="T9" fmla="*/ 3536 h 35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1"/>
                <a:gd name="T16" fmla="*/ 0 h 3536"/>
                <a:gd name="T17" fmla="*/ 451 w 451"/>
                <a:gd name="T18" fmla="*/ 3536 h 3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1" h="3536">
                  <a:moveTo>
                    <a:pt x="255" y="0"/>
                  </a:moveTo>
                  <a:cubicBezTo>
                    <a:pt x="127" y="118"/>
                    <a:pt x="0" y="237"/>
                    <a:pt x="31" y="456"/>
                  </a:cubicBezTo>
                  <a:cubicBezTo>
                    <a:pt x="62" y="675"/>
                    <a:pt x="427" y="941"/>
                    <a:pt x="439" y="1312"/>
                  </a:cubicBezTo>
                  <a:cubicBezTo>
                    <a:pt x="451" y="1683"/>
                    <a:pt x="111" y="2309"/>
                    <a:pt x="103" y="2680"/>
                  </a:cubicBezTo>
                  <a:cubicBezTo>
                    <a:pt x="95" y="3051"/>
                    <a:pt x="243" y="3293"/>
                    <a:pt x="391" y="3536"/>
                  </a:cubicBezTo>
                </a:path>
              </a:pathLst>
            </a:custGeom>
            <a:noFill/>
            <a:ln w="76200" cmpd="sng">
              <a:solidFill>
                <a:schemeClr val="fol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93" name="Freeform 13"/>
            <p:cNvSpPr>
              <a:spLocks/>
            </p:cNvSpPr>
            <p:nvPr/>
          </p:nvSpPr>
          <p:spPr bwMode="auto">
            <a:xfrm>
              <a:off x="3537" y="224"/>
              <a:ext cx="243" cy="3744"/>
            </a:xfrm>
            <a:custGeom>
              <a:avLst/>
              <a:gdLst>
                <a:gd name="T0" fmla="*/ 255 w 451"/>
                <a:gd name="T1" fmla="*/ 0 h 3536"/>
                <a:gd name="T2" fmla="*/ 31 w 451"/>
                <a:gd name="T3" fmla="*/ 456 h 3536"/>
                <a:gd name="T4" fmla="*/ 439 w 451"/>
                <a:gd name="T5" fmla="*/ 1312 h 3536"/>
                <a:gd name="T6" fmla="*/ 103 w 451"/>
                <a:gd name="T7" fmla="*/ 2680 h 3536"/>
                <a:gd name="T8" fmla="*/ 391 w 451"/>
                <a:gd name="T9" fmla="*/ 3536 h 35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1"/>
                <a:gd name="T16" fmla="*/ 0 h 3536"/>
                <a:gd name="T17" fmla="*/ 451 w 451"/>
                <a:gd name="T18" fmla="*/ 3536 h 3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1" h="3536">
                  <a:moveTo>
                    <a:pt x="255" y="0"/>
                  </a:moveTo>
                  <a:cubicBezTo>
                    <a:pt x="127" y="118"/>
                    <a:pt x="0" y="237"/>
                    <a:pt x="31" y="456"/>
                  </a:cubicBezTo>
                  <a:cubicBezTo>
                    <a:pt x="62" y="675"/>
                    <a:pt x="427" y="941"/>
                    <a:pt x="439" y="1312"/>
                  </a:cubicBezTo>
                  <a:cubicBezTo>
                    <a:pt x="451" y="1683"/>
                    <a:pt x="111" y="2309"/>
                    <a:pt x="103" y="2680"/>
                  </a:cubicBezTo>
                  <a:cubicBezTo>
                    <a:pt x="95" y="3051"/>
                    <a:pt x="243" y="3293"/>
                    <a:pt x="391" y="3536"/>
                  </a:cubicBezTo>
                </a:path>
              </a:pathLst>
            </a:custGeom>
            <a:noFill/>
            <a:ln w="76200" cmpd="sng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77838" name="Text Box 14"/>
          <p:cNvSpPr txBox="1">
            <a:spLocks noChangeArrowheads="1"/>
          </p:cNvSpPr>
          <p:nvPr/>
        </p:nvSpPr>
        <p:spPr bwMode="auto">
          <a:xfrm>
            <a:off x="5930900" y="279400"/>
            <a:ext cx="3022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fr-FR" sz="200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Espèces chimiques   dans le bécher:</a:t>
            </a:r>
          </a:p>
        </p:txBody>
      </p:sp>
      <p:graphicFrame>
        <p:nvGraphicFramePr>
          <p:cNvPr id="25604" name="Object 15"/>
          <p:cNvGraphicFramePr>
            <a:graphicFrameLocks noChangeAspect="1"/>
          </p:cNvGraphicFramePr>
          <p:nvPr/>
        </p:nvGraphicFramePr>
        <p:xfrm>
          <a:off x="2008188" y="4760913"/>
          <a:ext cx="358775" cy="252412"/>
        </p:xfrm>
        <a:graphic>
          <a:graphicData uri="http://schemas.openxmlformats.org/presentationml/2006/ole">
            <p:oleObj spid="_x0000_s26242" name="CS ChemDraw Drawing" r:id="rId5" imgW="236220" imgH="167640" progId="ACD.ChemSketchCDX">
              <p:embed/>
            </p:oleObj>
          </a:graphicData>
        </a:graphic>
      </p:graphicFrame>
      <p:graphicFrame>
        <p:nvGraphicFramePr>
          <p:cNvPr id="25605" name="Object 16"/>
          <p:cNvGraphicFramePr>
            <a:graphicFrameLocks noChangeAspect="1"/>
          </p:cNvGraphicFramePr>
          <p:nvPr/>
        </p:nvGraphicFramePr>
        <p:xfrm>
          <a:off x="2078038" y="1257300"/>
          <a:ext cx="609600" cy="330200"/>
        </p:xfrm>
        <a:graphic>
          <a:graphicData uri="http://schemas.openxmlformats.org/presentationml/2006/ole">
            <p:oleObj spid="_x0000_s26243" name="CS ChemDraw Drawing" r:id="rId6" imgW="401320" imgH="218440" progId="ACD.ChemSketchCDX">
              <p:embed/>
            </p:oleObj>
          </a:graphicData>
        </a:graphic>
      </p:graphicFrame>
      <p:graphicFrame>
        <p:nvGraphicFramePr>
          <p:cNvPr id="25606" name="Object 17"/>
          <p:cNvGraphicFramePr>
            <a:graphicFrameLocks noChangeAspect="1"/>
          </p:cNvGraphicFramePr>
          <p:nvPr/>
        </p:nvGraphicFramePr>
        <p:xfrm>
          <a:off x="1182688" y="5675313"/>
          <a:ext cx="358775" cy="252412"/>
        </p:xfrm>
        <a:graphic>
          <a:graphicData uri="http://schemas.openxmlformats.org/presentationml/2006/ole">
            <p:oleObj spid="_x0000_s26244" name="CS ChemDraw Drawing" r:id="rId7" imgW="236220" imgH="167640" progId="ACD.ChemSketchCDX">
              <p:embed/>
            </p:oleObj>
          </a:graphicData>
        </a:graphic>
      </p:graphicFrame>
      <p:graphicFrame>
        <p:nvGraphicFramePr>
          <p:cNvPr id="25607" name="Object 18"/>
          <p:cNvGraphicFramePr>
            <a:graphicFrameLocks noChangeAspect="1"/>
          </p:cNvGraphicFramePr>
          <p:nvPr/>
        </p:nvGraphicFramePr>
        <p:xfrm>
          <a:off x="1849438" y="3479800"/>
          <a:ext cx="609600" cy="330200"/>
        </p:xfrm>
        <a:graphic>
          <a:graphicData uri="http://schemas.openxmlformats.org/presentationml/2006/ole">
            <p:oleObj spid="_x0000_s26245" name="CS ChemDraw Drawing" r:id="rId8" imgW="401320" imgH="218440" progId="ACD.ChemSketchCDX">
              <p:embed/>
            </p:oleObj>
          </a:graphicData>
        </a:graphic>
      </p:graphicFrame>
      <p:graphicFrame>
        <p:nvGraphicFramePr>
          <p:cNvPr id="25608" name="Object 19"/>
          <p:cNvGraphicFramePr>
            <a:graphicFrameLocks noChangeAspect="1"/>
          </p:cNvGraphicFramePr>
          <p:nvPr/>
        </p:nvGraphicFramePr>
        <p:xfrm>
          <a:off x="1843088" y="3033713"/>
          <a:ext cx="358775" cy="252412"/>
        </p:xfrm>
        <a:graphic>
          <a:graphicData uri="http://schemas.openxmlformats.org/presentationml/2006/ole">
            <p:oleObj spid="_x0000_s26246" name="CS ChemDraw Drawing" r:id="rId9" imgW="236220" imgH="167640" progId="ACD.ChemSketchCDX">
              <p:embed/>
            </p:oleObj>
          </a:graphicData>
        </a:graphic>
      </p:graphicFrame>
      <p:graphicFrame>
        <p:nvGraphicFramePr>
          <p:cNvPr id="25609" name="Object 20"/>
          <p:cNvGraphicFramePr>
            <a:graphicFrameLocks noChangeAspect="1"/>
          </p:cNvGraphicFramePr>
          <p:nvPr/>
        </p:nvGraphicFramePr>
        <p:xfrm>
          <a:off x="1792288" y="2220913"/>
          <a:ext cx="358775" cy="252412"/>
        </p:xfrm>
        <a:graphic>
          <a:graphicData uri="http://schemas.openxmlformats.org/presentationml/2006/ole">
            <p:oleObj spid="_x0000_s26247" name="CS ChemDraw Drawing" r:id="rId10" imgW="236220" imgH="167640" progId="ACD.ChemSketchCDX">
              <p:embed/>
            </p:oleObj>
          </a:graphicData>
        </a:graphic>
      </p:graphicFrame>
      <p:graphicFrame>
        <p:nvGraphicFramePr>
          <p:cNvPr id="25610" name="Object 21"/>
          <p:cNvGraphicFramePr>
            <a:graphicFrameLocks noChangeAspect="1"/>
          </p:cNvGraphicFramePr>
          <p:nvPr/>
        </p:nvGraphicFramePr>
        <p:xfrm>
          <a:off x="1544638" y="952500"/>
          <a:ext cx="609600" cy="330200"/>
        </p:xfrm>
        <a:graphic>
          <a:graphicData uri="http://schemas.openxmlformats.org/presentationml/2006/ole">
            <p:oleObj spid="_x0000_s26248" name="CS ChemDraw Drawing" r:id="rId11" imgW="401320" imgH="218440" progId="ACD.ChemSketchCDX">
              <p:embed/>
            </p:oleObj>
          </a:graphicData>
        </a:graphic>
      </p:graphicFrame>
      <p:sp>
        <p:nvSpPr>
          <p:cNvPr id="25669" name="Rectangle 2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5670" name="Freeform 23"/>
          <p:cNvSpPr>
            <a:spLocks/>
          </p:cNvSpPr>
          <p:nvPr/>
        </p:nvSpPr>
        <p:spPr bwMode="auto">
          <a:xfrm>
            <a:off x="762000" y="5321300"/>
            <a:ext cx="3441700" cy="158750"/>
          </a:xfrm>
          <a:custGeom>
            <a:avLst/>
            <a:gdLst>
              <a:gd name="T0" fmla="*/ 0 w 2168"/>
              <a:gd name="T1" fmla="*/ 0 h 100"/>
              <a:gd name="T2" fmla="*/ 264 w 2168"/>
              <a:gd name="T3" fmla="*/ 56 h 100"/>
              <a:gd name="T4" fmla="*/ 768 w 2168"/>
              <a:gd name="T5" fmla="*/ 88 h 100"/>
              <a:gd name="T6" fmla="*/ 1320 w 2168"/>
              <a:gd name="T7" fmla="*/ 96 h 100"/>
              <a:gd name="T8" fmla="*/ 1728 w 2168"/>
              <a:gd name="T9" fmla="*/ 64 h 100"/>
              <a:gd name="T10" fmla="*/ 2168 w 2168"/>
              <a:gd name="T11" fmla="*/ 8 h 1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168"/>
              <a:gd name="T19" fmla="*/ 0 h 100"/>
              <a:gd name="T20" fmla="*/ 2168 w 2168"/>
              <a:gd name="T21" fmla="*/ 100 h 1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8" h="100">
                <a:moveTo>
                  <a:pt x="0" y="0"/>
                </a:moveTo>
                <a:cubicBezTo>
                  <a:pt x="68" y="20"/>
                  <a:pt x="136" y="41"/>
                  <a:pt x="264" y="56"/>
                </a:cubicBezTo>
                <a:cubicBezTo>
                  <a:pt x="392" y="71"/>
                  <a:pt x="592" y="81"/>
                  <a:pt x="768" y="88"/>
                </a:cubicBezTo>
                <a:cubicBezTo>
                  <a:pt x="944" y="95"/>
                  <a:pt x="1160" y="100"/>
                  <a:pt x="1320" y="96"/>
                </a:cubicBezTo>
                <a:cubicBezTo>
                  <a:pt x="1480" y="92"/>
                  <a:pt x="1587" y="79"/>
                  <a:pt x="1728" y="64"/>
                </a:cubicBezTo>
                <a:cubicBezTo>
                  <a:pt x="1869" y="49"/>
                  <a:pt x="2018" y="28"/>
                  <a:pt x="2168" y="8"/>
                </a:cubicBezTo>
              </a:path>
            </a:pathLst>
          </a:custGeom>
          <a:noFill/>
          <a:ln w="12700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aphicFrame>
        <p:nvGraphicFramePr>
          <p:cNvPr id="25611" name="Object 24"/>
          <p:cNvGraphicFramePr>
            <a:graphicFrameLocks noChangeAspect="1"/>
          </p:cNvGraphicFramePr>
          <p:nvPr/>
        </p:nvGraphicFramePr>
        <p:xfrm>
          <a:off x="798513" y="6000750"/>
          <a:ext cx="463550" cy="268288"/>
        </p:xfrm>
        <a:graphic>
          <a:graphicData uri="http://schemas.openxmlformats.org/presentationml/2006/ole">
            <p:oleObj spid="_x0000_s26249" name="CS ChemDraw Drawing" r:id="rId12" imgW="304800" imgH="177800" progId="ACD.ChemSketchCDX">
              <p:embed/>
            </p:oleObj>
          </a:graphicData>
        </a:graphic>
      </p:graphicFrame>
      <p:graphicFrame>
        <p:nvGraphicFramePr>
          <p:cNvPr id="25612" name="Object 26"/>
          <p:cNvGraphicFramePr>
            <a:graphicFrameLocks noChangeAspect="1"/>
          </p:cNvGraphicFramePr>
          <p:nvPr/>
        </p:nvGraphicFramePr>
        <p:xfrm>
          <a:off x="1636713" y="6407150"/>
          <a:ext cx="463550" cy="268288"/>
        </p:xfrm>
        <a:graphic>
          <a:graphicData uri="http://schemas.openxmlformats.org/presentationml/2006/ole">
            <p:oleObj spid="_x0000_s26250" name="CS ChemDraw Drawing" r:id="rId13" imgW="304800" imgH="177800" progId="ACD.ChemSketchCDX">
              <p:embed/>
            </p:oleObj>
          </a:graphicData>
        </a:graphic>
      </p:graphicFrame>
      <p:graphicFrame>
        <p:nvGraphicFramePr>
          <p:cNvPr id="25613" name="Object 27"/>
          <p:cNvGraphicFramePr>
            <a:graphicFrameLocks noChangeAspect="1"/>
          </p:cNvGraphicFramePr>
          <p:nvPr/>
        </p:nvGraphicFramePr>
        <p:xfrm>
          <a:off x="2236788" y="2474913"/>
          <a:ext cx="358775" cy="252412"/>
        </p:xfrm>
        <a:graphic>
          <a:graphicData uri="http://schemas.openxmlformats.org/presentationml/2006/ole">
            <p:oleObj spid="_x0000_s26251" name="CS ChemDraw Drawing" r:id="rId14" imgW="236220" imgH="167640" progId="ACD.ChemSketchCDX">
              <p:embed/>
            </p:oleObj>
          </a:graphicData>
        </a:graphic>
      </p:graphicFrame>
      <p:graphicFrame>
        <p:nvGraphicFramePr>
          <p:cNvPr id="25614" name="Object 28"/>
          <p:cNvGraphicFramePr>
            <a:graphicFrameLocks noChangeAspect="1"/>
          </p:cNvGraphicFramePr>
          <p:nvPr/>
        </p:nvGraphicFramePr>
        <p:xfrm>
          <a:off x="1493838" y="4368800"/>
          <a:ext cx="609600" cy="330200"/>
        </p:xfrm>
        <a:graphic>
          <a:graphicData uri="http://schemas.openxmlformats.org/presentationml/2006/ole">
            <p:oleObj spid="_x0000_s26252" name="CS ChemDraw Drawing" r:id="rId15" imgW="401320" imgH="218440" progId="ACD.ChemSketchCDX">
              <p:embed/>
            </p:oleObj>
          </a:graphicData>
        </a:graphic>
      </p:graphicFrame>
      <p:graphicFrame>
        <p:nvGraphicFramePr>
          <p:cNvPr id="25615" name="Object 29"/>
          <p:cNvGraphicFramePr>
            <a:graphicFrameLocks noChangeAspect="1"/>
          </p:cNvGraphicFramePr>
          <p:nvPr/>
        </p:nvGraphicFramePr>
        <p:xfrm>
          <a:off x="1874838" y="2692400"/>
          <a:ext cx="609600" cy="330200"/>
        </p:xfrm>
        <a:graphic>
          <a:graphicData uri="http://schemas.openxmlformats.org/presentationml/2006/ole">
            <p:oleObj spid="_x0000_s26253" name="CS ChemDraw Drawing" r:id="rId16" imgW="401320" imgH="218440" progId="ACD.ChemSketchCDX">
              <p:embed/>
            </p:oleObj>
          </a:graphicData>
        </a:graphic>
      </p:graphicFrame>
      <p:graphicFrame>
        <p:nvGraphicFramePr>
          <p:cNvPr id="25616" name="Object 30"/>
          <p:cNvGraphicFramePr>
            <a:graphicFrameLocks noChangeAspect="1"/>
          </p:cNvGraphicFramePr>
          <p:nvPr/>
        </p:nvGraphicFramePr>
        <p:xfrm>
          <a:off x="1779588" y="1306513"/>
          <a:ext cx="358775" cy="252412"/>
        </p:xfrm>
        <a:graphic>
          <a:graphicData uri="http://schemas.openxmlformats.org/presentationml/2006/ole">
            <p:oleObj spid="_x0000_s26254" name="CS ChemDraw Drawing" r:id="rId17" imgW="236220" imgH="167640" progId="ACD.ChemSketchCDX">
              <p:embed/>
            </p:oleObj>
          </a:graphicData>
        </a:graphic>
      </p:graphicFrame>
      <p:graphicFrame>
        <p:nvGraphicFramePr>
          <p:cNvPr id="25617" name="Object 31"/>
          <p:cNvGraphicFramePr>
            <a:graphicFrameLocks noChangeAspect="1"/>
          </p:cNvGraphicFramePr>
          <p:nvPr/>
        </p:nvGraphicFramePr>
        <p:xfrm>
          <a:off x="2185988" y="3236913"/>
          <a:ext cx="358775" cy="252412"/>
        </p:xfrm>
        <a:graphic>
          <a:graphicData uri="http://schemas.openxmlformats.org/presentationml/2006/ole">
            <p:oleObj spid="_x0000_s26255" name="CS ChemDraw Drawing" r:id="rId18" imgW="236220" imgH="167640" progId="ACD.ChemSketchCDX">
              <p:embed/>
            </p:oleObj>
          </a:graphicData>
        </a:graphic>
      </p:graphicFrame>
      <p:graphicFrame>
        <p:nvGraphicFramePr>
          <p:cNvPr id="25618" name="Object 32"/>
          <p:cNvGraphicFramePr>
            <a:graphicFrameLocks noChangeAspect="1"/>
          </p:cNvGraphicFramePr>
          <p:nvPr/>
        </p:nvGraphicFramePr>
        <p:xfrm>
          <a:off x="2065338" y="2032000"/>
          <a:ext cx="609600" cy="330200"/>
        </p:xfrm>
        <a:graphic>
          <a:graphicData uri="http://schemas.openxmlformats.org/presentationml/2006/ole">
            <p:oleObj spid="_x0000_s26256" name="CS ChemDraw Drawing" r:id="rId19" imgW="401320" imgH="218440" progId="ACD.ChemSketchCDX">
              <p:embed/>
            </p:oleObj>
          </a:graphicData>
        </a:graphic>
      </p:graphicFrame>
      <p:graphicFrame>
        <p:nvGraphicFramePr>
          <p:cNvPr id="25619" name="Object 33"/>
          <p:cNvGraphicFramePr>
            <a:graphicFrameLocks noChangeAspect="1"/>
          </p:cNvGraphicFramePr>
          <p:nvPr/>
        </p:nvGraphicFramePr>
        <p:xfrm>
          <a:off x="2160588" y="6488113"/>
          <a:ext cx="358775" cy="252412"/>
        </p:xfrm>
        <a:graphic>
          <a:graphicData uri="http://schemas.openxmlformats.org/presentationml/2006/ole">
            <p:oleObj spid="_x0000_s26257" name="CS ChemDraw Drawing" r:id="rId20" imgW="236220" imgH="167640" progId="ACD.ChemSketchCDX">
              <p:embed/>
            </p:oleObj>
          </a:graphicData>
        </a:graphic>
      </p:graphicFrame>
      <p:graphicFrame>
        <p:nvGraphicFramePr>
          <p:cNvPr id="25620" name="Object 34"/>
          <p:cNvGraphicFramePr>
            <a:graphicFrameLocks noChangeAspect="1"/>
          </p:cNvGraphicFramePr>
          <p:nvPr/>
        </p:nvGraphicFramePr>
        <p:xfrm>
          <a:off x="2376488" y="5345113"/>
          <a:ext cx="358775" cy="252412"/>
        </p:xfrm>
        <a:graphic>
          <a:graphicData uri="http://schemas.openxmlformats.org/presentationml/2006/ole">
            <p:oleObj spid="_x0000_s26258" name="CS ChemDraw Drawing" r:id="rId21" imgW="236220" imgH="167640" progId="ACD.ChemSketchCDX">
              <p:embed/>
            </p:oleObj>
          </a:graphicData>
        </a:graphic>
      </p:graphicFrame>
      <p:graphicFrame>
        <p:nvGraphicFramePr>
          <p:cNvPr id="25621" name="Object 35"/>
          <p:cNvGraphicFramePr>
            <a:graphicFrameLocks noChangeAspect="1"/>
          </p:cNvGraphicFramePr>
          <p:nvPr/>
        </p:nvGraphicFramePr>
        <p:xfrm>
          <a:off x="1490663" y="5886450"/>
          <a:ext cx="512762" cy="311150"/>
        </p:xfrm>
        <a:graphic>
          <a:graphicData uri="http://schemas.openxmlformats.org/presentationml/2006/ole">
            <p:oleObj spid="_x0000_s26259" name="CS ChemDraw Drawing" r:id="rId22" imgW="337820" imgH="205740" progId="ACD.ChemSketchCDX">
              <p:embed/>
            </p:oleObj>
          </a:graphicData>
        </a:graphic>
      </p:graphicFrame>
      <p:graphicFrame>
        <p:nvGraphicFramePr>
          <p:cNvPr id="25622" name="Object 36"/>
          <p:cNvGraphicFramePr>
            <a:graphicFrameLocks noChangeAspect="1"/>
          </p:cNvGraphicFramePr>
          <p:nvPr/>
        </p:nvGraphicFramePr>
        <p:xfrm>
          <a:off x="1643063" y="5454650"/>
          <a:ext cx="512762" cy="311150"/>
        </p:xfrm>
        <a:graphic>
          <a:graphicData uri="http://schemas.openxmlformats.org/presentationml/2006/ole">
            <p:oleObj spid="_x0000_s26260" name="CS ChemDraw Drawing" r:id="rId23" imgW="337820" imgH="205740" progId="ACD.ChemSketchCDX">
              <p:embed/>
            </p:oleObj>
          </a:graphicData>
        </a:graphic>
      </p:graphicFrame>
      <p:graphicFrame>
        <p:nvGraphicFramePr>
          <p:cNvPr id="25623" name="Object 37"/>
          <p:cNvGraphicFramePr>
            <a:graphicFrameLocks noChangeAspect="1"/>
          </p:cNvGraphicFramePr>
          <p:nvPr/>
        </p:nvGraphicFramePr>
        <p:xfrm>
          <a:off x="2198688" y="5751513"/>
          <a:ext cx="358775" cy="252412"/>
        </p:xfrm>
        <a:graphic>
          <a:graphicData uri="http://schemas.openxmlformats.org/presentationml/2006/ole">
            <p:oleObj spid="_x0000_s26261" name="CS ChemDraw Drawing" r:id="rId24" imgW="236220" imgH="167640" progId="ACD.ChemSketchCDX">
              <p:embed/>
            </p:oleObj>
          </a:graphicData>
        </a:graphic>
      </p:graphicFrame>
      <p:graphicFrame>
        <p:nvGraphicFramePr>
          <p:cNvPr id="25624" name="Object 38"/>
          <p:cNvGraphicFramePr>
            <a:graphicFrameLocks noChangeAspect="1"/>
          </p:cNvGraphicFramePr>
          <p:nvPr/>
        </p:nvGraphicFramePr>
        <p:xfrm>
          <a:off x="2640013" y="5822950"/>
          <a:ext cx="463550" cy="268288"/>
        </p:xfrm>
        <a:graphic>
          <a:graphicData uri="http://schemas.openxmlformats.org/presentationml/2006/ole">
            <p:oleObj spid="_x0000_s26262" name="CS ChemDraw Drawing" r:id="rId25" imgW="304800" imgH="177800" progId="ACD.ChemSketchCDX">
              <p:embed/>
            </p:oleObj>
          </a:graphicData>
        </a:graphic>
      </p:graphicFrame>
      <p:graphicFrame>
        <p:nvGraphicFramePr>
          <p:cNvPr id="25625" name="Object 39"/>
          <p:cNvGraphicFramePr>
            <a:graphicFrameLocks noChangeAspect="1"/>
          </p:cNvGraphicFramePr>
          <p:nvPr/>
        </p:nvGraphicFramePr>
        <p:xfrm>
          <a:off x="3643313" y="6140450"/>
          <a:ext cx="463550" cy="268288"/>
        </p:xfrm>
        <a:graphic>
          <a:graphicData uri="http://schemas.openxmlformats.org/presentationml/2006/ole">
            <p:oleObj spid="_x0000_s26263" name="CS ChemDraw Drawing" r:id="rId26" imgW="304800" imgH="177800" progId="ACD.ChemSketchCDX">
              <p:embed/>
            </p:oleObj>
          </a:graphicData>
        </a:graphic>
      </p:graphicFrame>
      <p:graphicFrame>
        <p:nvGraphicFramePr>
          <p:cNvPr id="25626" name="Object 40"/>
          <p:cNvGraphicFramePr>
            <a:graphicFrameLocks noChangeAspect="1"/>
          </p:cNvGraphicFramePr>
          <p:nvPr/>
        </p:nvGraphicFramePr>
        <p:xfrm>
          <a:off x="2900363" y="5429250"/>
          <a:ext cx="512762" cy="311150"/>
        </p:xfrm>
        <a:graphic>
          <a:graphicData uri="http://schemas.openxmlformats.org/presentationml/2006/ole">
            <p:oleObj spid="_x0000_s26264" name="CS ChemDraw Drawing" r:id="rId27" imgW="337820" imgH="205740" progId="ACD.ChemSketchCDX">
              <p:embed/>
            </p:oleObj>
          </a:graphicData>
        </a:graphic>
      </p:graphicFrame>
      <p:graphicFrame>
        <p:nvGraphicFramePr>
          <p:cNvPr id="25627" name="Object 41"/>
          <p:cNvGraphicFramePr>
            <a:graphicFrameLocks noChangeAspect="1"/>
          </p:cNvGraphicFramePr>
          <p:nvPr/>
        </p:nvGraphicFramePr>
        <p:xfrm>
          <a:off x="3522663" y="5632450"/>
          <a:ext cx="512762" cy="311150"/>
        </p:xfrm>
        <a:graphic>
          <a:graphicData uri="http://schemas.openxmlformats.org/presentationml/2006/ole">
            <p:oleObj spid="_x0000_s26265" name="CS ChemDraw Drawing" r:id="rId28" imgW="337820" imgH="205740" progId="ACD.ChemSketchCDX">
              <p:embed/>
            </p:oleObj>
          </a:graphicData>
        </a:graphic>
      </p:graphicFrame>
      <p:graphicFrame>
        <p:nvGraphicFramePr>
          <p:cNvPr id="25628" name="Object 42"/>
          <p:cNvGraphicFramePr>
            <a:graphicFrameLocks noChangeAspect="1"/>
          </p:cNvGraphicFramePr>
          <p:nvPr/>
        </p:nvGraphicFramePr>
        <p:xfrm>
          <a:off x="2633663" y="6292850"/>
          <a:ext cx="512762" cy="311150"/>
        </p:xfrm>
        <a:graphic>
          <a:graphicData uri="http://schemas.openxmlformats.org/presentationml/2006/ole">
            <p:oleObj spid="_x0000_s26266" name="CS ChemDraw Drawing" r:id="rId29" imgW="337820" imgH="205740" progId="ACD.ChemSketchCDX">
              <p:embed/>
            </p:oleObj>
          </a:graphicData>
        </a:graphic>
      </p:graphicFrame>
      <p:graphicFrame>
        <p:nvGraphicFramePr>
          <p:cNvPr id="25629" name="Object 43"/>
          <p:cNvGraphicFramePr>
            <a:graphicFrameLocks noChangeAspect="1"/>
          </p:cNvGraphicFramePr>
          <p:nvPr/>
        </p:nvGraphicFramePr>
        <p:xfrm>
          <a:off x="2100263" y="6102350"/>
          <a:ext cx="512762" cy="311150"/>
        </p:xfrm>
        <a:graphic>
          <a:graphicData uri="http://schemas.openxmlformats.org/presentationml/2006/ole">
            <p:oleObj spid="_x0000_s26267" name="CS ChemDraw Drawing" r:id="rId30" imgW="337820" imgH="205740" progId="ACD.ChemSketchCDX">
              <p:embed/>
            </p:oleObj>
          </a:graphicData>
        </a:graphic>
      </p:graphicFrame>
      <p:graphicFrame>
        <p:nvGraphicFramePr>
          <p:cNvPr id="25630" name="Object 44"/>
          <p:cNvGraphicFramePr>
            <a:graphicFrameLocks noChangeAspect="1"/>
          </p:cNvGraphicFramePr>
          <p:nvPr/>
        </p:nvGraphicFramePr>
        <p:xfrm>
          <a:off x="754063" y="6394450"/>
          <a:ext cx="512762" cy="311150"/>
        </p:xfrm>
        <a:graphic>
          <a:graphicData uri="http://schemas.openxmlformats.org/presentationml/2006/ole">
            <p:oleObj spid="_x0000_s26268" name="CS ChemDraw Drawing" r:id="rId31" imgW="337820" imgH="205740" progId="ACD.ChemSketchCDX">
              <p:embed/>
            </p:oleObj>
          </a:graphicData>
        </a:graphic>
      </p:graphicFrame>
      <p:graphicFrame>
        <p:nvGraphicFramePr>
          <p:cNvPr id="25631" name="Object 45"/>
          <p:cNvGraphicFramePr>
            <a:graphicFrameLocks noChangeAspect="1"/>
          </p:cNvGraphicFramePr>
          <p:nvPr/>
        </p:nvGraphicFramePr>
        <p:xfrm>
          <a:off x="1223963" y="6153150"/>
          <a:ext cx="512762" cy="311150"/>
        </p:xfrm>
        <a:graphic>
          <a:graphicData uri="http://schemas.openxmlformats.org/presentationml/2006/ole">
            <p:oleObj spid="_x0000_s26269" name="CS ChemDraw Drawing" r:id="rId32" imgW="337820" imgH="205740" progId="ACD.ChemSketchCDX">
              <p:embed/>
            </p:oleObj>
          </a:graphicData>
        </a:graphic>
      </p:graphicFrame>
      <p:graphicFrame>
        <p:nvGraphicFramePr>
          <p:cNvPr id="25632" name="Object 46"/>
          <p:cNvGraphicFramePr>
            <a:graphicFrameLocks noChangeAspect="1"/>
          </p:cNvGraphicFramePr>
          <p:nvPr/>
        </p:nvGraphicFramePr>
        <p:xfrm>
          <a:off x="1887538" y="647700"/>
          <a:ext cx="609600" cy="330200"/>
        </p:xfrm>
        <a:graphic>
          <a:graphicData uri="http://schemas.openxmlformats.org/presentationml/2006/ole">
            <p:oleObj spid="_x0000_s26270" name="CS ChemDraw Drawing" r:id="rId33" imgW="401320" imgH="218440" progId="ACD.ChemSketchCDX">
              <p:embed/>
            </p:oleObj>
          </a:graphicData>
        </a:graphic>
      </p:graphicFrame>
      <p:graphicFrame>
        <p:nvGraphicFramePr>
          <p:cNvPr id="25633" name="Object 47"/>
          <p:cNvGraphicFramePr>
            <a:graphicFrameLocks noChangeAspect="1"/>
          </p:cNvGraphicFramePr>
          <p:nvPr/>
        </p:nvGraphicFramePr>
        <p:xfrm>
          <a:off x="2173288" y="976313"/>
          <a:ext cx="358775" cy="252412"/>
        </p:xfrm>
        <a:graphic>
          <a:graphicData uri="http://schemas.openxmlformats.org/presentationml/2006/ole">
            <p:oleObj spid="_x0000_s26271" name="CS ChemDraw Drawing" r:id="rId34" imgW="236220" imgH="167640" progId="ACD.ChemSketchCDX">
              <p:embed/>
            </p:oleObj>
          </a:graphicData>
        </a:graphic>
      </p:graphicFrame>
      <p:graphicFrame>
        <p:nvGraphicFramePr>
          <p:cNvPr id="25634" name="Object 48"/>
          <p:cNvGraphicFramePr>
            <a:graphicFrameLocks noChangeAspect="1"/>
          </p:cNvGraphicFramePr>
          <p:nvPr/>
        </p:nvGraphicFramePr>
        <p:xfrm>
          <a:off x="2420938" y="406400"/>
          <a:ext cx="609600" cy="330200"/>
        </p:xfrm>
        <a:graphic>
          <a:graphicData uri="http://schemas.openxmlformats.org/presentationml/2006/ole">
            <p:oleObj spid="_x0000_s26272" name="CS ChemDraw Drawing" r:id="rId35" imgW="401320" imgH="218440" progId="ACD.ChemSketchCDX">
              <p:embed/>
            </p:oleObj>
          </a:graphicData>
        </a:graphic>
      </p:graphicFrame>
      <p:graphicFrame>
        <p:nvGraphicFramePr>
          <p:cNvPr id="25635" name="Object 49"/>
          <p:cNvGraphicFramePr>
            <a:graphicFrameLocks noChangeAspect="1"/>
          </p:cNvGraphicFramePr>
          <p:nvPr/>
        </p:nvGraphicFramePr>
        <p:xfrm>
          <a:off x="1449388" y="622300"/>
          <a:ext cx="358775" cy="252413"/>
        </p:xfrm>
        <a:graphic>
          <a:graphicData uri="http://schemas.openxmlformats.org/presentationml/2006/ole">
            <p:oleObj spid="_x0000_s26273" name="CS ChemDraw Drawing" r:id="rId36" imgW="236220" imgH="167640" progId="ACD.ChemSketchCDX">
              <p:embed/>
            </p:oleObj>
          </a:graphicData>
        </a:graphic>
      </p:graphicFrame>
      <p:graphicFrame>
        <p:nvGraphicFramePr>
          <p:cNvPr id="25636" name="Object 50"/>
          <p:cNvGraphicFramePr>
            <a:graphicFrameLocks noChangeAspect="1"/>
          </p:cNvGraphicFramePr>
          <p:nvPr/>
        </p:nvGraphicFramePr>
        <p:xfrm>
          <a:off x="1366838" y="292100"/>
          <a:ext cx="609600" cy="330200"/>
        </p:xfrm>
        <a:graphic>
          <a:graphicData uri="http://schemas.openxmlformats.org/presentationml/2006/ole">
            <p:oleObj spid="_x0000_s26274" name="CS ChemDraw Drawing" r:id="rId37" imgW="401320" imgH="218440" progId="ACD.ChemSketchCDX">
              <p:embed/>
            </p:oleObj>
          </a:graphicData>
        </a:graphic>
      </p:graphicFrame>
      <p:graphicFrame>
        <p:nvGraphicFramePr>
          <p:cNvPr id="25637" name="Object 51"/>
          <p:cNvGraphicFramePr>
            <a:graphicFrameLocks noChangeAspect="1"/>
          </p:cNvGraphicFramePr>
          <p:nvPr/>
        </p:nvGraphicFramePr>
        <p:xfrm>
          <a:off x="2058988" y="342900"/>
          <a:ext cx="358775" cy="252413"/>
        </p:xfrm>
        <a:graphic>
          <a:graphicData uri="http://schemas.openxmlformats.org/presentationml/2006/ole">
            <p:oleObj spid="_x0000_s26275" name="CS ChemDraw Drawing" r:id="rId38" imgW="236220" imgH="167640" progId="ACD.ChemSketchCDX">
              <p:embed/>
            </p:oleObj>
          </a:graphicData>
        </a:graphic>
      </p:graphicFrame>
      <p:graphicFrame>
        <p:nvGraphicFramePr>
          <p:cNvPr id="25638" name="Object 52"/>
          <p:cNvGraphicFramePr>
            <a:graphicFrameLocks noChangeAspect="1"/>
          </p:cNvGraphicFramePr>
          <p:nvPr/>
        </p:nvGraphicFramePr>
        <p:xfrm>
          <a:off x="1620838" y="0"/>
          <a:ext cx="609600" cy="330200"/>
        </p:xfrm>
        <a:graphic>
          <a:graphicData uri="http://schemas.openxmlformats.org/presentationml/2006/ole">
            <p:oleObj spid="_x0000_s26276" name="CS ChemDraw Drawing" r:id="rId39" imgW="401320" imgH="218440" progId="ACD.ChemSketchCDX">
              <p:embed/>
            </p:oleObj>
          </a:graphicData>
        </a:graphic>
      </p:graphicFrame>
      <p:graphicFrame>
        <p:nvGraphicFramePr>
          <p:cNvPr id="25639" name="Object 53"/>
          <p:cNvGraphicFramePr>
            <a:graphicFrameLocks noChangeAspect="1"/>
          </p:cNvGraphicFramePr>
          <p:nvPr/>
        </p:nvGraphicFramePr>
        <p:xfrm>
          <a:off x="2376488" y="0"/>
          <a:ext cx="358775" cy="252413"/>
        </p:xfrm>
        <a:graphic>
          <a:graphicData uri="http://schemas.openxmlformats.org/presentationml/2006/ole">
            <p:oleObj spid="_x0000_s26277" name="CS ChemDraw Drawing" r:id="rId40" imgW="236220" imgH="167640" progId="ACD.ChemSketchCDX">
              <p:embed/>
            </p:oleObj>
          </a:graphicData>
        </a:graphic>
      </p:graphicFrame>
      <p:grpSp>
        <p:nvGrpSpPr>
          <p:cNvPr id="25671" name="Group 54"/>
          <p:cNvGrpSpPr>
            <a:grpSpLocks/>
          </p:cNvGrpSpPr>
          <p:nvPr/>
        </p:nvGrpSpPr>
        <p:grpSpPr bwMode="auto">
          <a:xfrm>
            <a:off x="5384800" y="5842000"/>
            <a:ext cx="3676650" cy="939800"/>
            <a:chOff x="3392" y="3680"/>
            <a:chExt cx="2316" cy="592"/>
          </a:xfrm>
        </p:grpSpPr>
        <p:sp>
          <p:nvSpPr>
            <p:cNvPr id="25687" name="Text Box 55"/>
            <p:cNvSpPr txBox="1">
              <a:spLocks noChangeArrowheads="1"/>
            </p:cNvSpPr>
            <p:nvPr/>
          </p:nvSpPr>
          <p:spPr bwMode="auto">
            <a:xfrm>
              <a:off x="3392" y="3680"/>
              <a:ext cx="192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>
                  <a:solidFill>
                    <a:srgbClr val="FF0000"/>
                  </a:solidFill>
                  <a:latin typeface="Comic Sans MS" pitchFamily="66" charset="0"/>
                </a:rPr>
                <a:t>Réaction support de titrage:</a:t>
              </a:r>
            </a:p>
          </p:txBody>
        </p:sp>
        <p:sp>
          <p:nvSpPr>
            <p:cNvPr id="25688" name="AutoShape 56"/>
            <p:cNvSpPr>
              <a:spLocks noChangeArrowheads="1"/>
            </p:cNvSpPr>
            <p:nvPr/>
          </p:nvSpPr>
          <p:spPr bwMode="auto">
            <a:xfrm>
              <a:off x="3453" y="3921"/>
              <a:ext cx="2255" cy="351"/>
            </a:xfrm>
            <a:prstGeom prst="roundRect">
              <a:avLst>
                <a:gd name="adj" fmla="val 16667"/>
              </a:avLst>
            </a:prstGeom>
            <a:solidFill>
              <a:schemeClr val="folHlink"/>
            </a:soli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77881" name="AutoShape 57"/>
            <p:cNvSpPr>
              <a:spLocks noChangeArrowheads="1"/>
            </p:cNvSpPr>
            <p:nvPr/>
          </p:nvSpPr>
          <p:spPr bwMode="auto">
            <a:xfrm>
              <a:off x="3405" y="3857"/>
              <a:ext cx="2255" cy="367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1">
                    <a:gamma/>
                    <a:shade val="7607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76078"/>
                    <a:invGamma/>
                  </a:schemeClr>
                </a:gs>
              </a:gsLst>
              <a:lin ang="2700000" scaled="1"/>
            </a:gradFill>
            <a:ln w="381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FR"/>
            </a:p>
          </p:txBody>
        </p:sp>
        <p:graphicFrame>
          <p:nvGraphicFramePr>
            <p:cNvPr id="25653" name="Object 58"/>
            <p:cNvGraphicFramePr>
              <a:graphicFrameLocks noChangeAspect="1"/>
            </p:cNvGraphicFramePr>
            <p:nvPr/>
          </p:nvGraphicFramePr>
          <p:xfrm>
            <a:off x="3537" y="3931"/>
            <a:ext cx="384" cy="208"/>
          </p:xfrm>
          <a:graphic>
            <a:graphicData uri="http://schemas.openxmlformats.org/presentationml/2006/ole">
              <p:oleObj spid="_x0000_s26278" name="CS ChemDraw Drawing" r:id="rId41" imgW="401320" imgH="218440" progId="ACD.ChemSketchCDX">
                <p:embed/>
              </p:oleObj>
            </a:graphicData>
          </a:graphic>
        </p:graphicFrame>
        <p:graphicFrame>
          <p:nvGraphicFramePr>
            <p:cNvPr id="25654" name="Object 59"/>
            <p:cNvGraphicFramePr>
              <a:graphicFrameLocks noChangeAspect="1"/>
            </p:cNvGraphicFramePr>
            <p:nvPr/>
          </p:nvGraphicFramePr>
          <p:xfrm>
            <a:off x="4271" y="3951"/>
            <a:ext cx="316" cy="159"/>
          </p:xfrm>
          <a:graphic>
            <a:graphicData uri="http://schemas.openxmlformats.org/presentationml/2006/ole">
              <p:oleObj spid="_x0000_s26279" name="CS ChemDraw Drawing" r:id="rId42" imgW="330200" imgH="167640" progId="ACD.ChemSketchCDX">
                <p:embed/>
              </p:oleObj>
            </a:graphicData>
          </a:graphic>
        </p:graphicFrame>
        <p:graphicFrame>
          <p:nvGraphicFramePr>
            <p:cNvPr id="25655" name="Object 60"/>
            <p:cNvGraphicFramePr>
              <a:graphicFrameLocks noChangeAspect="1"/>
            </p:cNvGraphicFramePr>
            <p:nvPr/>
          </p:nvGraphicFramePr>
          <p:xfrm>
            <a:off x="4952" y="3952"/>
            <a:ext cx="169" cy="196"/>
          </p:xfrm>
          <a:graphic>
            <a:graphicData uri="http://schemas.openxmlformats.org/presentationml/2006/ole">
              <p:oleObj spid="_x0000_s26280" name="CS ChemDraw Drawing" r:id="rId43" imgW="561340" imgH="205740" progId="ACD.ChemSketchCDX">
                <p:embed/>
              </p:oleObj>
            </a:graphicData>
          </a:graphic>
        </p:graphicFrame>
        <p:sp>
          <p:nvSpPr>
            <p:cNvPr id="25690" name="Text Box 61"/>
            <p:cNvSpPr txBox="1">
              <a:spLocks noChangeArrowheads="1"/>
            </p:cNvSpPr>
            <p:nvPr/>
          </p:nvSpPr>
          <p:spPr bwMode="auto">
            <a:xfrm>
              <a:off x="3971" y="3908"/>
              <a:ext cx="88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/>
                <a:t>+</a:t>
              </a:r>
            </a:p>
          </p:txBody>
        </p:sp>
        <p:sp>
          <p:nvSpPr>
            <p:cNvPr id="25691" name="Text Box 62"/>
            <p:cNvSpPr txBox="1">
              <a:spLocks noChangeArrowheads="1"/>
            </p:cNvSpPr>
            <p:nvPr/>
          </p:nvSpPr>
          <p:spPr bwMode="auto">
            <a:xfrm>
              <a:off x="4634" y="3890"/>
              <a:ext cx="8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800" b="1">
                  <a:sym typeface="Wingdings" pitchFamily="2" charset="2"/>
                </a:rPr>
                <a:t></a:t>
              </a:r>
            </a:p>
          </p:txBody>
        </p:sp>
        <p:graphicFrame>
          <p:nvGraphicFramePr>
            <p:cNvPr id="25656" name="Object 63"/>
            <p:cNvGraphicFramePr>
              <a:graphicFrameLocks noChangeAspect="1"/>
            </p:cNvGraphicFramePr>
            <p:nvPr/>
          </p:nvGraphicFramePr>
          <p:xfrm>
            <a:off x="3835" y="4053"/>
            <a:ext cx="204" cy="133"/>
          </p:xfrm>
          <a:graphic>
            <a:graphicData uri="http://schemas.openxmlformats.org/presentationml/2006/ole">
              <p:oleObj spid="_x0000_s26281" name="CS ChemDraw Drawing" r:id="rId44" imgW="314960" imgH="205740" progId="ACD.ChemSketchCDX">
                <p:embed/>
              </p:oleObj>
            </a:graphicData>
          </a:graphic>
        </p:graphicFrame>
        <p:graphicFrame>
          <p:nvGraphicFramePr>
            <p:cNvPr id="25657" name="Object 64"/>
            <p:cNvGraphicFramePr>
              <a:graphicFrameLocks noChangeAspect="1"/>
            </p:cNvGraphicFramePr>
            <p:nvPr/>
          </p:nvGraphicFramePr>
          <p:xfrm>
            <a:off x="4499" y="4045"/>
            <a:ext cx="204" cy="133"/>
          </p:xfrm>
          <a:graphic>
            <a:graphicData uri="http://schemas.openxmlformats.org/presentationml/2006/ole">
              <p:oleObj spid="_x0000_s26282" name="CS ChemDraw Drawing" r:id="rId45" imgW="314960" imgH="205740" progId="ACD.ChemSketchCDX">
                <p:embed/>
              </p:oleObj>
            </a:graphicData>
          </a:graphic>
        </p:graphicFrame>
        <p:graphicFrame>
          <p:nvGraphicFramePr>
            <p:cNvPr id="25658" name="Object 65"/>
            <p:cNvGraphicFramePr>
              <a:graphicFrameLocks noChangeAspect="1"/>
            </p:cNvGraphicFramePr>
            <p:nvPr/>
          </p:nvGraphicFramePr>
          <p:xfrm>
            <a:off x="5436" y="4032"/>
            <a:ext cx="162" cy="152"/>
          </p:xfrm>
          <a:graphic>
            <a:graphicData uri="http://schemas.openxmlformats.org/presentationml/2006/ole">
              <p:oleObj spid="_x0000_s26283" name="Equation" r:id="rId46" imgW="371160" imgH="239040" progId="">
                <p:embed/>
              </p:oleObj>
            </a:graphicData>
          </a:graphic>
        </p:graphicFrame>
        <p:graphicFrame>
          <p:nvGraphicFramePr>
            <p:cNvPr id="25659" name="Object 66"/>
            <p:cNvGraphicFramePr>
              <a:graphicFrameLocks noChangeAspect="1"/>
            </p:cNvGraphicFramePr>
            <p:nvPr/>
          </p:nvGraphicFramePr>
          <p:xfrm>
            <a:off x="5131" y="3956"/>
            <a:ext cx="323" cy="196"/>
          </p:xfrm>
          <a:graphic>
            <a:graphicData uri="http://schemas.openxmlformats.org/presentationml/2006/ole">
              <p:oleObj spid="_x0000_s26284" name="CS ChemDraw Drawing" r:id="rId47" imgW="337820" imgH="205740" progId="ACD.ChemSketchCDX">
                <p:embed/>
              </p:oleObj>
            </a:graphicData>
          </a:graphic>
        </p:graphicFrame>
      </p:grpSp>
      <p:sp>
        <p:nvSpPr>
          <p:cNvPr id="25672" name="Text Box 72"/>
          <p:cNvSpPr txBox="1">
            <a:spLocks noChangeArrowheads="1"/>
          </p:cNvSpPr>
          <p:nvPr/>
        </p:nvSpPr>
        <p:spPr bwMode="auto">
          <a:xfrm>
            <a:off x="6426200" y="1358900"/>
            <a:ext cx="2362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800">
                <a:solidFill>
                  <a:schemeClr val="accent2"/>
                </a:solidFill>
                <a:latin typeface="Comic Sans MS" pitchFamily="66" charset="0"/>
              </a:rPr>
              <a:t>Avant l’équivalence…</a:t>
            </a:r>
          </a:p>
        </p:txBody>
      </p:sp>
      <p:grpSp>
        <p:nvGrpSpPr>
          <p:cNvPr id="25673" name="Group 73"/>
          <p:cNvGrpSpPr>
            <a:grpSpLocks/>
          </p:cNvGrpSpPr>
          <p:nvPr/>
        </p:nvGrpSpPr>
        <p:grpSpPr bwMode="auto">
          <a:xfrm>
            <a:off x="6184900" y="1422400"/>
            <a:ext cx="241300" cy="241300"/>
            <a:chOff x="4232" y="2360"/>
            <a:chExt cx="416" cy="392"/>
          </a:xfrm>
        </p:grpSpPr>
        <p:sp>
          <p:nvSpPr>
            <p:cNvPr id="25685" name="Oval 74"/>
            <p:cNvSpPr>
              <a:spLocks noChangeArrowheads="1"/>
            </p:cNvSpPr>
            <p:nvPr/>
          </p:nvSpPr>
          <p:spPr bwMode="auto">
            <a:xfrm>
              <a:off x="4232" y="2360"/>
              <a:ext cx="416" cy="392"/>
            </a:xfrm>
            <a:prstGeom prst="ellipse">
              <a:avLst/>
            </a:pr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77899" name="Oval 75"/>
            <p:cNvSpPr>
              <a:spLocks noChangeArrowheads="1"/>
            </p:cNvSpPr>
            <p:nvPr/>
          </p:nvSpPr>
          <p:spPr bwMode="auto">
            <a:xfrm>
              <a:off x="4232" y="2360"/>
              <a:ext cx="375" cy="369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gamma/>
                    <a:tint val="0"/>
                    <a:invGamma/>
                  </a:schemeClr>
                </a:gs>
                <a:gs pos="100000">
                  <a:schemeClr val="accent2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FR"/>
            </a:p>
          </p:txBody>
        </p:sp>
      </p:grpSp>
      <p:graphicFrame>
        <p:nvGraphicFramePr>
          <p:cNvPr id="25640" name="Object 76"/>
          <p:cNvGraphicFramePr>
            <a:graphicFrameLocks noChangeAspect="1"/>
          </p:cNvGraphicFramePr>
          <p:nvPr/>
        </p:nvGraphicFramePr>
        <p:xfrm>
          <a:off x="6475413" y="1809750"/>
          <a:ext cx="463550" cy="268288"/>
        </p:xfrm>
        <a:graphic>
          <a:graphicData uri="http://schemas.openxmlformats.org/presentationml/2006/ole">
            <p:oleObj spid="_x0000_s26285" name="CS ChemDraw Drawing" r:id="rId48" imgW="304800" imgH="177800" progId="ACD.ChemSketchCDX">
              <p:embed/>
            </p:oleObj>
          </a:graphicData>
        </a:graphic>
      </p:graphicFrame>
      <p:graphicFrame>
        <p:nvGraphicFramePr>
          <p:cNvPr id="25641" name="Object 77"/>
          <p:cNvGraphicFramePr>
            <a:graphicFrameLocks noChangeAspect="1"/>
          </p:cNvGraphicFramePr>
          <p:nvPr/>
        </p:nvGraphicFramePr>
        <p:xfrm>
          <a:off x="7153275" y="1827213"/>
          <a:ext cx="501650" cy="252412"/>
        </p:xfrm>
        <a:graphic>
          <a:graphicData uri="http://schemas.openxmlformats.org/presentationml/2006/ole">
            <p:oleObj spid="_x0000_s26286" name="CS ChemDraw Drawing" r:id="rId49" imgW="330200" imgH="167640" progId="ACD.ChemSketchCDX">
              <p:embed/>
            </p:oleObj>
          </a:graphicData>
        </a:graphic>
      </p:graphicFrame>
      <p:grpSp>
        <p:nvGrpSpPr>
          <p:cNvPr id="25674" name="Group 78"/>
          <p:cNvGrpSpPr>
            <a:grpSpLocks/>
          </p:cNvGrpSpPr>
          <p:nvPr/>
        </p:nvGrpSpPr>
        <p:grpSpPr bwMode="auto">
          <a:xfrm>
            <a:off x="7812088" y="1797050"/>
            <a:ext cx="633412" cy="492125"/>
            <a:chOff x="3977" y="1748"/>
            <a:chExt cx="399" cy="310"/>
          </a:xfrm>
        </p:grpSpPr>
        <p:graphicFrame>
          <p:nvGraphicFramePr>
            <p:cNvPr id="25651" name="Object 79"/>
            <p:cNvGraphicFramePr>
              <a:graphicFrameLocks noChangeAspect="1"/>
            </p:cNvGraphicFramePr>
            <p:nvPr/>
          </p:nvGraphicFramePr>
          <p:xfrm>
            <a:off x="4011" y="1748"/>
            <a:ext cx="323" cy="196"/>
          </p:xfrm>
          <a:graphic>
            <a:graphicData uri="http://schemas.openxmlformats.org/presentationml/2006/ole">
              <p:oleObj spid="_x0000_s26287" name="CS ChemDraw Drawing" r:id="rId50" imgW="337820" imgH="205740" progId="ACD.ChemSketchCDX">
                <p:embed/>
              </p:oleObj>
            </a:graphicData>
          </a:graphic>
        </p:graphicFrame>
        <p:graphicFrame>
          <p:nvGraphicFramePr>
            <p:cNvPr id="25652" name="Object 80"/>
            <p:cNvGraphicFramePr>
              <a:graphicFrameLocks noChangeAspect="1"/>
            </p:cNvGraphicFramePr>
            <p:nvPr/>
          </p:nvGraphicFramePr>
          <p:xfrm>
            <a:off x="3977" y="1940"/>
            <a:ext cx="399" cy="118"/>
          </p:xfrm>
          <a:graphic>
            <a:graphicData uri="http://schemas.openxmlformats.org/presentationml/2006/ole">
              <p:oleObj spid="_x0000_s26288" name="CS ChemDraw Drawing" r:id="rId51" imgW="576580" imgH="170180" progId="ACD.ChemSketchCDX">
                <p:embed/>
              </p:oleObj>
            </a:graphicData>
          </a:graphic>
        </p:graphicFrame>
      </p:grpSp>
      <p:graphicFrame>
        <p:nvGraphicFramePr>
          <p:cNvPr id="25642" name="Object 81"/>
          <p:cNvGraphicFramePr>
            <a:graphicFrameLocks noChangeAspect="1"/>
          </p:cNvGraphicFramePr>
          <p:nvPr/>
        </p:nvGraphicFramePr>
        <p:xfrm>
          <a:off x="6529388" y="2360613"/>
          <a:ext cx="358775" cy="252412"/>
        </p:xfrm>
        <a:graphic>
          <a:graphicData uri="http://schemas.openxmlformats.org/presentationml/2006/ole">
            <p:oleObj spid="_x0000_s26289" name="CS ChemDraw Drawing" r:id="rId52" imgW="236220" imgH="167640" progId="ACD.ChemSketchCDX">
              <p:embed/>
            </p:oleObj>
          </a:graphicData>
        </a:graphic>
      </p:graphicFrame>
      <p:grpSp>
        <p:nvGrpSpPr>
          <p:cNvPr id="25675" name="Group 82"/>
          <p:cNvGrpSpPr>
            <a:grpSpLocks/>
          </p:cNvGrpSpPr>
          <p:nvPr/>
        </p:nvGrpSpPr>
        <p:grpSpPr bwMode="auto">
          <a:xfrm>
            <a:off x="7046913" y="2305050"/>
            <a:ext cx="614362" cy="492125"/>
            <a:chOff x="3439" y="1748"/>
            <a:chExt cx="387" cy="310"/>
          </a:xfrm>
        </p:grpSpPr>
        <p:graphicFrame>
          <p:nvGraphicFramePr>
            <p:cNvPr id="25649" name="Object 83"/>
            <p:cNvGraphicFramePr>
              <a:graphicFrameLocks noChangeAspect="1"/>
            </p:cNvGraphicFramePr>
            <p:nvPr/>
          </p:nvGraphicFramePr>
          <p:xfrm>
            <a:off x="3467" y="1748"/>
            <a:ext cx="323" cy="196"/>
          </p:xfrm>
          <a:graphic>
            <a:graphicData uri="http://schemas.openxmlformats.org/presentationml/2006/ole">
              <p:oleObj spid="_x0000_s26290" name="CS ChemDraw Drawing" r:id="rId53" imgW="337820" imgH="205740" progId="ACD.ChemSketchCDX">
                <p:embed/>
              </p:oleObj>
            </a:graphicData>
          </a:graphic>
        </p:graphicFrame>
        <p:graphicFrame>
          <p:nvGraphicFramePr>
            <p:cNvPr id="25650" name="Object 84"/>
            <p:cNvGraphicFramePr>
              <a:graphicFrameLocks noChangeAspect="1"/>
            </p:cNvGraphicFramePr>
            <p:nvPr/>
          </p:nvGraphicFramePr>
          <p:xfrm>
            <a:off x="3439" y="1940"/>
            <a:ext cx="387" cy="118"/>
          </p:xfrm>
          <a:graphic>
            <a:graphicData uri="http://schemas.openxmlformats.org/presentationml/2006/ole">
              <p:oleObj spid="_x0000_s26291" name="CS ChemDraw Drawing" r:id="rId54" imgW="558800" imgH="170180" progId="ACD.ChemSketchCDX">
                <p:embed/>
              </p:oleObj>
            </a:graphicData>
          </a:graphic>
        </p:graphicFrame>
      </p:grpSp>
      <p:grpSp>
        <p:nvGrpSpPr>
          <p:cNvPr id="25676" name="Group 98"/>
          <p:cNvGrpSpPr>
            <a:grpSpLocks/>
          </p:cNvGrpSpPr>
          <p:nvPr/>
        </p:nvGrpSpPr>
        <p:grpSpPr bwMode="auto">
          <a:xfrm>
            <a:off x="6197600" y="3048000"/>
            <a:ext cx="2628900" cy="968375"/>
            <a:chOff x="3904" y="1920"/>
            <a:chExt cx="1656" cy="610"/>
          </a:xfrm>
        </p:grpSpPr>
        <p:grpSp>
          <p:nvGrpSpPr>
            <p:cNvPr id="25678" name="Group 85"/>
            <p:cNvGrpSpPr>
              <a:grpSpLocks/>
            </p:cNvGrpSpPr>
            <p:nvPr/>
          </p:nvGrpSpPr>
          <p:grpSpPr bwMode="auto">
            <a:xfrm>
              <a:off x="3904" y="1920"/>
              <a:ext cx="1640" cy="231"/>
              <a:chOff x="3904" y="1920"/>
              <a:chExt cx="1640" cy="231"/>
            </a:xfrm>
          </p:grpSpPr>
          <p:sp>
            <p:nvSpPr>
              <p:cNvPr id="25681" name="Text Box 86"/>
              <p:cNvSpPr txBox="1">
                <a:spLocks noChangeArrowheads="1"/>
              </p:cNvSpPr>
              <p:nvPr/>
            </p:nvSpPr>
            <p:spPr bwMode="auto">
              <a:xfrm>
                <a:off x="4056" y="1920"/>
                <a:ext cx="1488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800">
                    <a:solidFill>
                      <a:schemeClr val="accent2"/>
                    </a:solidFill>
                    <a:latin typeface="Comic Sans MS" pitchFamily="66" charset="0"/>
                  </a:rPr>
                  <a:t>A l’équivalence…</a:t>
                </a:r>
              </a:p>
            </p:txBody>
          </p:sp>
          <p:grpSp>
            <p:nvGrpSpPr>
              <p:cNvPr id="25682" name="Group 87"/>
              <p:cNvGrpSpPr>
                <a:grpSpLocks/>
              </p:cNvGrpSpPr>
              <p:nvPr/>
            </p:nvGrpSpPr>
            <p:grpSpPr bwMode="auto">
              <a:xfrm>
                <a:off x="3904" y="1960"/>
                <a:ext cx="152" cy="152"/>
                <a:chOff x="4232" y="2360"/>
                <a:chExt cx="416" cy="392"/>
              </a:xfrm>
            </p:grpSpPr>
            <p:sp>
              <p:nvSpPr>
                <p:cNvPr id="25683" name="Oval 88"/>
                <p:cNvSpPr>
                  <a:spLocks noChangeArrowheads="1"/>
                </p:cNvSpPr>
                <p:nvPr/>
              </p:nvSpPr>
              <p:spPr bwMode="auto">
                <a:xfrm>
                  <a:off x="4232" y="2360"/>
                  <a:ext cx="416" cy="392"/>
                </a:xfrm>
                <a:prstGeom prst="ellipse">
                  <a:avLst/>
                </a:prstGeom>
                <a:solidFill>
                  <a:schemeClr val="bg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77913" name="Oval 89"/>
                <p:cNvSpPr>
                  <a:spLocks noChangeArrowheads="1"/>
                </p:cNvSpPr>
                <p:nvPr/>
              </p:nvSpPr>
              <p:spPr bwMode="auto">
                <a:xfrm>
                  <a:off x="4232" y="2360"/>
                  <a:ext cx="375" cy="369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>
                        <a:gamma/>
                        <a:tint val="0"/>
                        <a:invGamma/>
                      </a:schemeClr>
                    </a:gs>
                    <a:gs pos="100000">
                      <a:schemeClr val="accent2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fr-FR"/>
                </a:p>
              </p:txBody>
            </p:sp>
          </p:grpSp>
        </p:grpSp>
        <p:graphicFrame>
          <p:nvGraphicFramePr>
            <p:cNvPr id="25643" name="Object 90"/>
            <p:cNvGraphicFramePr>
              <a:graphicFrameLocks noChangeAspect="1"/>
            </p:cNvGraphicFramePr>
            <p:nvPr/>
          </p:nvGraphicFramePr>
          <p:xfrm>
            <a:off x="4055" y="2204"/>
            <a:ext cx="292" cy="169"/>
          </p:xfrm>
          <a:graphic>
            <a:graphicData uri="http://schemas.openxmlformats.org/presentationml/2006/ole">
              <p:oleObj spid="_x0000_s26292" name="CS ChemDraw Drawing" r:id="rId55" imgW="304800" imgH="177800" progId="ACD.ChemSketchCDX">
                <p:embed/>
              </p:oleObj>
            </a:graphicData>
          </a:graphic>
        </p:graphicFrame>
        <p:grpSp>
          <p:nvGrpSpPr>
            <p:cNvPr id="25679" name="Group 91"/>
            <p:cNvGrpSpPr>
              <a:grpSpLocks/>
            </p:cNvGrpSpPr>
            <p:nvPr/>
          </p:nvGrpSpPr>
          <p:grpSpPr bwMode="auto">
            <a:xfrm>
              <a:off x="5161" y="2220"/>
              <a:ext cx="399" cy="310"/>
              <a:chOff x="3977" y="1748"/>
              <a:chExt cx="399" cy="310"/>
            </a:xfrm>
          </p:grpSpPr>
          <p:graphicFrame>
            <p:nvGraphicFramePr>
              <p:cNvPr id="25647" name="Object 92"/>
              <p:cNvGraphicFramePr>
                <a:graphicFrameLocks noChangeAspect="1"/>
              </p:cNvGraphicFramePr>
              <p:nvPr/>
            </p:nvGraphicFramePr>
            <p:xfrm>
              <a:off x="4011" y="1748"/>
              <a:ext cx="323" cy="196"/>
            </p:xfrm>
            <a:graphic>
              <a:graphicData uri="http://schemas.openxmlformats.org/presentationml/2006/ole">
                <p:oleObj spid="_x0000_s26293" name="CS ChemDraw Drawing" r:id="rId56" imgW="337820" imgH="205740" progId="ACD.ChemSketchCDX">
                  <p:embed/>
                </p:oleObj>
              </a:graphicData>
            </a:graphic>
          </p:graphicFrame>
          <p:graphicFrame>
            <p:nvGraphicFramePr>
              <p:cNvPr id="25648" name="Object 93"/>
              <p:cNvGraphicFramePr>
                <a:graphicFrameLocks noChangeAspect="1"/>
              </p:cNvGraphicFramePr>
              <p:nvPr/>
            </p:nvGraphicFramePr>
            <p:xfrm>
              <a:off x="3977" y="1940"/>
              <a:ext cx="399" cy="118"/>
            </p:xfrm>
            <a:graphic>
              <a:graphicData uri="http://schemas.openxmlformats.org/presentationml/2006/ole">
                <p:oleObj spid="_x0000_s26294" name="CS ChemDraw Drawing" r:id="rId57" imgW="576580" imgH="170180" progId="ACD.ChemSketchCDX">
                  <p:embed/>
                </p:oleObj>
              </a:graphicData>
            </a:graphic>
          </p:graphicFrame>
        </p:grpSp>
        <p:graphicFrame>
          <p:nvGraphicFramePr>
            <p:cNvPr id="25644" name="Object 94"/>
            <p:cNvGraphicFramePr>
              <a:graphicFrameLocks noChangeAspect="1"/>
            </p:cNvGraphicFramePr>
            <p:nvPr/>
          </p:nvGraphicFramePr>
          <p:xfrm>
            <a:off x="4441" y="2215"/>
            <a:ext cx="226" cy="159"/>
          </p:xfrm>
          <a:graphic>
            <a:graphicData uri="http://schemas.openxmlformats.org/presentationml/2006/ole">
              <p:oleObj spid="_x0000_s26295" name="CS ChemDraw Drawing" r:id="rId58" imgW="236220" imgH="167640" progId="ACD.ChemSketchCDX">
                <p:embed/>
              </p:oleObj>
            </a:graphicData>
          </a:graphic>
        </p:graphicFrame>
        <p:grpSp>
          <p:nvGrpSpPr>
            <p:cNvPr id="25680" name="Group 95"/>
            <p:cNvGrpSpPr>
              <a:grpSpLocks/>
            </p:cNvGrpSpPr>
            <p:nvPr/>
          </p:nvGrpSpPr>
          <p:grpSpPr bwMode="auto">
            <a:xfrm>
              <a:off x="4711" y="2220"/>
              <a:ext cx="387" cy="310"/>
              <a:chOff x="3439" y="1748"/>
              <a:chExt cx="387" cy="310"/>
            </a:xfrm>
          </p:grpSpPr>
          <p:graphicFrame>
            <p:nvGraphicFramePr>
              <p:cNvPr id="25645" name="Object 96"/>
              <p:cNvGraphicFramePr>
                <a:graphicFrameLocks noChangeAspect="1"/>
              </p:cNvGraphicFramePr>
              <p:nvPr/>
            </p:nvGraphicFramePr>
            <p:xfrm>
              <a:off x="3467" y="1748"/>
              <a:ext cx="323" cy="196"/>
            </p:xfrm>
            <a:graphic>
              <a:graphicData uri="http://schemas.openxmlformats.org/presentationml/2006/ole">
                <p:oleObj spid="_x0000_s26296" name="CS ChemDraw Drawing" r:id="rId59" imgW="337820" imgH="205740" progId="ACD.ChemSketchCDX">
                  <p:embed/>
                </p:oleObj>
              </a:graphicData>
            </a:graphic>
          </p:graphicFrame>
          <p:graphicFrame>
            <p:nvGraphicFramePr>
              <p:cNvPr id="25646" name="Object 97"/>
              <p:cNvGraphicFramePr>
                <a:graphicFrameLocks noChangeAspect="1"/>
              </p:cNvGraphicFramePr>
              <p:nvPr/>
            </p:nvGraphicFramePr>
            <p:xfrm>
              <a:off x="3439" y="1940"/>
              <a:ext cx="387" cy="118"/>
            </p:xfrm>
            <a:graphic>
              <a:graphicData uri="http://schemas.openxmlformats.org/presentationml/2006/ole">
                <p:oleObj spid="_x0000_s26297" name="CS ChemDraw Drawing" r:id="rId60" imgW="558800" imgH="170180" progId="ACD.ChemSketchCDX">
                  <p:embed/>
                </p:oleObj>
              </a:graphicData>
            </a:graphic>
          </p:graphicFrame>
        </p:grpSp>
      </p:grpSp>
      <p:sp>
        <p:nvSpPr>
          <p:cNvPr id="25677" name="AutoShape 99"/>
          <p:cNvSpPr>
            <a:spLocks noChangeArrowheads="1"/>
          </p:cNvSpPr>
          <p:nvPr/>
        </p:nvSpPr>
        <p:spPr bwMode="auto">
          <a:xfrm>
            <a:off x="7239000" y="1104900"/>
            <a:ext cx="152400" cy="266700"/>
          </a:xfrm>
          <a:prstGeom prst="downArrow">
            <a:avLst>
              <a:gd name="adj1" fmla="val 50000"/>
              <a:gd name="adj2" fmla="val 4375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  <p:transition spd="slow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AutoShape 2"/>
          <p:cNvSpPr>
            <a:spLocks noChangeArrowheads="1"/>
          </p:cNvSpPr>
          <p:nvPr/>
        </p:nvSpPr>
        <p:spPr bwMode="auto">
          <a:xfrm>
            <a:off x="5892800" y="241300"/>
            <a:ext cx="2959100" cy="81280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chemeClr val="bg1">
                  <a:gamma/>
                  <a:shade val="84314"/>
                  <a:invGamma/>
                </a:schemeClr>
              </a:gs>
              <a:gs pos="50000">
                <a:schemeClr val="bg1"/>
              </a:gs>
              <a:gs pos="100000">
                <a:schemeClr val="bg1">
                  <a:gamma/>
                  <a:shade val="84314"/>
                  <a:invGamma/>
                </a:schemeClr>
              </a:gs>
            </a:gsLst>
            <a:lin ang="2700000" scaled="1"/>
          </a:gradFill>
          <a:ln w="2857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graphicFrame>
        <p:nvGraphicFramePr>
          <p:cNvPr id="26626" name="Object 3"/>
          <p:cNvGraphicFramePr>
            <a:graphicFrameLocks noChangeAspect="1"/>
          </p:cNvGraphicFramePr>
          <p:nvPr/>
        </p:nvGraphicFramePr>
        <p:xfrm>
          <a:off x="455613" y="0"/>
          <a:ext cx="4191000" cy="3890963"/>
        </p:xfrm>
        <a:graphic>
          <a:graphicData uri="http://schemas.openxmlformats.org/presentationml/2006/ole">
            <p:oleObj spid="_x0000_s27341" name="Image bitmap" r:id="rId3" imgW="3591426" imgH="3333333" progId="PBrush">
              <p:embed/>
            </p:oleObj>
          </a:graphicData>
        </a:graphic>
      </p:graphicFrame>
      <p:sp>
        <p:nvSpPr>
          <p:cNvPr id="76804" name="Oval 4"/>
          <p:cNvSpPr>
            <a:spLocks noChangeArrowheads="1"/>
          </p:cNvSpPr>
          <p:nvPr/>
        </p:nvSpPr>
        <p:spPr bwMode="auto">
          <a:xfrm>
            <a:off x="4064000" y="1282700"/>
            <a:ext cx="393700" cy="1079500"/>
          </a:xfrm>
          <a:prstGeom prst="ellipse">
            <a:avLst/>
          </a:prstGeom>
          <a:gradFill rotWithShape="0">
            <a:gsLst>
              <a:gs pos="0">
                <a:schemeClr val="bg1">
                  <a:gamma/>
                  <a:shade val="46275"/>
                  <a:invGamma/>
                </a:schemeClr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76805" name="Freeform 5"/>
          <p:cNvSpPr>
            <a:spLocks/>
          </p:cNvSpPr>
          <p:nvPr/>
        </p:nvSpPr>
        <p:spPr bwMode="auto">
          <a:xfrm>
            <a:off x="1127125" y="1651000"/>
            <a:ext cx="1009650" cy="336550"/>
          </a:xfrm>
          <a:custGeom>
            <a:avLst/>
            <a:gdLst/>
            <a:ahLst/>
            <a:cxnLst>
              <a:cxn ang="0">
                <a:pos x="610" y="0"/>
              </a:cxn>
              <a:cxn ang="0">
                <a:pos x="622" y="34"/>
              </a:cxn>
              <a:cxn ang="0">
                <a:pos x="630" y="92"/>
              </a:cxn>
              <a:cxn ang="0">
                <a:pos x="632" y="120"/>
              </a:cxn>
              <a:cxn ang="0">
                <a:pos x="636" y="212"/>
              </a:cxn>
              <a:cxn ang="0">
                <a:pos x="232" y="206"/>
              </a:cxn>
              <a:cxn ang="0">
                <a:pos x="146" y="208"/>
              </a:cxn>
              <a:cxn ang="0">
                <a:pos x="78" y="178"/>
              </a:cxn>
              <a:cxn ang="0">
                <a:pos x="40" y="156"/>
              </a:cxn>
              <a:cxn ang="0">
                <a:pos x="4" y="136"/>
              </a:cxn>
              <a:cxn ang="0">
                <a:pos x="0" y="112"/>
              </a:cxn>
              <a:cxn ang="0">
                <a:pos x="2" y="76"/>
              </a:cxn>
              <a:cxn ang="0">
                <a:pos x="24" y="48"/>
              </a:cxn>
              <a:cxn ang="0">
                <a:pos x="64" y="26"/>
              </a:cxn>
              <a:cxn ang="0">
                <a:pos x="94" y="12"/>
              </a:cxn>
              <a:cxn ang="0">
                <a:pos x="130" y="8"/>
              </a:cxn>
              <a:cxn ang="0">
                <a:pos x="610" y="0"/>
              </a:cxn>
            </a:cxnLst>
            <a:rect l="0" t="0" r="r" b="b"/>
            <a:pathLst>
              <a:path w="636" h="212">
                <a:moveTo>
                  <a:pt x="610" y="0"/>
                </a:moveTo>
                <a:lnTo>
                  <a:pt x="622" y="34"/>
                </a:lnTo>
                <a:lnTo>
                  <a:pt x="630" y="92"/>
                </a:lnTo>
                <a:lnTo>
                  <a:pt x="632" y="120"/>
                </a:lnTo>
                <a:lnTo>
                  <a:pt x="636" y="212"/>
                </a:lnTo>
                <a:lnTo>
                  <a:pt x="232" y="206"/>
                </a:lnTo>
                <a:lnTo>
                  <a:pt x="146" y="208"/>
                </a:lnTo>
                <a:lnTo>
                  <a:pt x="78" y="178"/>
                </a:lnTo>
                <a:lnTo>
                  <a:pt x="40" y="156"/>
                </a:lnTo>
                <a:lnTo>
                  <a:pt x="4" y="136"/>
                </a:lnTo>
                <a:lnTo>
                  <a:pt x="0" y="112"/>
                </a:lnTo>
                <a:lnTo>
                  <a:pt x="2" y="76"/>
                </a:lnTo>
                <a:lnTo>
                  <a:pt x="24" y="48"/>
                </a:lnTo>
                <a:lnTo>
                  <a:pt x="64" y="26"/>
                </a:lnTo>
                <a:lnTo>
                  <a:pt x="94" y="12"/>
                </a:lnTo>
                <a:lnTo>
                  <a:pt x="130" y="8"/>
                </a:lnTo>
                <a:lnTo>
                  <a:pt x="610" y="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bg1">
                  <a:gamma/>
                  <a:shade val="56078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6806" name="Freeform 6"/>
          <p:cNvSpPr>
            <a:spLocks/>
          </p:cNvSpPr>
          <p:nvPr/>
        </p:nvSpPr>
        <p:spPr bwMode="auto">
          <a:xfrm>
            <a:off x="2349500" y="1625600"/>
            <a:ext cx="635000" cy="387350"/>
          </a:xfrm>
          <a:custGeom>
            <a:avLst/>
            <a:gdLst/>
            <a:ahLst/>
            <a:cxnLst>
              <a:cxn ang="0">
                <a:pos x="32" y="0"/>
              </a:cxn>
              <a:cxn ang="0">
                <a:pos x="18" y="40"/>
              </a:cxn>
              <a:cxn ang="0">
                <a:pos x="8" y="110"/>
              </a:cxn>
              <a:cxn ang="0">
                <a:pos x="4" y="170"/>
              </a:cxn>
              <a:cxn ang="0">
                <a:pos x="0" y="236"/>
              </a:cxn>
              <a:cxn ang="0">
                <a:pos x="398" y="244"/>
              </a:cxn>
              <a:cxn ang="0">
                <a:pos x="370" y="228"/>
              </a:cxn>
              <a:cxn ang="0">
                <a:pos x="352" y="178"/>
              </a:cxn>
              <a:cxn ang="0">
                <a:pos x="336" y="150"/>
              </a:cxn>
              <a:cxn ang="0">
                <a:pos x="338" y="112"/>
              </a:cxn>
              <a:cxn ang="0">
                <a:pos x="348" y="66"/>
              </a:cxn>
              <a:cxn ang="0">
                <a:pos x="366" y="26"/>
              </a:cxn>
              <a:cxn ang="0">
                <a:pos x="400" y="2"/>
              </a:cxn>
              <a:cxn ang="0">
                <a:pos x="32" y="0"/>
              </a:cxn>
            </a:cxnLst>
            <a:rect l="0" t="0" r="r" b="b"/>
            <a:pathLst>
              <a:path w="400" h="244">
                <a:moveTo>
                  <a:pt x="32" y="0"/>
                </a:moveTo>
                <a:lnTo>
                  <a:pt x="18" y="40"/>
                </a:lnTo>
                <a:lnTo>
                  <a:pt x="8" y="110"/>
                </a:lnTo>
                <a:lnTo>
                  <a:pt x="4" y="170"/>
                </a:lnTo>
                <a:lnTo>
                  <a:pt x="0" y="236"/>
                </a:lnTo>
                <a:lnTo>
                  <a:pt x="398" y="244"/>
                </a:lnTo>
                <a:lnTo>
                  <a:pt x="370" y="228"/>
                </a:lnTo>
                <a:lnTo>
                  <a:pt x="352" y="178"/>
                </a:lnTo>
                <a:lnTo>
                  <a:pt x="336" y="150"/>
                </a:lnTo>
                <a:lnTo>
                  <a:pt x="338" y="112"/>
                </a:lnTo>
                <a:lnTo>
                  <a:pt x="348" y="66"/>
                </a:lnTo>
                <a:lnTo>
                  <a:pt x="366" y="26"/>
                </a:lnTo>
                <a:lnTo>
                  <a:pt x="400" y="2"/>
                </a:lnTo>
                <a:lnTo>
                  <a:pt x="32" y="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bg1">
                  <a:gamma/>
                  <a:shade val="46275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26695" name="Freeform 7"/>
          <p:cNvSpPr>
            <a:spLocks/>
          </p:cNvSpPr>
          <p:nvPr/>
        </p:nvSpPr>
        <p:spPr bwMode="auto">
          <a:xfrm>
            <a:off x="3994150" y="1371600"/>
            <a:ext cx="171450" cy="869950"/>
          </a:xfrm>
          <a:custGeom>
            <a:avLst/>
            <a:gdLst>
              <a:gd name="T0" fmla="*/ 84 w 108"/>
              <a:gd name="T1" fmla="*/ 0 h 548"/>
              <a:gd name="T2" fmla="*/ 4 w 108"/>
              <a:gd name="T3" fmla="*/ 248 h 548"/>
              <a:gd name="T4" fmla="*/ 108 w 108"/>
              <a:gd name="T5" fmla="*/ 548 h 548"/>
              <a:gd name="T6" fmla="*/ 0 60000 65536"/>
              <a:gd name="T7" fmla="*/ 0 60000 65536"/>
              <a:gd name="T8" fmla="*/ 0 60000 65536"/>
              <a:gd name="T9" fmla="*/ 0 w 108"/>
              <a:gd name="T10" fmla="*/ 0 h 548"/>
              <a:gd name="T11" fmla="*/ 108 w 108"/>
              <a:gd name="T12" fmla="*/ 548 h 5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8" h="548">
                <a:moveTo>
                  <a:pt x="84" y="0"/>
                </a:moveTo>
                <a:cubicBezTo>
                  <a:pt x="42" y="78"/>
                  <a:pt x="0" y="157"/>
                  <a:pt x="4" y="248"/>
                </a:cubicBezTo>
                <a:cubicBezTo>
                  <a:pt x="8" y="339"/>
                  <a:pt x="58" y="443"/>
                  <a:pt x="108" y="54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aphicFrame>
        <p:nvGraphicFramePr>
          <p:cNvPr id="26627" name="Object 8"/>
          <p:cNvGraphicFramePr>
            <a:graphicFrameLocks noChangeAspect="1"/>
          </p:cNvGraphicFramePr>
          <p:nvPr/>
        </p:nvGraphicFramePr>
        <p:xfrm>
          <a:off x="25400" y="4406900"/>
          <a:ext cx="4619625" cy="1384300"/>
        </p:xfrm>
        <a:graphic>
          <a:graphicData uri="http://schemas.openxmlformats.org/presentationml/2006/ole">
            <p:oleObj spid="_x0000_s27342" name="Image bitmap" r:id="rId4" imgW="1457143" imgH="609524" progId="PBrush">
              <p:embed/>
            </p:oleObj>
          </a:graphicData>
        </a:graphic>
      </p:graphicFrame>
      <p:sp>
        <p:nvSpPr>
          <p:cNvPr id="26696" name="Line 9"/>
          <p:cNvSpPr>
            <a:spLocks noChangeShapeType="1"/>
          </p:cNvSpPr>
          <p:nvPr/>
        </p:nvSpPr>
        <p:spPr bwMode="auto">
          <a:xfrm>
            <a:off x="596900" y="5651500"/>
            <a:ext cx="0" cy="120650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6697" name="Line 10"/>
          <p:cNvSpPr>
            <a:spLocks noChangeShapeType="1"/>
          </p:cNvSpPr>
          <p:nvPr/>
        </p:nvSpPr>
        <p:spPr bwMode="auto">
          <a:xfrm>
            <a:off x="4381500" y="5651500"/>
            <a:ext cx="0" cy="120650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pSp>
        <p:nvGrpSpPr>
          <p:cNvPr id="26698" name="Group 11"/>
          <p:cNvGrpSpPr>
            <a:grpSpLocks/>
          </p:cNvGrpSpPr>
          <p:nvPr/>
        </p:nvGrpSpPr>
        <p:grpSpPr bwMode="auto">
          <a:xfrm>
            <a:off x="5373688" y="368300"/>
            <a:ext cx="436562" cy="5257800"/>
            <a:chOff x="3537" y="224"/>
            <a:chExt cx="275" cy="3768"/>
          </a:xfrm>
        </p:grpSpPr>
        <p:sp>
          <p:nvSpPr>
            <p:cNvPr id="26731" name="Freeform 12"/>
            <p:cNvSpPr>
              <a:spLocks/>
            </p:cNvSpPr>
            <p:nvPr/>
          </p:nvSpPr>
          <p:spPr bwMode="auto">
            <a:xfrm>
              <a:off x="3569" y="248"/>
              <a:ext cx="243" cy="3744"/>
            </a:xfrm>
            <a:custGeom>
              <a:avLst/>
              <a:gdLst>
                <a:gd name="T0" fmla="*/ 255 w 451"/>
                <a:gd name="T1" fmla="*/ 0 h 3536"/>
                <a:gd name="T2" fmla="*/ 31 w 451"/>
                <a:gd name="T3" fmla="*/ 456 h 3536"/>
                <a:gd name="T4" fmla="*/ 439 w 451"/>
                <a:gd name="T5" fmla="*/ 1312 h 3536"/>
                <a:gd name="T6" fmla="*/ 103 w 451"/>
                <a:gd name="T7" fmla="*/ 2680 h 3536"/>
                <a:gd name="T8" fmla="*/ 391 w 451"/>
                <a:gd name="T9" fmla="*/ 3536 h 35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1"/>
                <a:gd name="T16" fmla="*/ 0 h 3536"/>
                <a:gd name="T17" fmla="*/ 451 w 451"/>
                <a:gd name="T18" fmla="*/ 3536 h 3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1" h="3536">
                  <a:moveTo>
                    <a:pt x="255" y="0"/>
                  </a:moveTo>
                  <a:cubicBezTo>
                    <a:pt x="127" y="118"/>
                    <a:pt x="0" y="237"/>
                    <a:pt x="31" y="456"/>
                  </a:cubicBezTo>
                  <a:cubicBezTo>
                    <a:pt x="62" y="675"/>
                    <a:pt x="427" y="941"/>
                    <a:pt x="439" y="1312"/>
                  </a:cubicBezTo>
                  <a:cubicBezTo>
                    <a:pt x="451" y="1683"/>
                    <a:pt x="111" y="2309"/>
                    <a:pt x="103" y="2680"/>
                  </a:cubicBezTo>
                  <a:cubicBezTo>
                    <a:pt x="95" y="3051"/>
                    <a:pt x="243" y="3293"/>
                    <a:pt x="391" y="3536"/>
                  </a:cubicBezTo>
                </a:path>
              </a:pathLst>
            </a:custGeom>
            <a:noFill/>
            <a:ln w="76200" cmpd="sng">
              <a:solidFill>
                <a:schemeClr val="fol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732" name="Freeform 13"/>
            <p:cNvSpPr>
              <a:spLocks/>
            </p:cNvSpPr>
            <p:nvPr/>
          </p:nvSpPr>
          <p:spPr bwMode="auto">
            <a:xfrm>
              <a:off x="3537" y="224"/>
              <a:ext cx="243" cy="3744"/>
            </a:xfrm>
            <a:custGeom>
              <a:avLst/>
              <a:gdLst>
                <a:gd name="T0" fmla="*/ 255 w 451"/>
                <a:gd name="T1" fmla="*/ 0 h 3536"/>
                <a:gd name="T2" fmla="*/ 31 w 451"/>
                <a:gd name="T3" fmla="*/ 456 h 3536"/>
                <a:gd name="T4" fmla="*/ 439 w 451"/>
                <a:gd name="T5" fmla="*/ 1312 h 3536"/>
                <a:gd name="T6" fmla="*/ 103 w 451"/>
                <a:gd name="T7" fmla="*/ 2680 h 3536"/>
                <a:gd name="T8" fmla="*/ 391 w 451"/>
                <a:gd name="T9" fmla="*/ 3536 h 35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1"/>
                <a:gd name="T16" fmla="*/ 0 h 3536"/>
                <a:gd name="T17" fmla="*/ 451 w 451"/>
                <a:gd name="T18" fmla="*/ 3536 h 3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1" h="3536">
                  <a:moveTo>
                    <a:pt x="255" y="0"/>
                  </a:moveTo>
                  <a:cubicBezTo>
                    <a:pt x="127" y="118"/>
                    <a:pt x="0" y="237"/>
                    <a:pt x="31" y="456"/>
                  </a:cubicBezTo>
                  <a:cubicBezTo>
                    <a:pt x="62" y="675"/>
                    <a:pt x="427" y="941"/>
                    <a:pt x="439" y="1312"/>
                  </a:cubicBezTo>
                  <a:cubicBezTo>
                    <a:pt x="451" y="1683"/>
                    <a:pt x="111" y="2309"/>
                    <a:pt x="103" y="2680"/>
                  </a:cubicBezTo>
                  <a:cubicBezTo>
                    <a:pt x="95" y="3051"/>
                    <a:pt x="243" y="3293"/>
                    <a:pt x="391" y="3536"/>
                  </a:cubicBezTo>
                </a:path>
              </a:pathLst>
            </a:custGeom>
            <a:noFill/>
            <a:ln w="76200" cmpd="sng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76814" name="Text Box 14"/>
          <p:cNvSpPr txBox="1">
            <a:spLocks noChangeArrowheads="1"/>
          </p:cNvSpPr>
          <p:nvPr/>
        </p:nvSpPr>
        <p:spPr bwMode="auto">
          <a:xfrm>
            <a:off x="5930900" y="279400"/>
            <a:ext cx="3022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fr-FR" sz="200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Espèces chimiques   dans le bécher:</a:t>
            </a:r>
          </a:p>
        </p:txBody>
      </p:sp>
      <p:graphicFrame>
        <p:nvGraphicFramePr>
          <p:cNvPr id="26628" name="Object 16"/>
          <p:cNvGraphicFramePr>
            <a:graphicFrameLocks noChangeAspect="1"/>
          </p:cNvGraphicFramePr>
          <p:nvPr/>
        </p:nvGraphicFramePr>
        <p:xfrm>
          <a:off x="2078038" y="1257300"/>
          <a:ext cx="609600" cy="330200"/>
        </p:xfrm>
        <a:graphic>
          <a:graphicData uri="http://schemas.openxmlformats.org/presentationml/2006/ole">
            <p:oleObj spid="_x0000_s27343" name="CS ChemDraw Drawing" r:id="rId5" imgW="401320" imgH="218440" progId="ACD.ChemSketchCDX">
              <p:embed/>
            </p:oleObj>
          </a:graphicData>
        </a:graphic>
      </p:graphicFrame>
      <p:graphicFrame>
        <p:nvGraphicFramePr>
          <p:cNvPr id="26629" name="Object 17"/>
          <p:cNvGraphicFramePr>
            <a:graphicFrameLocks noChangeAspect="1"/>
          </p:cNvGraphicFramePr>
          <p:nvPr/>
        </p:nvGraphicFramePr>
        <p:xfrm>
          <a:off x="1182688" y="5675313"/>
          <a:ext cx="358775" cy="252412"/>
        </p:xfrm>
        <a:graphic>
          <a:graphicData uri="http://schemas.openxmlformats.org/presentationml/2006/ole">
            <p:oleObj spid="_x0000_s27344" name="CS ChemDraw Drawing" r:id="rId6" imgW="236220" imgH="167640" progId="ACD.ChemSketchCDX">
              <p:embed/>
            </p:oleObj>
          </a:graphicData>
        </a:graphic>
      </p:graphicFrame>
      <p:graphicFrame>
        <p:nvGraphicFramePr>
          <p:cNvPr id="26630" name="Object 18"/>
          <p:cNvGraphicFramePr>
            <a:graphicFrameLocks noChangeAspect="1"/>
          </p:cNvGraphicFramePr>
          <p:nvPr/>
        </p:nvGraphicFramePr>
        <p:xfrm>
          <a:off x="1849438" y="3492500"/>
          <a:ext cx="609600" cy="330200"/>
        </p:xfrm>
        <a:graphic>
          <a:graphicData uri="http://schemas.openxmlformats.org/presentationml/2006/ole">
            <p:oleObj spid="_x0000_s27345" name="CS ChemDraw Drawing" r:id="rId7" imgW="401320" imgH="218440" progId="ACD.ChemSketchCDX">
              <p:embed/>
            </p:oleObj>
          </a:graphicData>
        </a:graphic>
      </p:graphicFrame>
      <p:graphicFrame>
        <p:nvGraphicFramePr>
          <p:cNvPr id="26631" name="Object 19"/>
          <p:cNvGraphicFramePr>
            <a:graphicFrameLocks noChangeAspect="1"/>
          </p:cNvGraphicFramePr>
          <p:nvPr/>
        </p:nvGraphicFramePr>
        <p:xfrm>
          <a:off x="1843088" y="3033713"/>
          <a:ext cx="358775" cy="252412"/>
        </p:xfrm>
        <a:graphic>
          <a:graphicData uri="http://schemas.openxmlformats.org/presentationml/2006/ole">
            <p:oleObj spid="_x0000_s27346" name="CS ChemDraw Drawing" r:id="rId8" imgW="236220" imgH="167640" progId="ACD.ChemSketchCDX">
              <p:embed/>
            </p:oleObj>
          </a:graphicData>
        </a:graphic>
      </p:graphicFrame>
      <p:graphicFrame>
        <p:nvGraphicFramePr>
          <p:cNvPr id="26632" name="Object 20"/>
          <p:cNvGraphicFramePr>
            <a:graphicFrameLocks noChangeAspect="1"/>
          </p:cNvGraphicFramePr>
          <p:nvPr/>
        </p:nvGraphicFramePr>
        <p:xfrm>
          <a:off x="1792288" y="2220913"/>
          <a:ext cx="358775" cy="252412"/>
        </p:xfrm>
        <a:graphic>
          <a:graphicData uri="http://schemas.openxmlformats.org/presentationml/2006/ole">
            <p:oleObj spid="_x0000_s27347" name="CS ChemDraw Drawing" r:id="rId9" imgW="236220" imgH="167640" progId="ACD.ChemSketchCDX">
              <p:embed/>
            </p:oleObj>
          </a:graphicData>
        </a:graphic>
      </p:graphicFrame>
      <p:graphicFrame>
        <p:nvGraphicFramePr>
          <p:cNvPr id="26633" name="Object 21"/>
          <p:cNvGraphicFramePr>
            <a:graphicFrameLocks noChangeAspect="1"/>
          </p:cNvGraphicFramePr>
          <p:nvPr/>
        </p:nvGraphicFramePr>
        <p:xfrm>
          <a:off x="1544638" y="952500"/>
          <a:ext cx="609600" cy="330200"/>
        </p:xfrm>
        <a:graphic>
          <a:graphicData uri="http://schemas.openxmlformats.org/presentationml/2006/ole">
            <p:oleObj spid="_x0000_s27348" name="CS ChemDraw Drawing" r:id="rId10" imgW="401320" imgH="218440" progId="ACD.ChemSketchCDX">
              <p:embed/>
            </p:oleObj>
          </a:graphicData>
        </a:graphic>
      </p:graphicFrame>
      <p:sp>
        <p:nvSpPr>
          <p:cNvPr id="26700" name="Rectangle 2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6701" name="Freeform 23"/>
          <p:cNvSpPr>
            <a:spLocks/>
          </p:cNvSpPr>
          <p:nvPr/>
        </p:nvSpPr>
        <p:spPr bwMode="auto">
          <a:xfrm>
            <a:off x="762000" y="5321300"/>
            <a:ext cx="3441700" cy="158750"/>
          </a:xfrm>
          <a:custGeom>
            <a:avLst/>
            <a:gdLst>
              <a:gd name="T0" fmla="*/ 0 w 2168"/>
              <a:gd name="T1" fmla="*/ 0 h 100"/>
              <a:gd name="T2" fmla="*/ 264 w 2168"/>
              <a:gd name="T3" fmla="*/ 56 h 100"/>
              <a:gd name="T4" fmla="*/ 768 w 2168"/>
              <a:gd name="T5" fmla="*/ 88 h 100"/>
              <a:gd name="T6" fmla="*/ 1320 w 2168"/>
              <a:gd name="T7" fmla="*/ 96 h 100"/>
              <a:gd name="T8" fmla="*/ 1728 w 2168"/>
              <a:gd name="T9" fmla="*/ 64 h 100"/>
              <a:gd name="T10" fmla="*/ 2168 w 2168"/>
              <a:gd name="T11" fmla="*/ 8 h 1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168"/>
              <a:gd name="T19" fmla="*/ 0 h 100"/>
              <a:gd name="T20" fmla="*/ 2168 w 2168"/>
              <a:gd name="T21" fmla="*/ 100 h 1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8" h="100">
                <a:moveTo>
                  <a:pt x="0" y="0"/>
                </a:moveTo>
                <a:cubicBezTo>
                  <a:pt x="68" y="20"/>
                  <a:pt x="136" y="41"/>
                  <a:pt x="264" y="56"/>
                </a:cubicBezTo>
                <a:cubicBezTo>
                  <a:pt x="392" y="71"/>
                  <a:pt x="592" y="81"/>
                  <a:pt x="768" y="88"/>
                </a:cubicBezTo>
                <a:cubicBezTo>
                  <a:pt x="944" y="95"/>
                  <a:pt x="1160" y="100"/>
                  <a:pt x="1320" y="96"/>
                </a:cubicBezTo>
                <a:cubicBezTo>
                  <a:pt x="1480" y="92"/>
                  <a:pt x="1587" y="79"/>
                  <a:pt x="1728" y="64"/>
                </a:cubicBezTo>
                <a:cubicBezTo>
                  <a:pt x="1869" y="49"/>
                  <a:pt x="2018" y="28"/>
                  <a:pt x="2168" y="8"/>
                </a:cubicBezTo>
              </a:path>
            </a:pathLst>
          </a:custGeom>
          <a:noFill/>
          <a:ln w="12700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aphicFrame>
        <p:nvGraphicFramePr>
          <p:cNvPr id="26634" name="Object 24"/>
          <p:cNvGraphicFramePr>
            <a:graphicFrameLocks noChangeAspect="1"/>
          </p:cNvGraphicFramePr>
          <p:nvPr/>
        </p:nvGraphicFramePr>
        <p:xfrm>
          <a:off x="798513" y="6000750"/>
          <a:ext cx="463550" cy="268288"/>
        </p:xfrm>
        <a:graphic>
          <a:graphicData uri="http://schemas.openxmlformats.org/presentationml/2006/ole">
            <p:oleObj spid="_x0000_s27349" name="CS ChemDraw Drawing" r:id="rId11" imgW="304800" imgH="177800" progId="ACD.ChemSketchCDX">
              <p:embed/>
            </p:oleObj>
          </a:graphicData>
        </a:graphic>
      </p:graphicFrame>
      <p:graphicFrame>
        <p:nvGraphicFramePr>
          <p:cNvPr id="26635" name="Object 26"/>
          <p:cNvGraphicFramePr>
            <a:graphicFrameLocks noChangeAspect="1"/>
          </p:cNvGraphicFramePr>
          <p:nvPr/>
        </p:nvGraphicFramePr>
        <p:xfrm>
          <a:off x="1636713" y="6407150"/>
          <a:ext cx="463550" cy="268288"/>
        </p:xfrm>
        <a:graphic>
          <a:graphicData uri="http://schemas.openxmlformats.org/presentationml/2006/ole">
            <p:oleObj spid="_x0000_s27350" name="CS ChemDraw Drawing" r:id="rId12" imgW="304800" imgH="177800" progId="ACD.ChemSketchCDX">
              <p:embed/>
            </p:oleObj>
          </a:graphicData>
        </a:graphic>
      </p:graphicFrame>
      <p:graphicFrame>
        <p:nvGraphicFramePr>
          <p:cNvPr id="26636" name="Object 27"/>
          <p:cNvGraphicFramePr>
            <a:graphicFrameLocks noChangeAspect="1"/>
          </p:cNvGraphicFramePr>
          <p:nvPr/>
        </p:nvGraphicFramePr>
        <p:xfrm>
          <a:off x="2236788" y="2474913"/>
          <a:ext cx="358775" cy="252412"/>
        </p:xfrm>
        <a:graphic>
          <a:graphicData uri="http://schemas.openxmlformats.org/presentationml/2006/ole">
            <p:oleObj spid="_x0000_s27351" name="CS ChemDraw Drawing" r:id="rId13" imgW="236220" imgH="167640" progId="ACD.ChemSketchCDX">
              <p:embed/>
            </p:oleObj>
          </a:graphicData>
        </a:graphic>
      </p:graphicFrame>
      <p:graphicFrame>
        <p:nvGraphicFramePr>
          <p:cNvPr id="26637" name="Object 28"/>
          <p:cNvGraphicFramePr>
            <a:graphicFrameLocks noChangeAspect="1"/>
          </p:cNvGraphicFramePr>
          <p:nvPr/>
        </p:nvGraphicFramePr>
        <p:xfrm>
          <a:off x="681038" y="5435600"/>
          <a:ext cx="609600" cy="330200"/>
        </p:xfrm>
        <a:graphic>
          <a:graphicData uri="http://schemas.openxmlformats.org/presentationml/2006/ole">
            <p:oleObj spid="_x0000_s27352" name="CS ChemDraw Drawing" r:id="rId14" imgW="401320" imgH="218440" progId="ACD.ChemSketchCDX">
              <p:embed/>
            </p:oleObj>
          </a:graphicData>
        </a:graphic>
      </p:graphicFrame>
      <p:graphicFrame>
        <p:nvGraphicFramePr>
          <p:cNvPr id="26638" name="Object 29"/>
          <p:cNvGraphicFramePr>
            <a:graphicFrameLocks noChangeAspect="1"/>
          </p:cNvGraphicFramePr>
          <p:nvPr/>
        </p:nvGraphicFramePr>
        <p:xfrm>
          <a:off x="1874838" y="2692400"/>
          <a:ext cx="609600" cy="330200"/>
        </p:xfrm>
        <a:graphic>
          <a:graphicData uri="http://schemas.openxmlformats.org/presentationml/2006/ole">
            <p:oleObj spid="_x0000_s27353" name="CS ChemDraw Drawing" r:id="rId15" imgW="401320" imgH="218440" progId="ACD.ChemSketchCDX">
              <p:embed/>
            </p:oleObj>
          </a:graphicData>
        </a:graphic>
      </p:graphicFrame>
      <p:graphicFrame>
        <p:nvGraphicFramePr>
          <p:cNvPr id="26639" name="Object 30"/>
          <p:cNvGraphicFramePr>
            <a:graphicFrameLocks noChangeAspect="1"/>
          </p:cNvGraphicFramePr>
          <p:nvPr/>
        </p:nvGraphicFramePr>
        <p:xfrm>
          <a:off x="1779588" y="1306513"/>
          <a:ext cx="358775" cy="252412"/>
        </p:xfrm>
        <a:graphic>
          <a:graphicData uri="http://schemas.openxmlformats.org/presentationml/2006/ole">
            <p:oleObj spid="_x0000_s27354" name="CS ChemDraw Drawing" r:id="rId16" imgW="236220" imgH="167640" progId="ACD.ChemSketchCDX">
              <p:embed/>
            </p:oleObj>
          </a:graphicData>
        </a:graphic>
      </p:graphicFrame>
      <p:graphicFrame>
        <p:nvGraphicFramePr>
          <p:cNvPr id="26640" name="Object 31"/>
          <p:cNvGraphicFramePr>
            <a:graphicFrameLocks noChangeAspect="1"/>
          </p:cNvGraphicFramePr>
          <p:nvPr/>
        </p:nvGraphicFramePr>
        <p:xfrm>
          <a:off x="2185988" y="3236913"/>
          <a:ext cx="358775" cy="252412"/>
        </p:xfrm>
        <a:graphic>
          <a:graphicData uri="http://schemas.openxmlformats.org/presentationml/2006/ole">
            <p:oleObj spid="_x0000_s27355" name="CS ChemDraw Drawing" r:id="rId17" imgW="236220" imgH="167640" progId="ACD.ChemSketchCDX">
              <p:embed/>
            </p:oleObj>
          </a:graphicData>
        </a:graphic>
      </p:graphicFrame>
      <p:graphicFrame>
        <p:nvGraphicFramePr>
          <p:cNvPr id="26641" name="Object 32"/>
          <p:cNvGraphicFramePr>
            <a:graphicFrameLocks noChangeAspect="1"/>
          </p:cNvGraphicFramePr>
          <p:nvPr/>
        </p:nvGraphicFramePr>
        <p:xfrm>
          <a:off x="2065338" y="2032000"/>
          <a:ext cx="609600" cy="330200"/>
        </p:xfrm>
        <a:graphic>
          <a:graphicData uri="http://schemas.openxmlformats.org/presentationml/2006/ole">
            <p:oleObj spid="_x0000_s27356" name="CS ChemDraw Drawing" r:id="rId18" imgW="401320" imgH="218440" progId="ACD.ChemSketchCDX">
              <p:embed/>
            </p:oleObj>
          </a:graphicData>
        </a:graphic>
      </p:graphicFrame>
      <p:graphicFrame>
        <p:nvGraphicFramePr>
          <p:cNvPr id="26642" name="Object 33"/>
          <p:cNvGraphicFramePr>
            <a:graphicFrameLocks noChangeAspect="1"/>
          </p:cNvGraphicFramePr>
          <p:nvPr/>
        </p:nvGraphicFramePr>
        <p:xfrm>
          <a:off x="2160588" y="6488113"/>
          <a:ext cx="358775" cy="252412"/>
        </p:xfrm>
        <a:graphic>
          <a:graphicData uri="http://schemas.openxmlformats.org/presentationml/2006/ole">
            <p:oleObj spid="_x0000_s27357" name="CS ChemDraw Drawing" r:id="rId19" imgW="236220" imgH="167640" progId="ACD.ChemSketchCDX">
              <p:embed/>
            </p:oleObj>
          </a:graphicData>
        </a:graphic>
      </p:graphicFrame>
      <p:graphicFrame>
        <p:nvGraphicFramePr>
          <p:cNvPr id="26643" name="Object 34"/>
          <p:cNvGraphicFramePr>
            <a:graphicFrameLocks noChangeAspect="1"/>
          </p:cNvGraphicFramePr>
          <p:nvPr/>
        </p:nvGraphicFramePr>
        <p:xfrm>
          <a:off x="2376488" y="5345113"/>
          <a:ext cx="358775" cy="252412"/>
        </p:xfrm>
        <a:graphic>
          <a:graphicData uri="http://schemas.openxmlformats.org/presentationml/2006/ole">
            <p:oleObj spid="_x0000_s27358" name="CS ChemDraw Drawing" r:id="rId20" imgW="236220" imgH="167640" progId="ACD.ChemSketchCDX">
              <p:embed/>
            </p:oleObj>
          </a:graphicData>
        </a:graphic>
      </p:graphicFrame>
      <p:graphicFrame>
        <p:nvGraphicFramePr>
          <p:cNvPr id="26644" name="Object 35"/>
          <p:cNvGraphicFramePr>
            <a:graphicFrameLocks noChangeAspect="1"/>
          </p:cNvGraphicFramePr>
          <p:nvPr/>
        </p:nvGraphicFramePr>
        <p:xfrm>
          <a:off x="1490663" y="5886450"/>
          <a:ext cx="512762" cy="311150"/>
        </p:xfrm>
        <a:graphic>
          <a:graphicData uri="http://schemas.openxmlformats.org/presentationml/2006/ole">
            <p:oleObj spid="_x0000_s27359" name="CS ChemDraw Drawing" r:id="rId21" imgW="337820" imgH="205740" progId="ACD.ChemSketchCDX">
              <p:embed/>
            </p:oleObj>
          </a:graphicData>
        </a:graphic>
      </p:graphicFrame>
      <p:graphicFrame>
        <p:nvGraphicFramePr>
          <p:cNvPr id="26645" name="Object 36"/>
          <p:cNvGraphicFramePr>
            <a:graphicFrameLocks noChangeAspect="1"/>
          </p:cNvGraphicFramePr>
          <p:nvPr/>
        </p:nvGraphicFramePr>
        <p:xfrm>
          <a:off x="1643063" y="5454650"/>
          <a:ext cx="512762" cy="311150"/>
        </p:xfrm>
        <a:graphic>
          <a:graphicData uri="http://schemas.openxmlformats.org/presentationml/2006/ole">
            <p:oleObj spid="_x0000_s27360" name="CS ChemDraw Drawing" r:id="rId22" imgW="337820" imgH="205740" progId="ACD.ChemSketchCDX">
              <p:embed/>
            </p:oleObj>
          </a:graphicData>
        </a:graphic>
      </p:graphicFrame>
      <p:graphicFrame>
        <p:nvGraphicFramePr>
          <p:cNvPr id="26646" name="Object 37"/>
          <p:cNvGraphicFramePr>
            <a:graphicFrameLocks noChangeAspect="1"/>
          </p:cNvGraphicFramePr>
          <p:nvPr/>
        </p:nvGraphicFramePr>
        <p:xfrm>
          <a:off x="2198688" y="5751513"/>
          <a:ext cx="358775" cy="252412"/>
        </p:xfrm>
        <a:graphic>
          <a:graphicData uri="http://schemas.openxmlformats.org/presentationml/2006/ole">
            <p:oleObj spid="_x0000_s27361" name="CS ChemDraw Drawing" r:id="rId23" imgW="236220" imgH="167640" progId="ACD.ChemSketchCDX">
              <p:embed/>
            </p:oleObj>
          </a:graphicData>
        </a:graphic>
      </p:graphicFrame>
      <p:graphicFrame>
        <p:nvGraphicFramePr>
          <p:cNvPr id="26647" name="Object 38"/>
          <p:cNvGraphicFramePr>
            <a:graphicFrameLocks noChangeAspect="1"/>
          </p:cNvGraphicFramePr>
          <p:nvPr/>
        </p:nvGraphicFramePr>
        <p:xfrm>
          <a:off x="2640013" y="5822950"/>
          <a:ext cx="463550" cy="268288"/>
        </p:xfrm>
        <a:graphic>
          <a:graphicData uri="http://schemas.openxmlformats.org/presentationml/2006/ole">
            <p:oleObj spid="_x0000_s27362" name="CS ChemDraw Drawing" r:id="rId24" imgW="304800" imgH="177800" progId="ACD.ChemSketchCDX">
              <p:embed/>
            </p:oleObj>
          </a:graphicData>
        </a:graphic>
      </p:graphicFrame>
      <p:graphicFrame>
        <p:nvGraphicFramePr>
          <p:cNvPr id="26648" name="Object 39"/>
          <p:cNvGraphicFramePr>
            <a:graphicFrameLocks noChangeAspect="1"/>
          </p:cNvGraphicFramePr>
          <p:nvPr/>
        </p:nvGraphicFramePr>
        <p:xfrm>
          <a:off x="3643313" y="6140450"/>
          <a:ext cx="463550" cy="268288"/>
        </p:xfrm>
        <a:graphic>
          <a:graphicData uri="http://schemas.openxmlformats.org/presentationml/2006/ole">
            <p:oleObj spid="_x0000_s27363" name="CS ChemDraw Drawing" r:id="rId25" imgW="304800" imgH="177800" progId="ACD.ChemSketchCDX">
              <p:embed/>
            </p:oleObj>
          </a:graphicData>
        </a:graphic>
      </p:graphicFrame>
      <p:graphicFrame>
        <p:nvGraphicFramePr>
          <p:cNvPr id="26649" name="Object 40"/>
          <p:cNvGraphicFramePr>
            <a:graphicFrameLocks noChangeAspect="1"/>
          </p:cNvGraphicFramePr>
          <p:nvPr/>
        </p:nvGraphicFramePr>
        <p:xfrm>
          <a:off x="2900363" y="5429250"/>
          <a:ext cx="512762" cy="311150"/>
        </p:xfrm>
        <a:graphic>
          <a:graphicData uri="http://schemas.openxmlformats.org/presentationml/2006/ole">
            <p:oleObj spid="_x0000_s27364" name="CS ChemDraw Drawing" r:id="rId26" imgW="337820" imgH="205740" progId="ACD.ChemSketchCDX">
              <p:embed/>
            </p:oleObj>
          </a:graphicData>
        </a:graphic>
      </p:graphicFrame>
      <p:graphicFrame>
        <p:nvGraphicFramePr>
          <p:cNvPr id="26650" name="Object 41"/>
          <p:cNvGraphicFramePr>
            <a:graphicFrameLocks noChangeAspect="1"/>
          </p:cNvGraphicFramePr>
          <p:nvPr/>
        </p:nvGraphicFramePr>
        <p:xfrm>
          <a:off x="3522663" y="5632450"/>
          <a:ext cx="512762" cy="311150"/>
        </p:xfrm>
        <a:graphic>
          <a:graphicData uri="http://schemas.openxmlformats.org/presentationml/2006/ole">
            <p:oleObj spid="_x0000_s27365" name="CS ChemDraw Drawing" r:id="rId27" imgW="337820" imgH="205740" progId="ACD.ChemSketchCDX">
              <p:embed/>
            </p:oleObj>
          </a:graphicData>
        </a:graphic>
      </p:graphicFrame>
      <p:graphicFrame>
        <p:nvGraphicFramePr>
          <p:cNvPr id="26651" name="Object 42"/>
          <p:cNvGraphicFramePr>
            <a:graphicFrameLocks noChangeAspect="1"/>
          </p:cNvGraphicFramePr>
          <p:nvPr/>
        </p:nvGraphicFramePr>
        <p:xfrm>
          <a:off x="2633663" y="6292850"/>
          <a:ext cx="512762" cy="311150"/>
        </p:xfrm>
        <a:graphic>
          <a:graphicData uri="http://schemas.openxmlformats.org/presentationml/2006/ole">
            <p:oleObj spid="_x0000_s27366" name="CS ChemDraw Drawing" r:id="rId28" imgW="337820" imgH="205740" progId="ACD.ChemSketchCDX">
              <p:embed/>
            </p:oleObj>
          </a:graphicData>
        </a:graphic>
      </p:graphicFrame>
      <p:graphicFrame>
        <p:nvGraphicFramePr>
          <p:cNvPr id="26652" name="Object 43"/>
          <p:cNvGraphicFramePr>
            <a:graphicFrameLocks noChangeAspect="1"/>
          </p:cNvGraphicFramePr>
          <p:nvPr/>
        </p:nvGraphicFramePr>
        <p:xfrm>
          <a:off x="2100263" y="6102350"/>
          <a:ext cx="512762" cy="311150"/>
        </p:xfrm>
        <a:graphic>
          <a:graphicData uri="http://schemas.openxmlformats.org/presentationml/2006/ole">
            <p:oleObj spid="_x0000_s27367" name="CS ChemDraw Drawing" r:id="rId29" imgW="337820" imgH="205740" progId="ACD.ChemSketchCDX">
              <p:embed/>
            </p:oleObj>
          </a:graphicData>
        </a:graphic>
      </p:graphicFrame>
      <p:graphicFrame>
        <p:nvGraphicFramePr>
          <p:cNvPr id="26653" name="Object 44"/>
          <p:cNvGraphicFramePr>
            <a:graphicFrameLocks noChangeAspect="1"/>
          </p:cNvGraphicFramePr>
          <p:nvPr/>
        </p:nvGraphicFramePr>
        <p:xfrm>
          <a:off x="754063" y="6394450"/>
          <a:ext cx="512762" cy="311150"/>
        </p:xfrm>
        <a:graphic>
          <a:graphicData uri="http://schemas.openxmlformats.org/presentationml/2006/ole">
            <p:oleObj spid="_x0000_s27368" name="CS ChemDraw Drawing" r:id="rId30" imgW="337820" imgH="205740" progId="ACD.ChemSketchCDX">
              <p:embed/>
            </p:oleObj>
          </a:graphicData>
        </a:graphic>
      </p:graphicFrame>
      <p:graphicFrame>
        <p:nvGraphicFramePr>
          <p:cNvPr id="26654" name="Object 45"/>
          <p:cNvGraphicFramePr>
            <a:graphicFrameLocks noChangeAspect="1"/>
          </p:cNvGraphicFramePr>
          <p:nvPr/>
        </p:nvGraphicFramePr>
        <p:xfrm>
          <a:off x="1223963" y="6153150"/>
          <a:ext cx="512762" cy="311150"/>
        </p:xfrm>
        <a:graphic>
          <a:graphicData uri="http://schemas.openxmlformats.org/presentationml/2006/ole">
            <p:oleObj spid="_x0000_s27369" name="CS ChemDraw Drawing" r:id="rId31" imgW="337820" imgH="205740" progId="ACD.ChemSketchCDX">
              <p:embed/>
            </p:oleObj>
          </a:graphicData>
        </a:graphic>
      </p:graphicFrame>
      <p:graphicFrame>
        <p:nvGraphicFramePr>
          <p:cNvPr id="26655" name="Object 46"/>
          <p:cNvGraphicFramePr>
            <a:graphicFrameLocks noChangeAspect="1"/>
          </p:cNvGraphicFramePr>
          <p:nvPr/>
        </p:nvGraphicFramePr>
        <p:xfrm>
          <a:off x="1887538" y="647700"/>
          <a:ext cx="609600" cy="330200"/>
        </p:xfrm>
        <a:graphic>
          <a:graphicData uri="http://schemas.openxmlformats.org/presentationml/2006/ole">
            <p:oleObj spid="_x0000_s27370" name="CS ChemDraw Drawing" r:id="rId32" imgW="401320" imgH="218440" progId="ACD.ChemSketchCDX">
              <p:embed/>
            </p:oleObj>
          </a:graphicData>
        </a:graphic>
      </p:graphicFrame>
      <p:graphicFrame>
        <p:nvGraphicFramePr>
          <p:cNvPr id="26656" name="Object 47"/>
          <p:cNvGraphicFramePr>
            <a:graphicFrameLocks noChangeAspect="1"/>
          </p:cNvGraphicFramePr>
          <p:nvPr/>
        </p:nvGraphicFramePr>
        <p:xfrm>
          <a:off x="2173288" y="976313"/>
          <a:ext cx="358775" cy="252412"/>
        </p:xfrm>
        <a:graphic>
          <a:graphicData uri="http://schemas.openxmlformats.org/presentationml/2006/ole">
            <p:oleObj spid="_x0000_s27371" name="CS ChemDraw Drawing" r:id="rId33" imgW="236220" imgH="167640" progId="ACD.ChemSketchCDX">
              <p:embed/>
            </p:oleObj>
          </a:graphicData>
        </a:graphic>
      </p:graphicFrame>
      <p:graphicFrame>
        <p:nvGraphicFramePr>
          <p:cNvPr id="26657" name="Object 48"/>
          <p:cNvGraphicFramePr>
            <a:graphicFrameLocks noChangeAspect="1"/>
          </p:cNvGraphicFramePr>
          <p:nvPr/>
        </p:nvGraphicFramePr>
        <p:xfrm>
          <a:off x="2420938" y="406400"/>
          <a:ext cx="609600" cy="330200"/>
        </p:xfrm>
        <a:graphic>
          <a:graphicData uri="http://schemas.openxmlformats.org/presentationml/2006/ole">
            <p:oleObj spid="_x0000_s27372" name="CS ChemDraw Drawing" r:id="rId34" imgW="401320" imgH="218440" progId="ACD.ChemSketchCDX">
              <p:embed/>
            </p:oleObj>
          </a:graphicData>
        </a:graphic>
      </p:graphicFrame>
      <p:graphicFrame>
        <p:nvGraphicFramePr>
          <p:cNvPr id="26658" name="Object 49"/>
          <p:cNvGraphicFramePr>
            <a:graphicFrameLocks noChangeAspect="1"/>
          </p:cNvGraphicFramePr>
          <p:nvPr/>
        </p:nvGraphicFramePr>
        <p:xfrm>
          <a:off x="1449388" y="622300"/>
          <a:ext cx="358775" cy="252413"/>
        </p:xfrm>
        <a:graphic>
          <a:graphicData uri="http://schemas.openxmlformats.org/presentationml/2006/ole">
            <p:oleObj spid="_x0000_s27373" name="CS ChemDraw Drawing" r:id="rId35" imgW="236220" imgH="167640" progId="ACD.ChemSketchCDX">
              <p:embed/>
            </p:oleObj>
          </a:graphicData>
        </a:graphic>
      </p:graphicFrame>
      <p:graphicFrame>
        <p:nvGraphicFramePr>
          <p:cNvPr id="26659" name="Object 50"/>
          <p:cNvGraphicFramePr>
            <a:graphicFrameLocks noChangeAspect="1"/>
          </p:cNvGraphicFramePr>
          <p:nvPr/>
        </p:nvGraphicFramePr>
        <p:xfrm>
          <a:off x="1366838" y="292100"/>
          <a:ext cx="609600" cy="330200"/>
        </p:xfrm>
        <a:graphic>
          <a:graphicData uri="http://schemas.openxmlformats.org/presentationml/2006/ole">
            <p:oleObj spid="_x0000_s27374" name="CS ChemDraw Drawing" r:id="rId36" imgW="401320" imgH="218440" progId="ACD.ChemSketchCDX">
              <p:embed/>
            </p:oleObj>
          </a:graphicData>
        </a:graphic>
      </p:graphicFrame>
      <p:graphicFrame>
        <p:nvGraphicFramePr>
          <p:cNvPr id="26660" name="Object 51"/>
          <p:cNvGraphicFramePr>
            <a:graphicFrameLocks noChangeAspect="1"/>
          </p:cNvGraphicFramePr>
          <p:nvPr/>
        </p:nvGraphicFramePr>
        <p:xfrm>
          <a:off x="2058988" y="342900"/>
          <a:ext cx="358775" cy="252413"/>
        </p:xfrm>
        <a:graphic>
          <a:graphicData uri="http://schemas.openxmlformats.org/presentationml/2006/ole">
            <p:oleObj spid="_x0000_s27375" name="CS ChemDraw Drawing" r:id="rId37" imgW="236220" imgH="167640" progId="ACD.ChemSketchCDX">
              <p:embed/>
            </p:oleObj>
          </a:graphicData>
        </a:graphic>
      </p:graphicFrame>
      <p:graphicFrame>
        <p:nvGraphicFramePr>
          <p:cNvPr id="26661" name="Object 52"/>
          <p:cNvGraphicFramePr>
            <a:graphicFrameLocks noChangeAspect="1"/>
          </p:cNvGraphicFramePr>
          <p:nvPr/>
        </p:nvGraphicFramePr>
        <p:xfrm>
          <a:off x="1620838" y="0"/>
          <a:ext cx="609600" cy="330200"/>
        </p:xfrm>
        <a:graphic>
          <a:graphicData uri="http://schemas.openxmlformats.org/presentationml/2006/ole">
            <p:oleObj spid="_x0000_s27376" name="CS ChemDraw Drawing" r:id="rId38" imgW="401320" imgH="218440" progId="ACD.ChemSketchCDX">
              <p:embed/>
            </p:oleObj>
          </a:graphicData>
        </a:graphic>
      </p:graphicFrame>
      <p:graphicFrame>
        <p:nvGraphicFramePr>
          <p:cNvPr id="26662" name="Object 53"/>
          <p:cNvGraphicFramePr>
            <a:graphicFrameLocks noChangeAspect="1"/>
          </p:cNvGraphicFramePr>
          <p:nvPr/>
        </p:nvGraphicFramePr>
        <p:xfrm>
          <a:off x="2376488" y="0"/>
          <a:ext cx="358775" cy="252413"/>
        </p:xfrm>
        <a:graphic>
          <a:graphicData uri="http://schemas.openxmlformats.org/presentationml/2006/ole">
            <p:oleObj spid="_x0000_s27377" name="CS ChemDraw Drawing" r:id="rId39" imgW="236220" imgH="167640" progId="ACD.ChemSketchCDX">
              <p:embed/>
            </p:oleObj>
          </a:graphicData>
        </a:graphic>
      </p:graphicFrame>
      <p:graphicFrame>
        <p:nvGraphicFramePr>
          <p:cNvPr id="26663" name="Object 15"/>
          <p:cNvGraphicFramePr>
            <a:graphicFrameLocks noChangeAspect="1"/>
          </p:cNvGraphicFramePr>
          <p:nvPr/>
        </p:nvGraphicFramePr>
        <p:xfrm>
          <a:off x="1550988" y="5218113"/>
          <a:ext cx="358775" cy="252412"/>
        </p:xfrm>
        <a:graphic>
          <a:graphicData uri="http://schemas.openxmlformats.org/presentationml/2006/ole">
            <p:oleObj spid="_x0000_s27378" name="CS ChemDraw Drawing" r:id="rId40" imgW="236220" imgH="167640" progId="ACD.ChemSketchCDX">
              <p:embed/>
            </p:oleObj>
          </a:graphicData>
        </a:graphic>
      </p:graphicFrame>
      <p:grpSp>
        <p:nvGrpSpPr>
          <p:cNvPr id="26702" name="Group 54"/>
          <p:cNvGrpSpPr>
            <a:grpSpLocks/>
          </p:cNvGrpSpPr>
          <p:nvPr/>
        </p:nvGrpSpPr>
        <p:grpSpPr bwMode="auto">
          <a:xfrm>
            <a:off x="5384800" y="5842000"/>
            <a:ext cx="3676650" cy="939800"/>
            <a:chOff x="3392" y="3680"/>
            <a:chExt cx="2316" cy="592"/>
          </a:xfrm>
        </p:grpSpPr>
        <p:sp>
          <p:nvSpPr>
            <p:cNvPr id="26726" name="Text Box 55"/>
            <p:cNvSpPr txBox="1">
              <a:spLocks noChangeArrowheads="1"/>
            </p:cNvSpPr>
            <p:nvPr/>
          </p:nvSpPr>
          <p:spPr bwMode="auto">
            <a:xfrm>
              <a:off x="3392" y="3680"/>
              <a:ext cx="192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>
                  <a:solidFill>
                    <a:srgbClr val="FF0000"/>
                  </a:solidFill>
                  <a:latin typeface="Comic Sans MS" pitchFamily="66" charset="0"/>
                </a:rPr>
                <a:t>Réaction support de titrage:</a:t>
              </a:r>
            </a:p>
          </p:txBody>
        </p:sp>
        <p:sp>
          <p:nvSpPr>
            <p:cNvPr id="26727" name="AutoShape 56"/>
            <p:cNvSpPr>
              <a:spLocks noChangeArrowheads="1"/>
            </p:cNvSpPr>
            <p:nvPr/>
          </p:nvSpPr>
          <p:spPr bwMode="auto">
            <a:xfrm>
              <a:off x="3453" y="3921"/>
              <a:ext cx="2255" cy="351"/>
            </a:xfrm>
            <a:prstGeom prst="roundRect">
              <a:avLst>
                <a:gd name="adj" fmla="val 16667"/>
              </a:avLst>
            </a:prstGeom>
            <a:solidFill>
              <a:schemeClr val="folHlink"/>
            </a:soli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76857" name="AutoShape 57"/>
            <p:cNvSpPr>
              <a:spLocks noChangeArrowheads="1"/>
            </p:cNvSpPr>
            <p:nvPr/>
          </p:nvSpPr>
          <p:spPr bwMode="auto">
            <a:xfrm>
              <a:off x="3405" y="3857"/>
              <a:ext cx="2255" cy="367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1">
                    <a:gamma/>
                    <a:shade val="7607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76078"/>
                    <a:invGamma/>
                  </a:schemeClr>
                </a:gs>
              </a:gsLst>
              <a:lin ang="2700000" scaled="1"/>
            </a:gradFill>
            <a:ln w="381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FR"/>
            </a:p>
          </p:txBody>
        </p:sp>
        <p:graphicFrame>
          <p:nvGraphicFramePr>
            <p:cNvPr id="26684" name="Object 58"/>
            <p:cNvGraphicFramePr>
              <a:graphicFrameLocks noChangeAspect="1"/>
            </p:cNvGraphicFramePr>
            <p:nvPr/>
          </p:nvGraphicFramePr>
          <p:xfrm>
            <a:off x="3537" y="3931"/>
            <a:ext cx="384" cy="208"/>
          </p:xfrm>
          <a:graphic>
            <a:graphicData uri="http://schemas.openxmlformats.org/presentationml/2006/ole">
              <p:oleObj spid="_x0000_s27379" name="CS ChemDraw Drawing" r:id="rId41" imgW="401320" imgH="218440" progId="ACD.ChemSketchCDX">
                <p:embed/>
              </p:oleObj>
            </a:graphicData>
          </a:graphic>
        </p:graphicFrame>
        <p:graphicFrame>
          <p:nvGraphicFramePr>
            <p:cNvPr id="26685" name="Object 59"/>
            <p:cNvGraphicFramePr>
              <a:graphicFrameLocks noChangeAspect="1"/>
            </p:cNvGraphicFramePr>
            <p:nvPr/>
          </p:nvGraphicFramePr>
          <p:xfrm>
            <a:off x="4271" y="3951"/>
            <a:ext cx="316" cy="159"/>
          </p:xfrm>
          <a:graphic>
            <a:graphicData uri="http://schemas.openxmlformats.org/presentationml/2006/ole">
              <p:oleObj spid="_x0000_s27380" name="CS ChemDraw Drawing" r:id="rId42" imgW="330200" imgH="167640" progId="ACD.ChemSketchCDX">
                <p:embed/>
              </p:oleObj>
            </a:graphicData>
          </a:graphic>
        </p:graphicFrame>
        <p:graphicFrame>
          <p:nvGraphicFramePr>
            <p:cNvPr id="26686" name="Object 60"/>
            <p:cNvGraphicFramePr>
              <a:graphicFrameLocks noChangeAspect="1"/>
            </p:cNvGraphicFramePr>
            <p:nvPr/>
          </p:nvGraphicFramePr>
          <p:xfrm>
            <a:off x="4952" y="3952"/>
            <a:ext cx="169" cy="196"/>
          </p:xfrm>
          <a:graphic>
            <a:graphicData uri="http://schemas.openxmlformats.org/presentationml/2006/ole">
              <p:oleObj spid="_x0000_s27381" name="CS ChemDraw Drawing" r:id="rId43" imgW="561340" imgH="205740" progId="ACD.ChemSketchCDX">
                <p:embed/>
              </p:oleObj>
            </a:graphicData>
          </a:graphic>
        </p:graphicFrame>
        <p:sp>
          <p:nvSpPr>
            <p:cNvPr id="26729" name="Text Box 61"/>
            <p:cNvSpPr txBox="1">
              <a:spLocks noChangeArrowheads="1"/>
            </p:cNvSpPr>
            <p:nvPr/>
          </p:nvSpPr>
          <p:spPr bwMode="auto">
            <a:xfrm>
              <a:off x="3971" y="3908"/>
              <a:ext cx="88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/>
                <a:t>+</a:t>
              </a:r>
            </a:p>
          </p:txBody>
        </p:sp>
        <p:sp>
          <p:nvSpPr>
            <p:cNvPr id="26730" name="Text Box 62"/>
            <p:cNvSpPr txBox="1">
              <a:spLocks noChangeArrowheads="1"/>
            </p:cNvSpPr>
            <p:nvPr/>
          </p:nvSpPr>
          <p:spPr bwMode="auto">
            <a:xfrm>
              <a:off x="4634" y="3890"/>
              <a:ext cx="8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800" b="1">
                  <a:sym typeface="Wingdings" pitchFamily="2" charset="2"/>
                </a:rPr>
                <a:t></a:t>
              </a:r>
            </a:p>
          </p:txBody>
        </p:sp>
        <p:graphicFrame>
          <p:nvGraphicFramePr>
            <p:cNvPr id="26687" name="Object 63"/>
            <p:cNvGraphicFramePr>
              <a:graphicFrameLocks noChangeAspect="1"/>
            </p:cNvGraphicFramePr>
            <p:nvPr/>
          </p:nvGraphicFramePr>
          <p:xfrm>
            <a:off x="3835" y="4053"/>
            <a:ext cx="204" cy="133"/>
          </p:xfrm>
          <a:graphic>
            <a:graphicData uri="http://schemas.openxmlformats.org/presentationml/2006/ole">
              <p:oleObj spid="_x0000_s27382" name="CS ChemDraw Drawing" r:id="rId44" imgW="314960" imgH="205740" progId="ACD.ChemSketchCDX">
                <p:embed/>
              </p:oleObj>
            </a:graphicData>
          </a:graphic>
        </p:graphicFrame>
        <p:graphicFrame>
          <p:nvGraphicFramePr>
            <p:cNvPr id="26688" name="Object 64"/>
            <p:cNvGraphicFramePr>
              <a:graphicFrameLocks noChangeAspect="1"/>
            </p:cNvGraphicFramePr>
            <p:nvPr/>
          </p:nvGraphicFramePr>
          <p:xfrm>
            <a:off x="4499" y="4045"/>
            <a:ext cx="204" cy="133"/>
          </p:xfrm>
          <a:graphic>
            <a:graphicData uri="http://schemas.openxmlformats.org/presentationml/2006/ole">
              <p:oleObj spid="_x0000_s27383" name="CS ChemDraw Drawing" r:id="rId45" imgW="314960" imgH="205740" progId="ACD.ChemSketchCDX">
                <p:embed/>
              </p:oleObj>
            </a:graphicData>
          </a:graphic>
        </p:graphicFrame>
        <p:graphicFrame>
          <p:nvGraphicFramePr>
            <p:cNvPr id="26689" name="Object 65"/>
            <p:cNvGraphicFramePr>
              <a:graphicFrameLocks noChangeAspect="1"/>
            </p:cNvGraphicFramePr>
            <p:nvPr/>
          </p:nvGraphicFramePr>
          <p:xfrm>
            <a:off x="5436" y="4032"/>
            <a:ext cx="162" cy="152"/>
          </p:xfrm>
          <a:graphic>
            <a:graphicData uri="http://schemas.openxmlformats.org/presentationml/2006/ole">
              <p:oleObj spid="_x0000_s27384" name="Equation" r:id="rId46" imgW="371160" imgH="239040" progId="">
                <p:embed/>
              </p:oleObj>
            </a:graphicData>
          </a:graphic>
        </p:graphicFrame>
        <p:graphicFrame>
          <p:nvGraphicFramePr>
            <p:cNvPr id="26690" name="Object 66"/>
            <p:cNvGraphicFramePr>
              <a:graphicFrameLocks noChangeAspect="1"/>
            </p:cNvGraphicFramePr>
            <p:nvPr/>
          </p:nvGraphicFramePr>
          <p:xfrm>
            <a:off x="5131" y="3956"/>
            <a:ext cx="323" cy="196"/>
          </p:xfrm>
          <a:graphic>
            <a:graphicData uri="http://schemas.openxmlformats.org/presentationml/2006/ole">
              <p:oleObj spid="_x0000_s27385" name="CS ChemDraw Drawing" r:id="rId47" imgW="337820" imgH="205740" progId="ACD.ChemSketchCDX">
                <p:embed/>
              </p:oleObj>
            </a:graphicData>
          </a:graphic>
        </p:graphicFrame>
      </p:grpSp>
      <p:grpSp>
        <p:nvGrpSpPr>
          <p:cNvPr id="26703" name="Group 108"/>
          <p:cNvGrpSpPr>
            <a:grpSpLocks/>
          </p:cNvGrpSpPr>
          <p:nvPr/>
        </p:nvGrpSpPr>
        <p:grpSpPr bwMode="auto">
          <a:xfrm>
            <a:off x="6184900" y="1358900"/>
            <a:ext cx="2641600" cy="2657475"/>
            <a:chOff x="3896" y="856"/>
            <a:chExt cx="1664" cy="1674"/>
          </a:xfrm>
        </p:grpSpPr>
        <p:sp>
          <p:nvSpPr>
            <p:cNvPr id="26713" name="Text Box 72"/>
            <p:cNvSpPr txBox="1">
              <a:spLocks noChangeArrowheads="1"/>
            </p:cNvSpPr>
            <p:nvPr/>
          </p:nvSpPr>
          <p:spPr bwMode="auto">
            <a:xfrm>
              <a:off x="4048" y="856"/>
              <a:ext cx="148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800">
                  <a:solidFill>
                    <a:schemeClr val="accent2"/>
                  </a:solidFill>
                  <a:latin typeface="Comic Sans MS" pitchFamily="66" charset="0"/>
                </a:rPr>
                <a:t>Avant l’équivalence…</a:t>
              </a:r>
            </a:p>
          </p:txBody>
        </p:sp>
        <p:grpSp>
          <p:nvGrpSpPr>
            <p:cNvPr id="26714" name="Group 73"/>
            <p:cNvGrpSpPr>
              <a:grpSpLocks/>
            </p:cNvGrpSpPr>
            <p:nvPr/>
          </p:nvGrpSpPr>
          <p:grpSpPr bwMode="auto">
            <a:xfrm>
              <a:off x="3896" y="896"/>
              <a:ext cx="152" cy="152"/>
              <a:chOff x="4232" y="2360"/>
              <a:chExt cx="416" cy="392"/>
            </a:xfrm>
          </p:grpSpPr>
          <p:sp>
            <p:nvSpPr>
              <p:cNvPr id="26724" name="Oval 74"/>
              <p:cNvSpPr>
                <a:spLocks noChangeArrowheads="1"/>
              </p:cNvSpPr>
              <p:nvPr/>
            </p:nvSpPr>
            <p:spPr bwMode="auto">
              <a:xfrm>
                <a:off x="4232" y="2360"/>
                <a:ext cx="416" cy="392"/>
              </a:xfrm>
              <a:prstGeom prst="ellipse">
                <a:avLst/>
              </a:pr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76875" name="Oval 75"/>
              <p:cNvSpPr>
                <a:spLocks noChangeArrowheads="1"/>
              </p:cNvSpPr>
              <p:nvPr/>
            </p:nvSpPr>
            <p:spPr bwMode="auto">
              <a:xfrm>
                <a:off x="4232" y="2360"/>
                <a:ext cx="375" cy="36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0"/>
                      <a:invGamma/>
                    </a:schemeClr>
                  </a:gs>
                  <a:gs pos="100000">
                    <a:schemeClr val="accent2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fr-FR"/>
              </a:p>
            </p:txBody>
          </p:sp>
        </p:grpSp>
        <p:graphicFrame>
          <p:nvGraphicFramePr>
            <p:cNvPr id="26671" name="Object 76"/>
            <p:cNvGraphicFramePr>
              <a:graphicFrameLocks noChangeAspect="1"/>
            </p:cNvGraphicFramePr>
            <p:nvPr/>
          </p:nvGraphicFramePr>
          <p:xfrm>
            <a:off x="4079" y="1140"/>
            <a:ext cx="292" cy="169"/>
          </p:xfrm>
          <a:graphic>
            <a:graphicData uri="http://schemas.openxmlformats.org/presentationml/2006/ole">
              <p:oleObj spid="_x0000_s27386" name="CS ChemDraw Drawing" r:id="rId48" imgW="304800" imgH="177800" progId="ACD.ChemSketchCDX">
                <p:embed/>
              </p:oleObj>
            </a:graphicData>
          </a:graphic>
        </p:graphicFrame>
        <p:graphicFrame>
          <p:nvGraphicFramePr>
            <p:cNvPr id="26672" name="Object 77"/>
            <p:cNvGraphicFramePr>
              <a:graphicFrameLocks noChangeAspect="1"/>
            </p:cNvGraphicFramePr>
            <p:nvPr/>
          </p:nvGraphicFramePr>
          <p:xfrm>
            <a:off x="4506" y="1151"/>
            <a:ext cx="316" cy="159"/>
          </p:xfrm>
          <a:graphic>
            <a:graphicData uri="http://schemas.openxmlformats.org/presentationml/2006/ole">
              <p:oleObj spid="_x0000_s27387" name="CS ChemDraw Drawing" r:id="rId49" imgW="330200" imgH="167640" progId="ACD.ChemSketchCDX">
                <p:embed/>
              </p:oleObj>
            </a:graphicData>
          </a:graphic>
        </p:graphicFrame>
        <p:grpSp>
          <p:nvGrpSpPr>
            <p:cNvPr id="26715" name="Group 78"/>
            <p:cNvGrpSpPr>
              <a:grpSpLocks/>
            </p:cNvGrpSpPr>
            <p:nvPr/>
          </p:nvGrpSpPr>
          <p:grpSpPr bwMode="auto">
            <a:xfrm>
              <a:off x="4921" y="1132"/>
              <a:ext cx="399" cy="310"/>
              <a:chOff x="3977" y="1748"/>
              <a:chExt cx="399" cy="310"/>
            </a:xfrm>
          </p:grpSpPr>
          <p:graphicFrame>
            <p:nvGraphicFramePr>
              <p:cNvPr id="26682" name="Object 79"/>
              <p:cNvGraphicFramePr>
                <a:graphicFrameLocks noChangeAspect="1"/>
              </p:cNvGraphicFramePr>
              <p:nvPr/>
            </p:nvGraphicFramePr>
            <p:xfrm>
              <a:off x="4011" y="1748"/>
              <a:ext cx="323" cy="196"/>
            </p:xfrm>
            <a:graphic>
              <a:graphicData uri="http://schemas.openxmlformats.org/presentationml/2006/ole">
                <p:oleObj spid="_x0000_s27388" name="CS ChemDraw Drawing" r:id="rId50" imgW="337820" imgH="205740" progId="ACD.ChemSketchCDX">
                  <p:embed/>
                </p:oleObj>
              </a:graphicData>
            </a:graphic>
          </p:graphicFrame>
          <p:graphicFrame>
            <p:nvGraphicFramePr>
              <p:cNvPr id="26683" name="Object 80"/>
              <p:cNvGraphicFramePr>
                <a:graphicFrameLocks noChangeAspect="1"/>
              </p:cNvGraphicFramePr>
              <p:nvPr/>
            </p:nvGraphicFramePr>
            <p:xfrm>
              <a:off x="3977" y="1940"/>
              <a:ext cx="399" cy="118"/>
            </p:xfrm>
            <a:graphic>
              <a:graphicData uri="http://schemas.openxmlformats.org/presentationml/2006/ole">
                <p:oleObj spid="_x0000_s27389" name="CS ChemDraw Drawing" r:id="rId51" imgW="576580" imgH="170180" progId="ACD.ChemSketchCDX">
                  <p:embed/>
                </p:oleObj>
              </a:graphicData>
            </a:graphic>
          </p:graphicFrame>
        </p:grpSp>
        <p:graphicFrame>
          <p:nvGraphicFramePr>
            <p:cNvPr id="26673" name="Object 81"/>
            <p:cNvGraphicFramePr>
              <a:graphicFrameLocks noChangeAspect="1"/>
            </p:cNvGraphicFramePr>
            <p:nvPr/>
          </p:nvGraphicFramePr>
          <p:xfrm>
            <a:off x="4113" y="1487"/>
            <a:ext cx="226" cy="159"/>
          </p:xfrm>
          <a:graphic>
            <a:graphicData uri="http://schemas.openxmlformats.org/presentationml/2006/ole">
              <p:oleObj spid="_x0000_s27390" name="CS ChemDraw Drawing" r:id="rId52" imgW="236220" imgH="167640" progId="ACD.ChemSketchCDX">
                <p:embed/>
              </p:oleObj>
            </a:graphicData>
          </a:graphic>
        </p:graphicFrame>
        <p:grpSp>
          <p:nvGrpSpPr>
            <p:cNvPr id="26716" name="Group 82"/>
            <p:cNvGrpSpPr>
              <a:grpSpLocks/>
            </p:cNvGrpSpPr>
            <p:nvPr/>
          </p:nvGrpSpPr>
          <p:grpSpPr bwMode="auto">
            <a:xfrm>
              <a:off x="4439" y="1452"/>
              <a:ext cx="387" cy="310"/>
              <a:chOff x="3439" y="1748"/>
              <a:chExt cx="387" cy="310"/>
            </a:xfrm>
          </p:grpSpPr>
          <p:graphicFrame>
            <p:nvGraphicFramePr>
              <p:cNvPr id="26680" name="Object 83"/>
              <p:cNvGraphicFramePr>
                <a:graphicFrameLocks noChangeAspect="1"/>
              </p:cNvGraphicFramePr>
              <p:nvPr/>
            </p:nvGraphicFramePr>
            <p:xfrm>
              <a:off x="3467" y="1748"/>
              <a:ext cx="323" cy="196"/>
            </p:xfrm>
            <a:graphic>
              <a:graphicData uri="http://schemas.openxmlformats.org/presentationml/2006/ole">
                <p:oleObj spid="_x0000_s27391" name="CS ChemDraw Drawing" r:id="rId53" imgW="337820" imgH="205740" progId="ACD.ChemSketchCDX">
                  <p:embed/>
                </p:oleObj>
              </a:graphicData>
            </a:graphic>
          </p:graphicFrame>
          <p:graphicFrame>
            <p:nvGraphicFramePr>
              <p:cNvPr id="26681" name="Object 84"/>
              <p:cNvGraphicFramePr>
                <a:graphicFrameLocks noChangeAspect="1"/>
              </p:cNvGraphicFramePr>
              <p:nvPr/>
            </p:nvGraphicFramePr>
            <p:xfrm>
              <a:off x="3439" y="1940"/>
              <a:ext cx="387" cy="118"/>
            </p:xfrm>
            <a:graphic>
              <a:graphicData uri="http://schemas.openxmlformats.org/presentationml/2006/ole">
                <p:oleObj spid="_x0000_s27392" name="CS ChemDraw Drawing" r:id="rId54" imgW="558800" imgH="170180" progId="ACD.ChemSketchCDX">
                  <p:embed/>
                </p:oleObj>
              </a:graphicData>
            </a:graphic>
          </p:graphicFrame>
        </p:grpSp>
        <p:grpSp>
          <p:nvGrpSpPr>
            <p:cNvPr id="26717" name="Group 85"/>
            <p:cNvGrpSpPr>
              <a:grpSpLocks/>
            </p:cNvGrpSpPr>
            <p:nvPr/>
          </p:nvGrpSpPr>
          <p:grpSpPr bwMode="auto">
            <a:xfrm>
              <a:off x="3904" y="1920"/>
              <a:ext cx="1640" cy="231"/>
              <a:chOff x="3904" y="1920"/>
              <a:chExt cx="1640" cy="231"/>
            </a:xfrm>
          </p:grpSpPr>
          <p:sp>
            <p:nvSpPr>
              <p:cNvPr id="26720" name="Text Box 86"/>
              <p:cNvSpPr txBox="1">
                <a:spLocks noChangeArrowheads="1"/>
              </p:cNvSpPr>
              <p:nvPr/>
            </p:nvSpPr>
            <p:spPr bwMode="auto">
              <a:xfrm>
                <a:off x="4056" y="1920"/>
                <a:ext cx="1488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800">
                    <a:solidFill>
                      <a:schemeClr val="accent2"/>
                    </a:solidFill>
                    <a:latin typeface="Comic Sans MS" pitchFamily="66" charset="0"/>
                  </a:rPr>
                  <a:t>A l’équivalence…</a:t>
                </a:r>
              </a:p>
            </p:txBody>
          </p:sp>
          <p:grpSp>
            <p:nvGrpSpPr>
              <p:cNvPr id="26721" name="Group 87"/>
              <p:cNvGrpSpPr>
                <a:grpSpLocks/>
              </p:cNvGrpSpPr>
              <p:nvPr/>
            </p:nvGrpSpPr>
            <p:grpSpPr bwMode="auto">
              <a:xfrm>
                <a:off x="3904" y="1960"/>
                <a:ext cx="152" cy="152"/>
                <a:chOff x="4232" y="2360"/>
                <a:chExt cx="416" cy="392"/>
              </a:xfrm>
            </p:grpSpPr>
            <p:sp>
              <p:nvSpPr>
                <p:cNvPr id="26722" name="Oval 88"/>
                <p:cNvSpPr>
                  <a:spLocks noChangeArrowheads="1"/>
                </p:cNvSpPr>
                <p:nvPr/>
              </p:nvSpPr>
              <p:spPr bwMode="auto">
                <a:xfrm>
                  <a:off x="4232" y="2360"/>
                  <a:ext cx="416" cy="392"/>
                </a:xfrm>
                <a:prstGeom prst="ellipse">
                  <a:avLst/>
                </a:prstGeom>
                <a:solidFill>
                  <a:schemeClr val="bg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76889" name="Oval 89"/>
                <p:cNvSpPr>
                  <a:spLocks noChangeArrowheads="1"/>
                </p:cNvSpPr>
                <p:nvPr/>
              </p:nvSpPr>
              <p:spPr bwMode="auto">
                <a:xfrm>
                  <a:off x="4232" y="2360"/>
                  <a:ext cx="375" cy="369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>
                        <a:gamma/>
                        <a:tint val="0"/>
                        <a:invGamma/>
                      </a:schemeClr>
                    </a:gs>
                    <a:gs pos="100000">
                      <a:schemeClr val="accent2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fr-FR"/>
                </a:p>
              </p:txBody>
            </p:sp>
          </p:grpSp>
        </p:grpSp>
        <p:graphicFrame>
          <p:nvGraphicFramePr>
            <p:cNvPr id="26674" name="Object 90"/>
            <p:cNvGraphicFramePr>
              <a:graphicFrameLocks noChangeAspect="1"/>
            </p:cNvGraphicFramePr>
            <p:nvPr/>
          </p:nvGraphicFramePr>
          <p:xfrm>
            <a:off x="4055" y="2204"/>
            <a:ext cx="292" cy="169"/>
          </p:xfrm>
          <a:graphic>
            <a:graphicData uri="http://schemas.openxmlformats.org/presentationml/2006/ole">
              <p:oleObj spid="_x0000_s27393" name="CS ChemDraw Drawing" r:id="rId55" imgW="304800" imgH="177800" progId="ACD.ChemSketchCDX">
                <p:embed/>
              </p:oleObj>
            </a:graphicData>
          </a:graphic>
        </p:graphicFrame>
        <p:grpSp>
          <p:nvGrpSpPr>
            <p:cNvPr id="26718" name="Group 91"/>
            <p:cNvGrpSpPr>
              <a:grpSpLocks/>
            </p:cNvGrpSpPr>
            <p:nvPr/>
          </p:nvGrpSpPr>
          <p:grpSpPr bwMode="auto">
            <a:xfrm>
              <a:off x="5161" y="2220"/>
              <a:ext cx="399" cy="310"/>
              <a:chOff x="3977" y="1748"/>
              <a:chExt cx="399" cy="310"/>
            </a:xfrm>
          </p:grpSpPr>
          <p:graphicFrame>
            <p:nvGraphicFramePr>
              <p:cNvPr id="26678" name="Object 92"/>
              <p:cNvGraphicFramePr>
                <a:graphicFrameLocks noChangeAspect="1"/>
              </p:cNvGraphicFramePr>
              <p:nvPr/>
            </p:nvGraphicFramePr>
            <p:xfrm>
              <a:off x="4011" y="1748"/>
              <a:ext cx="323" cy="196"/>
            </p:xfrm>
            <a:graphic>
              <a:graphicData uri="http://schemas.openxmlformats.org/presentationml/2006/ole">
                <p:oleObj spid="_x0000_s27394" name="CS ChemDraw Drawing" r:id="rId56" imgW="337820" imgH="205740" progId="ACD.ChemSketchCDX">
                  <p:embed/>
                </p:oleObj>
              </a:graphicData>
            </a:graphic>
          </p:graphicFrame>
          <p:graphicFrame>
            <p:nvGraphicFramePr>
              <p:cNvPr id="26679" name="Object 93"/>
              <p:cNvGraphicFramePr>
                <a:graphicFrameLocks noChangeAspect="1"/>
              </p:cNvGraphicFramePr>
              <p:nvPr/>
            </p:nvGraphicFramePr>
            <p:xfrm>
              <a:off x="3977" y="1940"/>
              <a:ext cx="399" cy="118"/>
            </p:xfrm>
            <a:graphic>
              <a:graphicData uri="http://schemas.openxmlformats.org/presentationml/2006/ole">
                <p:oleObj spid="_x0000_s27395" name="CS ChemDraw Drawing" r:id="rId57" imgW="576580" imgH="170180" progId="ACD.ChemSketchCDX">
                  <p:embed/>
                </p:oleObj>
              </a:graphicData>
            </a:graphic>
          </p:graphicFrame>
        </p:grpSp>
        <p:graphicFrame>
          <p:nvGraphicFramePr>
            <p:cNvPr id="26675" name="Object 94"/>
            <p:cNvGraphicFramePr>
              <a:graphicFrameLocks noChangeAspect="1"/>
            </p:cNvGraphicFramePr>
            <p:nvPr/>
          </p:nvGraphicFramePr>
          <p:xfrm>
            <a:off x="4441" y="2215"/>
            <a:ext cx="226" cy="159"/>
          </p:xfrm>
          <a:graphic>
            <a:graphicData uri="http://schemas.openxmlformats.org/presentationml/2006/ole">
              <p:oleObj spid="_x0000_s27396" name="CS ChemDraw Drawing" r:id="rId58" imgW="236220" imgH="167640" progId="ACD.ChemSketchCDX">
                <p:embed/>
              </p:oleObj>
            </a:graphicData>
          </a:graphic>
        </p:graphicFrame>
        <p:grpSp>
          <p:nvGrpSpPr>
            <p:cNvPr id="26719" name="Group 95"/>
            <p:cNvGrpSpPr>
              <a:grpSpLocks/>
            </p:cNvGrpSpPr>
            <p:nvPr/>
          </p:nvGrpSpPr>
          <p:grpSpPr bwMode="auto">
            <a:xfrm>
              <a:off x="4711" y="2220"/>
              <a:ext cx="387" cy="310"/>
              <a:chOff x="3439" y="1748"/>
              <a:chExt cx="387" cy="310"/>
            </a:xfrm>
          </p:grpSpPr>
          <p:graphicFrame>
            <p:nvGraphicFramePr>
              <p:cNvPr id="26676" name="Object 96"/>
              <p:cNvGraphicFramePr>
                <a:graphicFrameLocks noChangeAspect="1"/>
              </p:cNvGraphicFramePr>
              <p:nvPr/>
            </p:nvGraphicFramePr>
            <p:xfrm>
              <a:off x="3467" y="1748"/>
              <a:ext cx="323" cy="196"/>
            </p:xfrm>
            <a:graphic>
              <a:graphicData uri="http://schemas.openxmlformats.org/presentationml/2006/ole">
                <p:oleObj spid="_x0000_s27397" name="CS ChemDraw Drawing" r:id="rId59" imgW="337820" imgH="205740" progId="ACD.ChemSketchCDX">
                  <p:embed/>
                </p:oleObj>
              </a:graphicData>
            </a:graphic>
          </p:graphicFrame>
          <p:graphicFrame>
            <p:nvGraphicFramePr>
              <p:cNvPr id="26677" name="Object 97"/>
              <p:cNvGraphicFramePr>
                <a:graphicFrameLocks noChangeAspect="1"/>
              </p:cNvGraphicFramePr>
              <p:nvPr/>
            </p:nvGraphicFramePr>
            <p:xfrm>
              <a:off x="3439" y="1940"/>
              <a:ext cx="387" cy="118"/>
            </p:xfrm>
            <a:graphic>
              <a:graphicData uri="http://schemas.openxmlformats.org/presentationml/2006/ole">
                <p:oleObj spid="_x0000_s27398" name="CS ChemDraw Drawing" r:id="rId60" imgW="558800" imgH="170180" progId="ACD.ChemSketchCDX">
                  <p:embed/>
                </p:oleObj>
              </a:graphicData>
            </a:graphic>
          </p:graphicFrame>
        </p:grpSp>
      </p:grpSp>
      <p:grpSp>
        <p:nvGrpSpPr>
          <p:cNvPr id="12" name="Group 107"/>
          <p:cNvGrpSpPr>
            <a:grpSpLocks/>
          </p:cNvGrpSpPr>
          <p:nvPr/>
        </p:nvGrpSpPr>
        <p:grpSpPr bwMode="auto">
          <a:xfrm>
            <a:off x="6197600" y="4318000"/>
            <a:ext cx="2641600" cy="1117600"/>
            <a:chOff x="3904" y="2720"/>
            <a:chExt cx="1664" cy="704"/>
          </a:xfrm>
        </p:grpSpPr>
        <p:grpSp>
          <p:nvGrpSpPr>
            <p:cNvPr id="26706" name="Group 67"/>
            <p:cNvGrpSpPr>
              <a:grpSpLocks/>
            </p:cNvGrpSpPr>
            <p:nvPr/>
          </p:nvGrpSpPr>
          <p:grpSpPr bwMode="auto">
            <a:xfrm>
              <a:off x="3904" y="2720"/>
              <a:ext cx="1640" cy="231"/>
              <a:chOff x="3904" y="1920"/>
              <a:chExt cx="1640" cy="231"/>
            </a:xfrm>
          </p:grpSpPr>
          <p:sp>
            <p:nvSpPr>
              <p:cNvPr id="26709" name="Text Box 68"/>
              <p:cNvSpPr txBox="1">
                <a:spLocks noChangeArrowheads="1"/>
              </p:cNvSpPr>
              <p:nvPr/>
            </p:nvSpPr>
            <p:spPr bwMode="auto">
              <a:xfrm>
                <a:off x="4056" y="1920"/>
                <a:ext cx="1488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800">
                    <a:solidFill>
                      <a:schemeClr val="accent2"/>
                    </a:solidFill>
                    <a:latin typeface="Comic Sans MS" pitchFamily="66" charset="0"/>
                  </a:rPr>
                  <a:t>Après l’équivalence…</a:t>
                </a:r>
              </a:p>
            </p:txBody>
          </p:sp>
          <p:grpSp>
            <p:nvGrpSpPr>
              <p:cNvPr id="26710" name="Group 69"/>
              <p:cNvGrpSpPr>
                <a:grpSpLocks/>
              </p:cNvGrpSpPr>
              <p:nvPr/>
            </p:nvGrpSpPr>
            <p:grpSpPr bwMode="auto">
              <a:xfrm>
                <a:off x="3904" y="1960"/>
                <a:ext cx="152" cy="152"/>
                <a:chOff x="4232" y="2360"/>
                <a:chExt cx="416" cy="392"/>
              </a:xfrm>
            </p:grpSpPr>
            <p:sp>
              <p:nvSpPr>
                <p:cNvPr id="26711" name="Oval 70"/>
                <p:cNvSpPr>
                  <a:spLocks noChangeArrowheads="1"/>
                </p:cNvSpPr>
                <p:nvPr/>
              </p:nvSpPr>
              <p:spPr bwMode="auto">
                <a:xfrm>
                  <a:off x="4232" y="2360"/>
                  <a:ext cx="416" cy="392"/>
                </a:xfrm>
                <a:prstGeom prst="ellipse">
                  <a:avLst/>
                </a:prstGeom>
                <a:solidFill>
                  <a:schemeClr val="bg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76871" name="Oval 71"/>
                <p:cNvSpPr>
                  <a:spLocks noChangeArrowheads="1"/>
                </p:cNvSpPr>
                <p:nvPr/>
              </p:nvSpPr>
              <p:spPr bwMode="auto">
                <a:xfrm>
                  <a:off x="4232" y="2360"/>
                  <a:ext cx="375" cy="369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>
                        <a:gamma/>
                        <a:tint val="0"/>
                        <a:invGamma/>
                      </a:schemeClr>
                    </a:gs>
                    <a:gs pos="100000">
                      <a:schemeClr val="accent2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fr-FR"/>
                </a:p>
              </p:txBody>
            </p:sp>
          </p:grpSp>
        </p:grpSp>
        <p:graphicFrame>
          <p:nvGraphicFramePr>
            <p:cNvPr id="26664" name="Object 98"/>
            <p:cNvGraphicFramePr>
              <a:graphicFrameLocks noChangeAspect="1"/>
            </p:cNvGraphicFramePr>
            <p:nvPr/>
          </p:nvGraphicFramePr>
          <p:xfrm>
            <a:off x="4063" y="2988"/>
            <a:ext cx="292" cy="169"/>
          </p:xfrm>
          <a:graphic>
            <a:graphicData uri="http://schemas.openxmlformats.org/presentationml/2006/ole">
              <p:oleObj spid="_x0000_s27399" name="CS ChemDraw Drawing" r:id="rId61" imgW="304800" imgH="177800" progId="ACD.ChemSketchCDX">
                <p:embed/>
              </p:oleObj>
            </a:graphicData>
          </a:graphic>
        </p:graphicFrame>
        <p:grpSp>
          <p:nvGrpSpPr>
            <p:cNvPr id="26707" name="Group 99"/>
            <p:cNvGrpSpPr>
              <a:grpSpLocks/>
            </p:cNvGrpSpPr>
            <p:nvPr/>
          </p:nvGrpSpPr>
          <p:grpSpPr bwMode="auto">
            <a:xfrm>
              <a:off x="5169" y="3004"/>
              <a:ext cx="399" cy="310"/>
              <a:chOff x="3977" y="1748"/>
              <a:chExt cx="399" cy="310"/>
            </a:xfrm>
          </p:grpSpPr>
          <p:graphicFrame>
            <p:nvGraphicFramePr>
              <p:cNvPr id="26669" name="Object 100"/>
              <p:cNvGraphicFramePr>
                <a:graphicFrameLocks noChangeAspect="1"/>
              </p:cNvGraphicFramePr>
              <p:nvPr/>
            </p:nvGraphicFramePr>
            <p:xfrm>
              <a:off x="4011" y="1748"/>
              <a:ext cx="323" cy="196"/>
            </p:xfrm>
            <a:graphic>
              <a:graphicData uri="http://schemas.openxmlformats.org/presentationml/2006/ole">
                <p:oleObj spid="_x0000_s27400" name="CS ChemDraw Drawing" r:id="rId62" imgW="337820" imgH="205740" progId="ACD.ChemSketchCDX">
                  <p:embed/>
                </p:oleObj>
              </a:graphicData>
            </a:graphic>
          </p:graphicFrame>
          <p:graphicFrame>
            <p:nvGraphicFramePr>
              <p:cNvPr id="26670" name="Object 101"/>
              <p:cNvGraphicFramePr>
                <a:graphicFrameLocks noChangeAspect="1"/>
              </p:cNvGraphicFramePr>
              <p:nvPr/>
            </p:nvGraphicFramePr>
            <p:xfrm>
              <a:off x="3977" y="1940"/>
              <a:ext cx="399" cy="118"/>
            </p:xfrm>
            <a:graphic>
              <a:graphicData uri="http://schemas.openxmlformats.org/presentationml/2006/ole">
                <p:oleObj spid="_x0000_s27401" name="CS ChemDraw Drawing" r:id="rId63" imgW="576580" imgH="170180" progId="ACD.ChemSketchCDX">
                  <p:embed/>
                </p:oleObj>
              </a:graphicData>
            </a:graphic>
          </p:graphicFrame>
        </p:grpSp>
        <p:graphicFrame>
          <p:nvGraphicFramePr>
            <p:cNvPr id="26665" name="Object 102"/>
            <p:cNvGraphicFramePr>
              <a:graphicFrameLocks noChangeAspect="1"/>
            </p:cNvGraphicFramePr>
            <p:nvPr/>
          </p:nvGraphicFramePr>
          <p:xfrm>
            <a:off x="4449" y="2999"/>
            <a:ext cx="226" cy="159"/>
          </p:xfrm>
          <a:graphic>
            <a:graphicData uri="http://schemas.openxmlformats.org/presentationml/2006/ole">
              <p:oleObj spid="_x0000_s27402" name="CS ChemDraw Drawing" r:id="rId64" imgW="236220" imgH="167640" progId="ACD.ChemSketchCDX">
                <p:embed/>
              </p:oleObj>
            </a:graphicData>
          </a:graphic>
        </p:graphicFrame>
        <p:grpSp>
          <p:nvGrpSpPr>
            <p:cNvPr id="26708" name="Group 103"/>
            <p:cNvGrpSpPr>
              <a:grpSpLocks/>
            </p:cNvGrpSpPr>
            <p:nvPr/>
          </p:nvGrpSpPr>
          <p:grpSpPr bwMode="auto">
            <a:xfrm>
              <a:off x="4719" y="3004"/>
              <a:ext cx="387" cy="310"/>
              <a:chOff x="3439" y="1748"/>
              <a:chExt cx="387" cy="310"/>
            </a:xfrm>
          </p:grpSpPr>
          <p:graphicFrame>
            <p:nvGraphicFramePr>
              <p:cNvPr id="26667" name="Object 104"/>
              <p:cNvGraphicFramePr>
                <a:graphicFrameLocks noChangeAspect="1"/>
              </p:cNvGraphicFramePr>
              <p:nvPr/>
            </p:nvGraphicFramePr>
            <p:xfrm>
              <a:off x="3467" y="1748"/>
              <a:ext cx="323" cy="196"/>
            </p:xfrm>
            <a:graphic>
              <a:graphicData uri="http://schemas.openxmlformats.org/presentationml/2006/ole">
                <p:oleObj spid="_x0000_s27403" name="CS ChemDraw Drawing" r:id="rId65" imgW="337820" imgH="205740" progId="ACD.ChemSketchCDX">
                  <p:embed/>
                </p:oleObj>
              </a:graphicData>
            </a:graphic>
          </p:graphicFrame>
          <p:graphicFrame>
            <p:nvGraphicFramePr>
              <p:cNvPr id="26668" name="Object 105"/>
              <p:cNvGraphicFramePr>
                <a:graphicFrameLocks noChangeAspect="1"/>
              </p:cNvGraphicFramePr>
              <p:nvPr/>
            </p:nvGraphicFramePr>
            <p:xfrm>
              <a:off x="3439" y="1940"/>
              <a:ext cx="387" cy="118"/>
            </p:xfrm>
            <a:graphic>
              <a:graphicData uri="http://schemas.openxmlformats.org/presentationml/2006/ole">
                <p:oleObj spid="_x0000_s27404" name="CS ChemDraw Drawing" r:id="rId66" imgW="558800" imgH="170180" progId="ACD.ChemSketchCDX">
                  <p:embed/>
                </p:oleObj>
              </a:graphicData>
            </a:graphic>
          </p:graphicFrame>
        </p:grpSp>
        <p:graphicFrame>
          <p:nvGraphicFramePr>
            <p:cNvPr id="26666" name="Object 106"/>
            <p:cNvGraphicFramePr>
              <a:graphicFrameLocks noChangeAspect="1"/>
            </p:cNvGraphicFramePr>
            <p:nvPr/>
          </p:nvGraphicFramePr>
          <p:xfrm>
            <a:off x="4173" y="3216"/>
            <a:ext cx="384" cy="208"/>
          </p:xfrm>
          <a:graphic>
            <a:graphicData uri="http://schemas.openxmlformats.org/presentationml/2006/ole">
              <p:oleObj spid="_x0000_s27405" name="CS ChemDraw Drawing" r:id="rId67" imgW="401320" imgH="218440" progId="ACD.ChemSketchCDX">
                <p:embed/>
              </p:oleObj>
            </a:graphicData>
          </a:graphic>
        </p:graphicFrame>
      </p:grpSp>
      <p:sp>
        <p:nvSpPr>
          <p:cNvPr id="26705" name="AutoShape 109"/>
          <p:cNvSpPr>
            <a:spLocks noChangeArrowheads="1"/>
          </p:cNvSpPr>
          <p:nvPr/>
        </p:nvSpPr>
        <p:spPr bwMode="auto">
          <a:xfrm>
            <a:off x="7239000" y="1104900"/>
            <a:ext cx="152400" cy="266700"/>
          </a:xfrm>
          <a:prstGeom prst="downArrow">
            <a:avLst>
              <a:gd name="adj1" fmla="val 50000"/>
              <a:gd name="adj2" fmla="val 4375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AutoShape 2"/>
          <p:cNvSpPr>
            <a:spLocks noChangeArrowheads="1"/>
          </p:cNvSpPr>
          <p:nvPr/>
        </p:nvSpPr>
        <p:spPr bwMode="auto">
          <a:xfrm>
            <a:off x="5892800" y="241300"/>
            <a:ext cx="2959100" cy="81280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chemeClr val="bg1">
                  <a:gamma/>
                  <a:shade val="84314"/>
                  <a:invGamma/>
                </a:schemeClr>
              </a:gs>
              <a:gs pos="50000">
                <a:schemeClr val="bg1"/>
              </a:gs>
              <a:gs pos="100000">
                <a:schemeClr val="bg1">
                  <a:gamma/>
                  <a:shade val="84314"/>
                  <a:invGamma/>
                </a:schemeClr>
              </a:gs>
            </a:gsLst>
            <a:lin ang="2700000" scaled="1"/>
          </a:gradFill>
          <a:ln w="2857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graphicFrame>
        <p:nvGraphicFramePr>
          <p:cNvPr id="27650" name="Object 3"/>
          <p:cNvGraphicFramePr>
            <a:graphicFrameLocks noChangeAspect="1"/>
          </p:cNvGraphicFramePr>
          <p:nvPr/>
        </p:nvGraphicFramePr>
        <p:xfrm>
          <a:off x="455613" y="0"/>
          <a:ext cx="4191000" cy="3890963"/>
        </p:xfrm>
        <a:graphic>
          <a:graphicData uri="http://schemas.openxmlformats.org/presentationml/2006/ole">
            <p:oleObj spid="_x0000_s28387" name="Image bitmap" r:id="rId3" imgW="3591426" imgH="3333333" progId="PBrush">
              <p:embed/>
            </p:oleObj>
          </a:graphicData>
        </a:graphic>
      </p:graphicFrame>
      <p:sp>
        <p:nvSpPr>
          <p:cNvPr id="78852" name="Oval 4"/>
          <p:cNvSpPr>
            <a:spLocks noChangeArrowheads="1"/>
          </p:cNvSpPr>
          <p:nvPr/>
        </p:nvSpPr>
        <p:spPr bwMode="auto">
          <a:xfrm>
            <a:off x="4064000" y="1282700"/>
            <a:ext cx="393700" cy="1079500"/>
          </a:xfrm>
          <a:prstGeom prst="ellipse">
            <a:avLst/>
          </a:prstGeom>
          <a:gradFill rotWithShape="0">
            <a:gsLst>
              <a:gs pos="0">
                <a:schemeClr val="bg1">
                  <a:gamma/>
                  <a:shade val="46275"/>
                  <a:invGamma/>
                </a:schemeClr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78853" name="Freeform 5"/>
          <p:cNvSpPr>
            <a:spLocks/>
          </p:cNvSpPr>
          <p:nvPr/>
        </p:nvSpPr>
        <p:spPr bwMode="auto">
          <a:xfrm>
            <a:off x="1127125" y="1651000"/>
            <a:ext cx="1009650" cy="336550"/>
          </a:xfrm>
          <a:custGeom>
            <a:avLst/>
            <a:gdLst/>
            <a:ahLst/>
            <a:cxnLst>
              <a:cxn ang="0">
                <a:pos x="610" y="0"/>
              </a:cxn>
              <a:cxn ang="0">
                <a:pos x="622" y="34"/>
              </a:cxn>
              <a:cxn ang="0">
                <a:pos x="630" y="92"/>
              </a:cxn>
              <a:cxn ang="0">
                <a:pos x="632" y="120"/>
              </a:cxn>
              <a:cxn ang="0">
                <a:pos x="636" y="212"/>
              </a:cxn>
              <a:cxn ang="0">
                <a:pos x="232" y="206"/>
              </a:cxn>
              <a:cxn ang="0">
                <a:pos x="146" y="208"/>
              </a:cxn>
              <a:cxn ang="0">
                <a:pos x="78" y="178"/>
              </a:cxn>
              <a:cxn ang="0">
                <a:pos x="40" y="156"/>
              </a:cxn>
              <a:cxn ang="0">
                <a:pos x="4" y="136"/>
              </a:cxn>
              <a:cxn ang="0">
                <a:pos x="0" y="112"/>
              </a:cxn>
              <a:cxn ang="0">
                <a:pos x="2" y="76"/>
              </a:cxn>
              <a:cxn ang="0">
                <a:pos x="24" y="48"/>
              </a:cxn>
              <a:cxn ang="0">
                <a:pos x="64" y="26"/>
              </a:cxn>
              <a:cxn ang="0">
                <a:pos x="94" y="12"/>
              </a:cxn>
              <a:cxn ang="0">
                <a:pos x="130" y="8"/>
              </a:cxn>
              <a:cxn ang="0">
                <a:pos x="610" y="0"/>
              </a:cxn>
            </a:cxnLst>
            <a:rect l="0" t="0" r="r" b="b"/>
            <a:pathLst>
              <a:path w="636" h="212">
                <a:moveTo>
                  <a:pt x="610" y="0"/>
                </a:moveTo>
                <a:lnTo>
                  <a:pt x="622" y="34"/>
                </a:lnTo>
                <a:lnTo>
                  <a:pt x="630" y="92"/>
                </a:lnTo>
                <a:lnTo>
                  <a:pt x="632" y="120"/>
                </a:lnTo>
                <a:lnTo>
                  <a:pt x="636" y="212"/>
                </a:lnTo>
                <a:lnTo>
                  <a:pt x="232" y="206"/>
                </a:lnTo>
                <a:lnTo>
                  <a:pt x="146" y="208"/>
                </a:lnTo>
                <a:lnTo>
                  <a:pt x="78" y="178"/>
                </a:lnTo>
                <a:lnTo>
                  <a:pt x="40" y="156"/>
                </a:lnTo>
                <a:lnTo>
                  <a:pt x="4" y="136"/>
                </a:lnTo>
                <a:lnTo>
                  <a:pt x="0" y="112"/>
                </a:lnTo>
                <a:lnTo>
                  <a:pt x="2" y="76"/>
                </a:lnTo>
                <a:lnTo>
                  <a:pt x="24" y="48"/>
                </a:lnTo>
                <a:lnTo>
                  <a:pt x="64" y="26"/>
                </a:lnTo>
                <a:lnTo>
                  <a:pt x="94" y="12"/>
                </a:lnTo>
                <a:lnTo>
                  <a:pt x="130" y="8"/>
                </a:lnTo>
                <a:lnTo>
                  <a:pt x="610" y="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bg1">
                  <a:gamma/>
                  <a:shade val="56078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8854" name="Freeform 6"/>
          <p:cNvSpPr>
            <a:spLocks/>
          </p:cNvSpPr>
          <p:nvPr/>
        </p:nvSpPr>
        <p:spPr bwMode="auto">
          <a:xfrm>
            <a:off x="2349500" y="1625600"/>
            <a:ext cx="635000" cy="387350"/>
          </a:xfrm>
          <a:custGeom>
            <a:avLst/>
            <a:gdLst/>
            <a:ahLst/>
            <a:cxnLst>
              <a:cxn ang="0">
                <a:pos x="32" y="0"/>
              </a:cxn>
              <a:cxn ang="0">
                <a:pos x="18" y="40"/>
              </a:cxn>
              <a:cxn ang="0">
                <a:pos x="8" y="110"/>
              </a:cxn>
              <a:cxn ang="0">
                <a:pos x="4" y="170"/>
              </a:cxn>
              <a:cxn ang="0">
                <a:pos x="0" y="236"/>
              </a:cxn>
              <a:cxn ang="0">
                <a:pos x="398" y="244"/>
              </a:cxn>
              <a:cxn ang="0">
                <a:pos x="370" y="228"/>
              </a:cxn>
              <a:cxn ang="0">
                <a:pos x="352" y="178"/>
              </a:cxn>
              <a:cxn ang="0">
                <a:pos x="336" y="150"/>
              </a:cxn>
              <a:cxn ang="0">
                <a:pos x="338" y="112"/>
              </a:cxn>
              <a:cxn ang="0">
                <a:pos x="348" y="66"/>
              </a:cxn>
              <a:cxn ang="0">
                <a:pos x="366" y="26"/>
              </a:cxn>
              <a:cxn ang="0">
                <a:pos x="400" y="2"/>
              </a:cxn>
              <a:cxn ang="0">
                <a:pos x="32" y="0"/>
              </a:cxn>
            </a:cxnLst>
            <a:rect l="0" t="0" r="r" b="b"/>
            <a:pathLst>
              <a:path w="400" h="244">
                <a:moveTo>
                  <a:pt x="32" y="0"/>
                </a:moveTo>
                <a:lnTo>
                  <a:pt x="18" y="40"/>
                </a:lnTo>
                <a:lnTo>
                  <a:pt x="8" y="110"/>
                </a:lnTo>
                <a:lnTo>
                  <a:pt x="4" y="170"/>
                </a:lnTo>
                <a:lnTo>
                  <a:pt x="0" y="236"/>
                </a:lnTo>
                <a:lnTo>
                  <a:pt x="398" y="244"/>
                </a:lnTo>
                <a:lnTo>
                  <a:pt x="370" y="228"/>
                </a:lnTo>
                <a:lnTo>
                  <a:pt x="352" y="178"/>
                </a:lnTo>
                <a:lnTo>
                  <a:pt x="336" y="150"/>
                </a:lnTo>
                <a:lnTo>
                  <a:pt x="338" y="112"/>
                </a:lnTo>
                <a:lnTo>
                  <a:pt x="348" y="66"/>
                </a:lnTo>
                <a:lnTo>
                  <a:pt x="366" y="26"/>
                </a:lnTo>
                <a:lnTo>
                  <a:pt x="400" y="2"/>
                </a:lnTo>
                <a:lnTo>
                  <a:pt x="32" y="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bg1">
                  <a:gamma/>
                  <a:shade val="46275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27721" name="Freeform 7"/>
          <p:cNvSpPr>
            <a:spLocks/>
          </p:cNvSpPr>
          <p:nvPr/>
        </p:nvSpPr>
        <p:spPr bwMode="auto">
          <a:xfrm>
            <a:off x="3994150" y="1371600"/>
            <a:ext cx="171450" cy="869950"/>
          </a:xfrm>
          <a:custGeom>
            <a:avLst/>
            <a:gdLst>
              <a:gd name="T0" fmla="*/ 84 w 108"/>
              <a:gd name="T1" fmla="*/ 0 h 548"/>
              <a:gd name="T2" fmla="*/ 4 w 108"/>
              <a:gd name="T3" fmla="*/ 248 h 548"/>
              <a:gd name="T4" fmla="*/ 108 w 108"/>
              <a:gd name="T5" fmla="*/ 548 h 548"/>
              <a:gd name="T6" fmla="*/ 0 60000 65536"/>
              <a:gd name="T7" fmla="*/ 0 60000 65536"/>
              <a:gd name="T8" fmla="*/ 0 60000 65536"/>
              <a:gd name="T9" fmla="*/ 0 w 108"/>
              <a:gd name="T10" fmla="*/ 0 h 548"/>
              <a:gd name="T11" fmla="*/ 108 w 108"/>
              <a:gd name="T12" fmla="*/ 548 h 5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8" h="548">
                <a:moveTo>
                  <a:pt x="84" y="0"/>
                </a:moveTo>
                <a:cubicBezTo>
                  <a:pt x="42" y="78"/>
                  <a:pt x="0" y="157"/>
                  <a:pt x="4" y="248"/>
                </a:cubicBezTo>
                <a:cubicBezTo>
                  <a:pt x="8" y="339"/>
                  <a:pt x="58" y="443"/>
                  <a:pt x="108" y="54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aphicFrame>
        <p:nvGraphicFramePr>
          <p:cNvPr id="27651" name="Object 8"/>
          <p:cNvGraphicFramePr>
            <a:graphicFrameLocks noChangeAspect="1"/>
          </p:cNvGraphicFramePr>
          <p:nvPr/>
        </p:nvGraphicFramePr>
        <p:xfrm>
          <a:off x="25400" y="4406900"/>
          <a:ext cx="4619625" cy="1384300"/>
        </p:xfrm>
        <a:graphic>
          <a:graphicData uri="http://schemas.openxmlformats.org/presentationml/2006/ole">
            <p:oleObj spid="_x0000_s28388" name="Image bitmap" r:id="rId4" imgW="1457143" imgH="609524" progId="PBrush">
              <p:embed/>
            </p:oleObj>
          </a:graphicData>
        </a:graphic>
      </p:graphicFrame>
      <p:sp>
        <p:nvSpPr>
          <p:cNvPr id="27722" name="Line 9"/>
          <p:cNvSpPr>
            <a:spLocks noChangeShapeType="1"/>
          </p:cNvSpPr>
          <p:nvPr/>
        </p:nvSpPr>
        <p:spPr bwMode="auto">
          <a:xfrm>
            <a:off x="596900" y="5651500"/>
            <a:ext cx="0" cy="120650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7723" name="Line 10"/>
          <p:cNvSpPr>
            <a:spLocks noChangeShapeType="1"/>
          </p:cNvSpPr>
          <p:nvPr/>
        </p:nvSpPr>
        <p:spPr bwMode="auto">
          <a:xfrm>
            <a:off x="4381500" y="5651500"/>
            <a:ext cx="0" cy="120650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pSp>
        <p:nvGrpSpPr>
          <p:cNvPr id="27724" name="Group 11"/>
          <p:cNvGrpSpPr>
            <a:grpSpLocks/>
          </p:cNvGrpSpPr>
          <p:nvPr/>
        </p:nvGrpSpPr>
        <p:grpSpPr bwMode="auto">
          <a:xfrm>
            <a:off x="5373688" y="368300"/>
            <a:ext cx="436562" cy="5257800"/>
            <a:chOff x="3537" y="224"/>
            <a:chExt cx="275" cy="3768"/>
          </a:xfrm>
        </p:grpSpPr>
        <p:sp>
          <p:nvSpPr>
            <p:cNvPr id="27756" name="Freeform 12"/>
            <p:cNvSpPr>
              <a:spLocks/>
            </p:cNvSpPr>
            <p:nvPr/>
          </p:nvSpPr>
          <p:spPr bwMode="auto">
            <a:xfrm>
              <a:off x="3569" y="248"/>
              <a:ext cx="243" cy="3744"/>
            </a:xfrm>
            <a:custGeom>
              <a:avLst/>
              <a:gdLst>
                <a:gd name="T0" fmla="*/ 255 w 451"/>
                <a:gd name="T1" fmla="*/ 0 h 3536"/>
                <a:gd name="T2" fmla="*/ 31 w 451"/>
                <a:gd name="T3" fmla="*/ 456 h 3536"/>
                <a:gd name="T4" fmla="*/ 439 w 451"/>
                <a:gd name="T5" fmla="*/ 1312 h 3536"/>
                <a:gd name="T6" fmla="*/ 103 w 451"/>
                <a:gd name="T7" fmla="*/ 2680 h 3536"/>
                <a:gd name="T8" fmla="*/ 391 w 451"/>
                <a:gd name="T9" fmla="*/ 3536 h 35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1"/>
                <a:gd name="T16" fmla="*/ 0 h 3536"/>
                <a:gd name="T17" fmla="*/ 451 w 451"/>
                <a:gd name="T18" fmla="*/ 3536 h 3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1" h="3536">
                  <a:moveTo>
                    <a:pt x="255" y="0"/>
                  </a:moveTo>
                  <a:cubicBezTo>
                    <a:pt x="127" y="118"/>
                    <a:pt x="0" y="237"/>
                    <a:pt x="31" y="456"/>
                  </a:cubicBezTo>
                  <a:cubicBezTo>
                    <a:pt x="62" y="675"/>
                    <a:pt x="427" y="941"/>
                    <a:pt x="439" y="1312"/>
                  </a:cubicBezTo>
                  <a:cubicBezTo>
                    <a:pt x="451" y="1683"/>
                    <a:pt x="111" y="2309"/>
                    <a:pt x="103" y="2680"/>
                  </a:cubicBezTo>
                  <a:cubicBezTo>
                    <a:pt x="95" y="3051"/>
                    <a:pt x="243" y="3293"/>
                    <a:pt x="391" y="3536"/>
                  </a:cubicBezTo>
                </a:path>
              </a:pathLst>
            </a:custGeom>
            <a:noFill/>
            <a:ln w="76200" cmpd="sng">
              <a:solidFill>
                <a:schemeClr val="fol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757" name="Freeform 13"/>
            <p:cNvSpPr>
              <a:spLocks/>
            </p:cNvSpPr>
            <p:nvPr/>
          </p:nvSpPr>
          <p:spPr bwMode="auto">
            <a:xfrm>
              <a:off x="3537" y="224"/>
              <a:ext cx="243" cy="3744"/>
            </a:xfrm>
            <a:custGeom>
              <a:avLst/>
              <a:gdLst>
                <a:gd name="T0" fmla="*/ 255 w 451"/>
                <a:gd name="T1" fmla="*/ 0 h 3536"/>
                <a:gd name="T2" fmla="*/ 31 w 451"/>
                <a:gd name="T3" fmla="*/ 456 h 3536"/>
                <a:gd name="T4" fmla="*/ 439 w 451"/>
                <a:gd name="T5" fmla="*/ 1312 h 3536"/>
                <a:gd name="T6" fmla="*/ 103 w 451"/>
                <a:gd name="T7" fmla="*/ 2680 h 3536"/>
                <a:gd name="T8" fmla="*/ 391 w 451"/>
                <a:gd name="T9" fmla="*/ 3536 h 35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1"/>
                <a:gd name="T16" fmla="*/ 0 h 3536"/>
                <a:gd name="T17" fmla="*/ 451 w 451"/>
                <a:gd name="T18" fmla="*/ 3536 h 3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1" h="3536">
                  <a:moveTo>
                    <a:pt x="255" y="0"/>
                  </a:moveTo>
                  <a:cubicBezTo>
                    <a:pt x="127" y="118"/>
                    <a:pt x="0" y="237"/>
                    <a:pt x="31" y="456"/>
                  </a:cubicBezTo>
                  <a:cubicBezTo>
                    <a:pt x="62" y="675"/>
                    <a:pt x="427" y="941"/>
                    <a:pt x="439" y="1312"/>
                  </a:cubicBezTo>
                  <a:cubicBezTo>
                    <a:pt x="451" y="1683"/>
                    <a:pt x="111" y="2309"/>
                    <a:pt x="103" y="2680"/>
                  </a:cubicBezTo>
                  <a:cubicBezTo>
                    <a:pt x="95" y="3051"/>
                    <a:pt x="243" y="3293"/>
                    <a:pt x="391" y="3536"/>
                  </a:cubicBezTo>
                </a:path>
              </a:pathLst>
            </a:custGeom>
            <a:noFill/>
            <a:ln w="76200" cmpd="sng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78862" name="Text Box 14"/>
          <p:cNvSpPr txBox="1">
            <a:spLocks noChangeArrowheads="1"/>
          </p:cNvSpPr>
          <p:nvPr/>
        </p:nvSpPr>
        <p:spPr bwMode="auto">
          <a:xfrm>
            <a:off x="5930900" y="279400"/>
            <a:ext cx="3022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fr-FR" sz="200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Espèces chimiques   dans le bécher:</a:t>
            </a:r>
          </a:p>
        </p:txBody>
      </p:sp>
      <p:graphicFrame>
        <p:nvGraphicFramePr>
          <p:cNvPr id="27652" name="Object 15"/>
          <p:cNvGraphicFramePr>
            <a:graphicFrameLocks noChangeAspect="1"/>
          </p:cNvGraphicFramePr>
          <p:nvPr/>
        </p:nvGraphicFramePr>
        <p:xfrm>
          <a:off x="2078038" y="2057400"/>
          <a:ext cx="609600" cy="330200"/>
        </p:xfrm>
        <a:graphic>
          <a:graphicData uri="http://schemas.openxmlformats.org/presentationml/2006/ole">
            <p:oleObj spid="_x0000_s28389" name="CS ChemDraw Drawing" r:id="rId5" imgW="401320" imgH="218440" progId="ACD.ChemSketchCDX">
              <p:embed/>
            </p:oleObj>
          </a:graphicData>
        </a:graphic>
      </p:graphicFrame>
      <p:graphicFrame>
        <p:nvGraphicFramePr>
          <p:cNvPr id="27653" name="Object 16"/>
          <p:cNvGraphicFramePr>
            <a:graphicFrameLocks noChangeAspect="1"/>
          </p:cNvGraphicFramePr>
          <p:nvPr/>
        </p:nvGraphicFramePr>
        <p:xfrm>
          <a:off x="1182688" y="5675313"/>
          <a:ext cx="358775" cy="252412"/>
        </p:xfrm>
        <a:graphic>
          <a:graphicData uri="http://schemas.openxmlformats.org/presentationml/2006/ole">
            <p:oleObj spid="_x0000_s28390" name="CS ChemDraw Drawing" r:id="rId6" imgW="236220" imgH="167640" progId="ACD.ChemSketchCDX">
              <p:embed/>
            </p:oleObj>
          </a:graphicData>
        </a:graphic>
      </p:graphicFrame>
      <p:graphicFrame>
        <p:nvGraphicFramePr>
          <p:cNvPr id="27654" name="Object 17"/>
          <p:cNvGraphicFramePr>
            <a:graphicFrameLocks noChangeAspect="1"/>
          </p:cNvGraphicFramePr>
          <p:nvPr/>
        </p:nvGraphicFramePr>
        <p:xfrm>
          <a:off x="2243138" y="4521200"/>
          <a:ext cx="609600" cy="330200"/>
        </p:xfrm>
        <a:graphic>
          <a:graphicData uri="http://schemas.openxmlformats.org/presentationml/2006/ole">
            <p:oleObj spid="_x0000_s28391" name="CS ChemDraw Drawing" r:id="rId7" imgW="401320" imgH="218440" progId="ACD.ChemSketchCDX">
              <p:embed/>
            </p:oleObj>
          </a:graphicData>
        </a:graphic>
      </p:graphicFrame>
      <p:graphicFrame>
        <p:nvGraphicFramePr>
          <p:cNvPr id="27655" name="Object 18"/>
          <p:cNvGraphicFramePr>
            <a:graphicFrameLocks noChangeAspect="1"/>
          </p:cNvGraphicFramePr>
          <p:nvPr/>
        </p:nvGraphicFramePr>
        <p:xfrm>
          <a:off x="1843088" y="3478213"/>
          <a:ext cx="358775" cy="252412"/>
        </p:xfrm>
        <a:graphic>
          <a:graphicData uri="http://schemas.openxmlformats.org/presentationml/2006/ole">
            <p:oleObj spid="_x0000_s28392" name="CS ChemDraw Drawing" r:id="rId8" imgW="236220" imgH="167640" progId="ACD.ChemSketchCDX">
              <p:embed/>
            </p:oleObj>
          </a:graphicData>
        </a:graphic>
      </p:graphicFrame>
      <p:graphicFrame>
        <p:nvGraphicFramePr>
          <p:cNvPr id="27656" name="Object 19"/>
          <p:cNvGraphicFramePr>
            <a:graphicFrameLocks noChangeAspect="1"/>
          </p:cNvGraphicFramePr>
          <p:nvPr/>
        </p:nvGraphicFramePr>
        <p:xfrm>
          <a:off x="1843088" y="2817813"/>
          <a:ext cx="358775" cy="252412"/>
        </p:xfrm>
        <a:graphic>
          <a:graphicData uri="http://schemas.openxmlformats.org/presentationml/2006/ole">
            <p:oleObj spid="_x0000_s28393" name="CS ChemDraw Drawing" r:id="rId9" imgW="236220" imgH="167640" progId="ACD.ChemSketchCDX">
              <p:embed/>
            </p:oleObj>
          </a:graphicData>
        </a:graphic>
      </p:graphicFrame>
      <p:graphicFrame>
        <p:nvGraphicFramePr>
          <p:cNvPr id="27657" name="Object 20"/>
          <p:cNvGraphicFramePr>
            <a:graphicFrameLocks noChangeAspect="1"/>
          </p:cNvGraphicFramePr>
          <p:nvPr/>
        </p:nvGraphicFramePr>
        <p:xfrm>
          <a:off x="1671638" y="1270000"/>
          <a:ext cx="609600" cy="330200"/>
        </p:xfrm>
        <a:graphic>
          <a:graphicData uri="http://schemas.openxmlformats.org/presentationml/2006/ole">
            <p:oleObj spid="_x0000_s28394" name="CS ChemDraw Drawing" r:id="rId10" imgW="401320" imgH="218440" progId="ACD.ChemSketchCDX">
              <p:embed/>
            </p:oleObj>
          </a:graphicData>
        </a:graphic>
      </p:graphicFrame>
      <p:sp>
        <p:nvSpPr>
          <p:cNvPr id="27726" name="Rectangle 21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7727" name="Freeform 22"/>
          <p:cNvSpPr>
            <a:spLocks/>
          </p:cNvSpPr>
          <p:nvPr/>
        </p:nvSpPr>
        <p:spPr bwMode="auto">
          <a:xfrm>
            <a:off x="762000" y="5321300"/>
            <a:ext cx="3441700" cy="158750"/>
          </a:xfrm>
          <a:custGeom>
            <a:avLst/>
            <a:gdLst>
              <a:gd name="T0" fmla="*/ 0 w 2168"/>
              <a:gd name="T1" fmla="*/ 0 h 100"/>
              <a:gd name="T2" fmla="*/ 264 w 2168"/>
              <a:gd name="T3" fmla="*/ 56 h 100"/>
              <a:gd name="T4" fmla="*/ 768 w 2168"/>
              <a:gd name="T5" fmla="*/ 88 h 100"/>
              <a:gd name="T6" fmla="*/ 1320 w 2168"/>
              <a:gd name="T7" fmla="*/ 96 h 100"/>
              <a:gd name="T8" fmla="*/ 1728 w 2168"/>
              <a:gd name="T9" fmla="*/ 64 h 100"/>
              <a:gd name="T10" fmla="*/ 2168 w 2168"/>
              <a:gd name="T11" fmla="*/ 8 h 1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168"/>
              <a:gd name="T19" fmla="*/ 0 h 100"/>
              <a:gd name="T20" fmla="*/ 2168 w 2168"/>
              <a:gd name="T21" fmla="*/ 100 h 1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8" h="100">
                <a:moveTo>
                  <a:pt x="0" y="0"/>
                </a:moveTo>
                <a:cubicBezTo>
                  <a:pt x="68" y="20"/>
                  <a:pt x="136" y="41"/>
                  <a:pt x="264" y="56"/>
                </a:cubicBezTo>
                <a:cubicBezTo>
                  <a:pt x="392" y="71"/>
                  <a:pt x="592" y="81"/>
                  <a:pt x="768" y="88"/>
                </a:cubicBezTo>
                <a:cubicBezTo>
                  <a:pt x="944" y="95"/>
                  <a:pt x="1160" y="100"/>
                  <a:pt x="1320" y="96"/>
                </a:cubicBezTo>
                <a:cubicBezTo>
                  <a:pt x="1480" y="92"/>
                  <a:pt x="1587" y="79"/>
                  <a:pt x="1728" y="64"/>
                </a:cubicBezTo>
                <a:cubicBezTo>
                  <a:pt x="1869" y="49"/>
                  <a:pt x="2018" y="28"/>
                  <a:pt x="2168" y="8"/>
                </a:cubicBezTo>
              </a:path>
            </a:pathLst>
          </a:custGeom>
          <a:noFill/>
          <a:ln w="12700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aphicFrame>
        <p:nvGraphicFramePr>
          <p:cNvPr id="27658" name="Object 23"/>
          <p:cNvGraphicFramePr>
            <a:graphicFrameLocks noChangeAspect="1"/>
          </p:cNvGraphicFramePr>
          <p:nvPr/>
        </p:nvGraphicFramePr>
        <p:xfrm>
          <a:off x="798513" y="6000750"/>
          <a:ext cx="463550" cy="268288"/>
        </p:xfrm>
        <a:graphic>
          <a:graphicData uri="http://schemas.openxmlformats.org/presentationml/2006/ole">
            <p:oleObj spid="_x0000_s28395" name="CS ChemDraw Drawing" r:id="rId11" imgW="304800" imgH="177800" progId="ACD.ChemSketchCDX">
              <p:embed/>
            </p:oleObj>
          </a:graphicData>
        </a:graphic>
      </p:graphicFrame>
      <p:graphicFrame>
        <p:nvGraphicFramePr>
          <p:cNvPr id="27659" name="Object 25"/>
          <p:cNvGraphicFramePr>
            <a:graphicFrameLocks noChangeAspect="1"/>
          </p:cNvGraphicFramePr>
          <p:nvPr/>
        </p:nvGraphicFramePr>
        <p:xfrm>
          <a:off x="1636713" y="6407150"/>
          <a:ext cx="463550" cy="268288"/>
        </p:xfrm>
        <a:graphic>
          <a:graphicData uri="http://schemas.openxmlformats.org/presentationml/2006/ole">
            <p:oleObj spid="_x0000_s28396" name="CS ChemDraw Drawing" r:id="rId12" imgW="304800" imgH="177800" progId="ACD.ChemSketchCDX">
              <p:embed/>
            </p:oleObj>
          </a:graphicData>
        </a:graphic>
      </p:graphicFrame>
      <p:graphicFrame>
        <p:nvGraphicFramePr>
          <p:cNvPr id="27660" name="Object 26"/>
          <p:cNvGraphicFramePr>
            <a:graphicFrameLocks noChangeAspect="1"/>
          </p:cNvGraphicFramePr>
          <p:nvPr/>
        </p:nvGraphicFramePr>
        <p:xfrm>
          <a:off x="2249488" y="2970213"/>
          <a:ext cx="358775" cy="252412"/>
        </p:xfrm>
        <a:graphic>
          <a:graphicData uri="http://schemas.openxmlformats.org/presentationml/2006/ole">
            <p:oleObj spid="_x0000_s28397" name="CS ChemDraw Drawing" r:id="rId13" imgW="236220" imgH="167640" progId="ACD.ChemSketchCDX">
              <p:embed/>
            </p:oleObj>
          </a:graphicData>
        </a:graphic>
      </p:graphicFrame>
      <p:graphicFrame>
        <p:nvGraphicFramePr>
          <p:cNvPr id="27661" name="Object 27"/>
          <p:cNvGraphicFramePr>
            <a:graphicFrameLocks noChangeAspect="1"/>
          </p:cNvGraphicFramePr>
          <p:nvPr/>
        </p:nvGraphicFramePr>
        <p:xfrm>
          <a:off x="681038" y="5435600"/>
          <a:ext cx="609600" cy="330200"/>
        </p:xfrm>
        <a:graphic>
          <a:graphicData uri="http://schemas.openxmlformats.org/presentationml/2006/ole">
            <p:oleObj spid="_x0000_s28398" name="CS ChemDraw Drawing" r:id="rId14" imgW="401320" imgH="218440" progId="ACD.ChemSketchCDX">
              <p:embed/>
            </p:oleObj>
          </a:graphicData>
        </a:graphic>
      </p:graphicFrame>
      <p:graphicFrame>
        <p:nvGraphicFramePr>
          <p:cNvPr id="27662" name="Object 28"/>
          <p:cNvGraphicFramePr>
            <a:graphicFrameLocks noChangeAspect="1"/>
          </p:cNvGraphicFramePr>
          <p:nvPr/>
        </p:nvGraphicFramePr>
        <p:xfrm>
          <a:off x="1951038" y="3200400"/>
          <a:ext cx="609600" cy="330200"/>
        </p:xfrm>
        <a:graphic>
          <a:graphicData uri="http://schemas.openxmlformats.org/presentationml/2006/ole">
            <p:oleObj spid="_x0000_s28399" name="CS ChemDraw Drawing" r:id="rId15" imgW="401320" imgH="218440" progId="ACD.ChemSketchCDX">
              <p:embed/>
            </p:oleObj>
          </a:graphicData>
        </a:graphic>
      </p:graphicFrame>
      <p:graphicFrame>
        <p:nvGraphicFramePr>
          <p:cNvPr id="27663" name="Object 29"/>
          <p:cNvGraphicFramePr>
            <a:graphicFrameLocks noChangeAspect="1"/>
          </p:cNvGraphicFramePr>
          <p:nvPr/>
        </p:nvGraphicFramePr>
        <p:xfrm>
          <a:off x="1766888" y="2043113"/>
          <a:ext cx="358775" cy="252412"/>
        </p:xfrm>
        <a:graphic>
          <a:graphicData uri="http://schemas.openxmlformats.org/presentationml/2006/ole">
            <p:oleObj spid="_x0000_s28400" name="CS ChemDraw Drawing" r:id="rId16" imgW="236220" imgH="167640" progId="ACD.ChemSketchCDX">
              <p:embed/>
            </p:oleObj>
          </a:graphicData>
        </a:graphic>
      </p:graphicFrame>
      <p:graphicFrame>
        <p:nvGraphicFramePr>
          <p:cNvPr id="27664" name="Object 30"/>
          <p:cNvGraphicFramePr>
            <a:graphicFrameLocks noChangeAspect="1"/>
          </p:cNvGraphicFramePr>
          <p:nvPr/>
        </p:nvGraphicFramePr>
        <p:xfrm>
          <a:off x="2122488" y="4087813"/>
          <a:ext cx="358775" cy="252412"/>
        </p:xfrm>
        <a:graphic>
          <a:graphicData uri="http://schemas.openxmlformats.org/presentationml/2006/ole">
            <p:oleObj spid="_x0000_s28401" name="CS ChemDraw Drawing" r:id="rId17" imgW="236220" imgH="167640" progId="ACD.ChemSketchCDX">
              <p:embed/>
            </p:oleObj>
          </a:graphicData>
        </a:graphic>
      </p:graphicFrame>
      <p:graphicFrame>
        <p:nvGraphicFramePr>
          <p:cNvPr id="27665" name="Object 31"/>
          <p:cNvGraphicFramePr>
            <a:graphicFrameLocks noChangeAspect="1"/>
          </p:cNvGraphicFramePr>
          <p:nvPr/>
        </p:nvGraphicFramePr>
        <p:xfrm>
          <a:off x="1951038" y="2489200"/>
          <a:ext cx="609600" cy="330200"/>
        </p:xfrm>
        <a:graphic>
          <a:graphicData uri="http://schemas.openxmlformats.org/presentationml/2006/ole">
            <p:oleObj spid="_x0000_s28402" name="CS ChemDraw Drawing" r:id="rId18" imgW="401320" imgH="218440" progId="ACD.ChemSketchCDX">
              <p:embed/>
            </p:oleObj>
          </a:graphicData>
        </a:graphic>
      </p:graphicFrame>
      <p:graphicFrame>
        <p:nvGraphicFramePr>
          <p:cNvPr id="27666" name="Object 32"/>
          <p:cNvGraphicFramePr>
            <a:graphicFrameLocks noChangeAspect="1"/>
          </p:cNvGraphicFramePr>
          <p:nvPr/>
        </p:nvGraphicFramePr>
        <p:xfrm>
          <a:off x="2160588" y="6488113"/>
          <a:ext cx="358775" cy="252412"/>
        </p:xfrm>
        <a:graphic>
          <a:graphicData uri="http://schemas.openxmlformats.org/presentationml/2006/ole">
            <p:oleObj spid="_x0000_s28403" name="CS ChemDraw Drawing" r:id="rId19" imgW="236220" imgH="167640" progId="ACD.ChemSketchCDX">
              <p:embed/>
            </p:oleObj>
          </a:graphicData>
        </a:graphic>
      </p:graphicFrame>
      <p:graphicFrame>
        <p:nvGraphicFramePr>
          <p:cNvPr id="27667" name="Object 33"/>
          <p:cNvGraphicFramePr>
            <a:graphicFrameLocks noChangeAspect="1"/>
          </p:cNvGraphicFramePr>
          <p:nvPr/>
        </p:nvGraphicFramePr>
        <p:xfrm>
          <a:off x="2376488" y="5345113"/>
          <a:ext cx="358775" cy="252412"/>
        </p:xfrm>
        <a:graphic>
          <a:graphicData uri="http://schemas.openxmlformats.org/presentationml/2006/ole">
            <p:oleObj spid="_x0000_s28404" name="CS ChemDraw Drawing" r:id="rId20" imgW="236220" imgH="167640" progId="ACD.ChemSketchCDX">
              <p:embed/>
            </p:oleObj>
          </a:graphicData>
        </a:graphic>
      </p:graphicFrame>
      <p:graphicFrame>
        <p:nvGraphicFramePr>
          <p:cNvPr id="27668" name="Object 34"/>
          <p:cNvGraphicFramePr>
            <a:graphicFrameLocks noChangeAspect="1"/>
          </p:cNvGraphicFramePr>
          <p:nvPr/>
        </p:nvGraphicFramePr>
        <p:xfrm>
          <a:off x="1490663" y="5886450"/>
          <a:ext cx="512762" cy="311150"/>
        </p:xfrm>
        <a:graphic>
          <a:graphicData uri="http://schemas.openxmlformats.org/presentationml/2006/ole">
            <p:oleObj spid="_x0000_s28405" name="CS ChemDraw Drawing" r:id="rId21" imgW="337820" imgH="205740" progId="ACD.ChemSketchCDX">
              <p:embed/>
            </p:oleObj>
          </a:graphicData>
        </a:graphic>
      </p:graphicFrame>
      <p:graphicFrame>
        <p:nvGraphicFramePr>
          <p:cNvPr id="27669" name="Object 35"/>
          <p:cNvGraphicFramePr>
            <a:graphicFrameLocks noChangeAspect="1"/>
          </p:cNvGraphicFramePr>
          <p:nvPr/>
        </p:nvGraphicFramePr>
        <p:xfrm>
          <a:off x="1643063" y="5454650"/>
          <a:ext cx="512762" cy="311150"/>
        </p:xfrm>
        <a:graphic>
          <a:graphicData uri="http://schemas.openxmlformats.org/presentationml/2006/ole">
            <p:oleObj spid="_x0000_s28406" name="CS ChemDraw Drawing" r:id="rId22" imgW="337820" imgH="205740" progId="ACD.ChemSketchCDX">
              <p:embed/>
            </p:oleObj>
          </a:graphicData>
        </a:graphic>
      </p:graphicFrame>
      <p:graphicFrame>
        <p:nvGraphicFramePr>
          <p:cNvPr id="27670" name="Object 36"/>
          <p:cNvGraphicFramePr>
            <a:graphicFrameLocks noChangeAspect="1"/>
          </p:cNvGraphicFramePr>
          <p:nvPr/>
        </p:nvGraphicFramePr>
        <p:xfrm>
          <a:off x="2198688" y="5751513"/>
          <a:ext cx="358775" cy="252412"/>
        </p:xfrm>
        <a:graphic>
          <a:graphicData uri="http://schemas.openxmlformats.org/presentationml/2006/ole">
            <p:oleObj spid="_x0000_s28407" name="CS ChemDraw Drawing" r:id="rId23" imgW="236220" imgH="167640" progId="ACD.ChemSketchCDX">
              <p:embed/>
            </p:oleObj>
          </a:graphicData>
        </a:graphic>
      </p:graphicFrame>
      <p:graphicFrame>
        <p:nvGraphicFramePr>
          <p:cNvPr id="27671" name="Object 37"/>
          <p:cNvGraphicFramePr>
            <a:graphicFrameLocks noChangeAspect="1"/>
          </p:cNvGraphicFramePr>
          <p:nvPr/>
        </p:nvGraphicFramePr>
        <p:xfrm>
          <a:off x="2640013" y="5822950"/>
          <a:ext cx="463550" cy="268288"/>
        </p:xfrm>
        <a:graphic>
          <a:graphicData uri="http://schemas.openxmlformats.org/presentationml/2006/ole">
            <p:oleObj spid="_x0000_s28408" name="CS ChemDraw Drawing" r:id="rId24" imgW="304800" imgH="177800" progId="ACD.ChemSketchCDX">
              <p:embed/>
            </p:oleObj>
          </a:graphicData>
        </a:graphic>
      </p:graphicFrame>
      <p:graphicFrame>
        <p:nvGraphicFramePr>
          <p:cNvPr id="27672" name="Object 38"/>
          <p:cNvGraphicFramePr>
            <a:graphicFrameLocks noChangeAspect="1"/>
          </p:cNvGraphicFramePr>
          <p:nvPr/>
        </p:nvGraphicFramePr>
        <p:xfrm>
          <a:off x="3643313" y="6140450"/>
          <a:ext cx="463550" cy="268288"/>
        </p:xfrm>
        <a:graphic>
          <a:graphicData uri="http://schemas.openxmlformats.org/presentationml/2006/ole">
            <p:oleObj spid="_x0000_s28409" name="CS ChemDraw Drawing" r:id="rId25" imgW="304800" imgH="177800" progId="ACD.ChemSketchCDX">
              <p:embed/>
            </p:oleObj>
          </a:graphicData>
        </a:graphic>
      </p:graphicFrame>
      <p:graphicFrame>
        <p:nvGraphicFramePr>
          <p:cNvPr id="27673" name="Object 39"/>
          <p:cNvGraphicFramePr>
            <a:graphicFrameLocks noChangeAspect="1"/>
          </p:cNvGraphicFramePr>
          <p:nvPr/>
        </p:nvGraphicFramePr>
        <p:xfrm>
          <a:off x="2900363" y="5429250"/>
          <a:ext cx="512762" cy="311150"/>
        </p:xfrm>
        <a:graphic>
          <a:graphicData uri="http://schemas.openxmlformats.org/presentationml/2006/ole">
            <p:oleObj spid="_x0000_s28410" name="CS ChemDraw Drawing" r:id="rId26" imgW="337820" imgH="205740" progId="ACD.ChemSketchCDX">
              <p:embed/>
            </p:oleObj>
          </a:graphicData>
        </a:graphic>
      </p:graphicFrame>
      <p:graphicFrame>
        <p:nvGraphicFramePr>
          <p:cNvPr id="27674" name="Object 40"/>
          <p:cNvGraphicFramePr>
            <a:graphicFrameLocks noChangeAspect="1"/>
          </p:cNvGraphicFramePr>
          <p:nvPr/>
        </p:nvGraphicFramePr>
        <p:xfrm>
          <a:off x="3522663" y="5632450"/>
          <a:ext cx="512762" cy="311150"/>
        </p:xfrm>
        <a:graphic>
          <a:graphicData uri="http://schemas.openxmlformats.org/presentationml/2006/ole">
            <p:oleObj spid="_x0000_s28411" name="CS ChemDraw Drawing" r:id="rId27" imgW="337820" imgH="205740" progId="ACD.ChemSketchCDX">
              <p:embed/>
            </p:oleObj>
          </a:graphicData>
        </a:graphic>
      </p:graphicFrame>
      <p:graphicFrame>
        <p:nvGraphicFramePr>
          <p:cNvPr id="27675" name="Object 41"/>
          <p:cNvGraphicFramePr>
            <a:graphicFrameLocks noChangeAspect="1"/>
          </p:cNvGraphicFramePr>
          <p:nvPr/>
        </p:nvGraphicFramePr>
        <p:xfrm>
          <a:off x="2633663" y="6292850"/>
          <a:ext cx="512762" cy="311150"/>
        </p:xfrm>
        <a:graphic>
          <a:graphicData uri="http://schemas.openxmlformats.org/presentationml/2006/ole">
            <p:oleObj spid="_x0000_s28412" name="CS ChemDraw Drawing" r:id="rId28" imgW="337820" imgH="205740" progId="ACD.ChemSketchCDX">
              <p:embed/>
            </p:oleObj>
          </a:graphicData>
        </a:graphic>
      </p:graphicFrame>
      <p:graphicFrame>
        <p:nvGraphicFramePr>
          <p:cNvPr id="27676" name="Object 42"/>
          <p:cNvGraphicFramePr>
            <a:graphicFrameLocks noChangeAspect="1"/>
          </p:cNvGraphicFramePr>
          <p:nvPr/>
        </p:nvGraphicFramePr>
        <p:xfrm>
          <a:off x="2100263" y="6102350"/>
          <a:ext cx="512762" cy="311150"/>
        </p:xfrm>
        <a:graphic>
          <a:graphicData uri="http://schemas.openxmlformats.org/presentationml/2006/ole">
            <p:oleObj spid="_x0000_s28413" name="CS ChemDraw Drawing" r:id="rId29" imgW="337820" imgH="205740" progId="ACD.ChemSketchCDX">
              <p:embed/>
            </p:oleObj>
          </a:graphicData>
        </a:graphic>
      </p:graphicFrame>
      <p:graphicFrame>
        <p:nvGraphicFramePr>
          <p:cNvPr id="27677" name="Object 43"/>
          <p:cNvGraphicFramePr>
            <a:graphicFrameLocks noChangeAspect="1"/>
          </p:cNvGraphicFramePr>
          <p:nvPr/>
        </p:nvGraphicFramePr>
        <p:xfrm>
          <a:off x="754063" y="6394450"/>
          <a:ext cx="512762" cy="311150"/>
        </p:xfrm>
        <a:graphic>
          <a:graphicData uri="http://schemas.openxmlformats.org/presentationml/2006/ole">
            <p:oleObj spid="_x0000_s28414" name="CS ChemDraw Drawing" r:id="rId30" imgW="337820" imgH="205740" progId="ACD.ChemSketchCDX">
              <p:embed/>
            </p:oleObj>
          </a:graphicData>
        </a:graphic>
      </p:graphicFrame>
      <p:graphicFrame>
        <p:nvGraphicFramePr>
          <p:cNvPr id="27678" name="Object 44"/>
          <p:cNvGraphicFramePr>
            <a:graphicFrameLocks noChangeAspect="1"/>
          </p:cNvGraphicFramePr>
          <p:nvPr/>
        </p:nvGraphicFramePr>
        <p:xfrm>
          <a:off x="1223963" y="6153150"/>
          <a:ext cx="512762" cy="311150"/>
        </p:xfrm>
        <a:graphic>
          <a:graphicData uri="http://schemas.openxmlformats.org/presentationml/2006/ole">
            <p:oleObj spid="_x0000_s28415" name="CS ChemDraw Drawing" r:id="rId31" imgW="337820" imgH="205740" progId="ACD.ChemSketchCDX">
              <p:embed/>
            </p:oleObj>
          </a:graphicData>
        </a:graphic>
      </p:graphicFrame>
      <p:graphicFrame>
        <p:nvGraphicFramePr>
          <p:cNvPr id="27679" name="Object 45"/>
          <p:cNvGraphicFramePr>
            <a:graphicFrameLocks noChangeAspect="1"/>
          </p:cNvGraphicFramePr>
          <p:nvPr/>
        </p:nvGraphicFramePr>
        <p:xfrm>
          <a:off x="1900238" y="939800"/>
          <a:ext cx="609600" cy="330200"/>
        </p:xfrm>
        <a:graphic>
          <a:graphicData uri="http://schemas.openxmlformats.org/presentationml/2006/ole">
            <p:oleObj spid="_x0000_s28416" name="CS ChemDraw Drawing" r:id="rId32" imgW="401320" imgH="218440" progId="ACD.ChemSketchCDX">
              <p:embed/>
            </p:oleObj>
          </a:graphicData>
        </a:graphic>
      </p:graphicFrame>
      <p:graphicFrame>
        <p:nvGraphicFramePr>
          <p:cNvPr id="27680" name="Object 46"/>
          <p:cNvGraphicFramePr>
            <a:graphicFrameLocks noChangeAspect="1"/>
          </p:cNvGraphicFramePr>
          <p:nvPr/>
        </p:nvGraphicFramePr>
        <p:xfrm>
          <a:off x="2262188" y="1217613"/>
          <a:ext cx="358775" cy="252412"/>
        </p:xfrm>
        <a:graphic>
          <a:graphicData uri="http://schemas.openxmlformats.org/presentationml/2006/ole">
            <p:oleObj spid="_x0000_s28417" name="CS ChemDraw Drawing" r:id="rId33" imgW="236220" imgH="167640" progId="ACD.ChemSketchCDX">
              <p:embed/>
            </p:oleObj>
          </a:graphicData>
        </a:graphic>
      </p:graphicFrame>
      <p:graphicFrame>
        <p:nvGraphicFramePr>
          <p:cNvPr id="27681" name="Object 47"/>
          <p:cNvGraphicFramePr>
            <a:graphicFrameLocks noChangeAspect="1"/>
          </p:cNvGraphicFramePr>
          <p:nvPr/>
        </p:nvGraphicFramePr>
        <p:xfrm>
          <a:off x="2420938" y="635000"/>
          <a:ext cx="609600" cy="330200"/>
        </p:xfrm>
        <a:graphic>
          <a:graphicData uri="http://schemas.openxmlformats.org/presentationml/2006/ole">
            <p:oleObj spid="_x0000_s28418" name="CS ChemDraw Drawing" r:id="rId34" imgW="401320" imgH="218440" progId="ACD.ChemSketchCDX">
              <p:embed/>
            </p:oleObj>
          </a:graphicData>
        </a:graphic>
      </p:graphicFrame>
      <p:graphicFrame>
        <p:nvGraphicFramePr>
          <p:cNvPr id="27682" name="Object 48"/>
          <p:cNvGraphicFramePr>
            <a:graphicFrameLocks noChangeAspect="1"/>
          </p:cNvGraphicFramePr>
          <p:nvPr/>
        </p:nvGraphicFramePr>
        <p:xfrm>
          <a:off x="1500188" y="914400"/>
          <a:ext cx="358775" cy="252413"/>
        </p:xfrm>
        <a:graphic>
          <a:graphicData uri="http://schemas.openxmlformats.org/presentationml/2006/ole">
            <p:oleObj spid="_x0000_s28419" name="CS ChemDraw Drawing" r:id="rId35" imgW="236220" imgH="167640" progId="ACD.ChemSketchCDX">
              <p:embed/>
            </p:oleObj>
          </a:graphicData>
        </a:graphic>
      </p:graphicFrame>
      <p:graphicFrame>
        <p:nvGraphicFramePr>
          <p:cNvPr id="27683" name="Object 49"/>
          <p:cNvGraphicFramePr>
            <a:graphicFrameLocks noChangeAspect="1"/>
          </p:cNvGraphicFramePr>
          <p:nvPr/>
        </p:nvGraphicFramePr>
        <p:xfrm>
          <a:off x="1379538" y="558800"/>
          <a:ext cx="609600" cy="330200"/>
        </p:xfrm>
        <a:graphic>
          <a:graphicData uri="http://schemas.openxmlformats.org/presentationml/2006/ole">
            <p:oleObj spid="_x0000_s28420" name="CS ChemDraw Drawing" r:id="rId36" imgW="401320" imgH="218440" progId="ACD.ChemSketchCDX">
              <p:embed/>
            </p:oleObj>
          </a:graphicData>
        </a:graphic>
      </p:graphicFrame>
      <p:graphicFrame>
        <p:nvGraphicFramePr>
          <p:cNvPr id="27684" name="Object 50"/>
          <p:cNvGraphicFramePr>
            <a:graphicFrameLocks noChangeAspect="1"/>
          </p:cNvGraphicFramePr>
          <p:nvPr/>
        </p:nvGraphicFramePr>
        <p:xfrm>
          <a:off x="2071688" y="647700"/>
          <a:ext cx="358775" cy="252413"/>
        </p:xfrm>
        <a:graphic>
          <a:graphicData uri="http://schemas.openxmlformats.org/presentationml/2006/ole">
            <p:oleObj spid="_x0000_s28421" name="CS ChemDraw Drawing" r:id="rId37" imgW="236220" imgH="167640" progId="ACD.ChemSketchCDX">
              <p:embed/>
            </p:oleObj>
          </a:graphicData>
        </a:graphic>
      </p:graphicFrame>
      <p:graphicFrame>
        <p:nvGraphicFramePr>
          <p:cNvPr id="27685" name="Object 51"/>
          <p:cNvGraphicFramePr>
            <a:graphicFrameLocks noChangeAspect="1"/>
          </p:cNvGraphicFramePr>
          <p:nvPr/>
        </p:nvGraphicFramePr>
        <p:xfrm>
          <a:off x="1620838" y="254000"/>
          <a:ext cx="609600" cy="330200"/>
        </p:xfrm>
        <a:graphic>
          <a:graphicData uri="http://schemas.openxmlformats.org/presentationml/2006/ole">
            <p:oleObj spid="_x0000_s28422" name="CS ChemDraw Drawing" r:id="rId38" imgW="401320" imgH="218440" progId="ACD.ChemSketchCDX">
              <p:embed/>
            </p:oleObj>
          </a:graphicData>
        </a:graphic>
      </p:graphicFrame>
      <p:graphicFrame>
        <p:nvGraphicFramePr>
          <p:cNvPr id="27686" name="Object 52"/>
          <p:cNvGraphicFramePr>
            <a:graphicFrameLocks noChangeAspect="1"/>
          </p:cNvGraphicFramePr>
          <p:nvPr/>
        </p:nvGraphicFramePr>
        <p:xfrm>
          <a:off x="2312988" y="355600"/>
          <a:ext cx="358775" cy="252413"/>
        </p:xfrm>
        <a:graphic>
          <a:graphicData uri="http://schemas.openxmlformats.org/presentationml/2006/ole">
            <p:oleObj spid="_x0000_s28423" name="CS ChemDraw Drawing" r:id="rId39" imgW="236220" imgH="167640" progId="ACD.ChemSketchCDX">
              <p:embed/>
            </p:oleObj>
          </a:graphicData>
        </a:graphic>
      </p:graphicFrame>
      <p:graphicFrame>
        <p:nvGraphicFramePr>
          <p:cNvPr id="27687" name="Object 53"/>
          <p:cNvGraphicFramePr>
            <a:graphicFrameLocks noChangeAspect="1"/>
          </p:cNvGraphicFramePr>
          <p:nvPr/>
        </p:nvGraphicFramePr>
        <p:xfrm>
          <a:off x="1550988" y="5218113"/>
          <a:ext cx="358775" cy="252412"/>
        </p:xfrm>
        <a:graphic>
          <a:graphicData uri="http://schemas.openxmlformats.org/presentationml/2006/ole">
            <p:oleObj spid="_x0000_s28424" name="CS ChemDraw Drawing" r:id="rId40" imgW="236220" imgH="167640" progId="ACD.ChemSketchCDX">
              <p:embed/>
            </p:oleObj>
          </a:graphicData>
        </a:graphic>
      </p:graphicFrame>
      <p:graphicFrame>
        <p:nvGraphicFramePr>
          <p:cNvPr id="27688" name="Object 54"/>
          <p:cNvGraphicFramePr>
            <a:graphicFrameLocks noChangeAspect="1"/>
          </p:cNvGraphicFramePr>
          <p:nvPr/>
        </p:nvGraphicFramePr>
        <p:xfrm>
          <a:off x="2630488" y="0"/>
          <a:ext cx="358775" cy="252413"/>
        </p:xfrm>
        <a:graphic>
          <a:graphicData uri="http://schemas.openxmlformats.org/presentationml/2006/ole">
            <p:oleObj spid="_x0000_s28425" name="CS ChemDraw Drawing" r:id="rId41" imgW="236220" imgH="167640" progId="ACD.ChemSketchCDX">
              <p:embed/>
            </p:oleObj>
          </a:graphicData>
        </a:graphic>
      </p:graphicFrame>
      <p:graphicFrame>
        <p:nvGraphicFramePr>
          <p:cNvPr id="27689" name="Object 55"/>
          <p:cNvGraphicFramePr>
            <a:graphicFrameLocks noChangeAspect="1"/>
          </p:cNvGraphicFramePr>
          <p:nvPr/>
        </p:nvGraphicFramePr>
        <p:xfrm>
          <a:off x="1544638" y="-76200"/>
          <a:ext cx="609600" cy="330200"/>
        </p:xfrm>
        <a:graphic>
          <a:graphicData uri="http://schemas.openxmlformats.org/presentationml/2006/ole">
            <p:oleObj spid="_x0000_s28426" name="CS ChemDraw Drawing" r:id="rId42" imgW="401320" imgH="218440" progId="ACD.ChemSketchCDX">
              <p:embed/>
            </p:oleObj>
          </a:graphicData>
        </a:graphic>
      </p:graphicFrame>
      <p:grpSp>
        <p:nvGrpSpPr>
          <p:cNvPr id="27728" name="Group 56"/>
          <p:cNvGrpSpPr>
            <a:grpSpLocks/>
          </p:cNvGrpSpPr>
          <p:nvPr/>
        </p:nvGrpSpPr>
        <p:grpSpPr bwMode="auto">
          <a:xfrm>
            <a:off x="5384800" y="5842000"/>
            <a:ext cx="3676650" cy="939800"/>
            <a:chOff x="3392" y="3680"/>
            <a:chExt cx="2316" cy="592"/>
          </a:xfrm>
        </p:grpSpPr>
        <p:sp>
          <p:nvSpPr>
            <p:cNvPr id="27751" name="Text Box 57"/>
            <p:cNvSpPr txBox="1">
              <a:spLocks noChangeArrowheads="1"/>
            </p:cNvSpPr>
            <p:nvPr/>
          </p:nvSpPr>
          <p:spPr bwMode="auto">
            <a:xfrm>
              <a:off x="3392" y="3680"/>
              <a:ext cx="192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>
                  <a:solidFill>
                    <a:srgbClr val="FF0000"/>
                  </a:solidFill>
                  <a:latin typeface="Comic Sans MS" pitchFamily="66" charset="0"/>
                </a:rPr>
                <a:t>Réaction support de titrage:</a:t>
              </a:r>
            </a:p>
          </p:txBody>
        </p:sp>
        <p:sp>
          <p:nvSpPr>
            <p:cNvPr id="27752" name="AutoShape 58"/>
            <p:cNvSpPr>
              <a:spLocks noChangeArrowheads="1"/>
            </p:cNvSpPr>
            <p:nvPr/>
          </p:nvSpPr>
          <p:spPr bwMode="auto">
            <a:xfrm>
              <a:off x="3453" y="3921"/>
              <a:ext cx="2255" cy="351"/>
            </a:xfrm>
            <a:prstGeom prst="roundRect">
              <a:avLst>
                <a:gd name="adj" fmla="val 16667"/>
              </a:avLst>
            </a:prstGeom>
            <a:solidFill>
              <a:schemeClr val="folHlink"/>
            </a:soli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78907" name="AutoShape 59"/>
            <p:cNvSpPr>
              <a:spLocks noChangeArrowheads="1"/>
            </p:cNvSpPr>
            <p:nvPr/>
          </p:nvSpPr>
          <p:spPr bwMode="auto">
            <a:xfrm>
              <a:off x="3405" y="3857"/>
              <a:ext cx="2255" cy="367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1">
                    <a:gamma/>
                    <a:shade val="7607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76078"/>
                    <a:invGamma/>
                  </a:schemeClr>
                </a:gs>
              </a:gsLst>
              <a:lin ang="2700000" scaled="1"/>
            </a:gradFill>
            <a:ln w="381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FR"/>
            </a:p>
          </p:txBody>
        </p:sp>
        <p:graphicFrame>
          <p:nvGraphicFramePr>
            <p:cNvPr id="27710" name="Object 60"/>
            <p:cNvGraphicFramePr>
              <a:graphicFrameLocks noChangeAspect="1"/>
            </p:cNvGraphicFramePr>
            <p:nvPr/>
          </p:nvGraphicFramePr>
          <p:xfrm>
            <a:off x="3537" y="3931"/>
            <a:ext cx="384" cy="208"/>
          </p:xfrm>
          <a:graphic>
            <a:graphicData uri="http://schemas.openxmlformats.org/presentationml/2006/ole">
              <p:oleObj spid="_x0000_s28427" name="CS ChemDraw Drawing" r:id="rId43" imgW="401320" imgH="218440" progId="ACD.ChemSketchCDX">
                <p:embed/>
              </p:oleObj>
            </a:graphicData>
          </a:graphic>
        </p:graphicFrame>
        <p:graphicFrame>
          <p:nvGraphicFramePr>
            <p:cNvPr id="27711" name="Object 61"/>
            <p:cNvGraphicFramePr>
              <a:graphicFrameLocks noChangeAspect="1"/>
            </p:cNvGraphicFramePr>
            <p:nvPr/>
          </p:nvGraphicFramePr>
          <p:xfrm>
            <a:off x="4271" y="3951"/>
            <a:ext cx="316" cy="159"/>
          </p:xfrm>
          <a:graphic>
            <a:graphicData uri="http://schemas.openxmlformats.org/presentationml/2006/ole">
              <p:oleObj spid="_x0000_s28428" name="CS ChemDraw Drawing" r:id="rId44" imgW="330200" imgH="167640" progId="ACD.ChemSketchCDX">
                <p:embed/>
              </p:oleObj>
            </a:graphicData>
          </a:graphic>
        </p:graphicFrame>
        <p:graphicFrame>
          <p:nvGraphicFramePr>
            <p:cNvPr id="27712" name="Object 62"/>
            <p:cNvGraphicFramePr>
              <a:graphicFrameLocks noChangeAspect="1"/>
            </p:cNvGraphicFramePr>
            <p:nvPr/>
          </p:nvGraphicFramePr>
          <p:xfrm>
            <a:off x="4952" y="3952"/>
            <a:ext cx="169" cy="196"/>
          </p:xfrm>
          <a:graphic>
            <a:graphicData uri="http://schemas.openxmlformats.org/presentationml/2006/ole">
              <p:oleObj spid="_x0000_s28429" name="CS ChemDraw Drawing" r:id="rId45" imgW="561340" imgH="205740" progId="ACD.ChemSketchCDX">
                <p:embed/>
              </p:oleObj>
            </a:graphicData>
          </a:graphic>
        </p:graphicFrame>
        <p:sp>
          <p:nvSpPr>
            <p:cNvPr id="27754" name="Text Box 63"/>
            <p:cNvSpPr txBox="1">
              <a:spLocks noChangeArrowheads="1"/>
            </p:cNvSpPr>
            <p:nvPr/>
          </p:nvSpPr>
          <p:spPr bwMode="auto">
            <a:xfrm>
              <a:off x="3971" y="3908"/>
              <a:ext cx="88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/>
                <a:t>+</a:t>
              </a:r>
            </a:p>
          </p:txBody>
        </p:sp>
        <p:sp>
          <p:nvSpPr>
            <p:cNvPr id="27755" name="Text Box 64"/>
            <p:cNvSpPr txBox="1">
              <a:spLocks noChangeArrowheads="1"/>
            </p:cNvSpPr>
            <p:nvPr/>
          </p:nvSpPr>
          <p:spPr bwMode="auto">
            <a:xfrm>
              <a:off x="4634" y="3890"/>
              <a:ext cx="8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800" b="1">
                  <a:sym typeface="Wingdings" pitchFamily="2" charset="2"/>
                </a:rPr>
                <a:t></a:t>
              </a:r>
            </a:p>
          </p:txBody>
        </p:sp>
        <p:graphicFrame>
          <p:nvGraphicFramePr>
            <p:cNvPr id="27713" name="Object 65"/>
            <p:cNvGraphicFramePr>
              <a:graphicFrameLocks noChangeAspect="1"/>
            </p:cNvGraphicFramePr>
            <p:nvPr/>
          </p:nvGraphicFramePr>
          <p:xfrm>
            <a:off x="3835" y="4053"/>
            <a:ext cx="204" cy="133"/>
          </p:xfrm>
          <a:graphic>
            <a:graphicData uri="http://schemas.openxmlformats.org/presentationml/2006/ole">
              <p:oleObj spid="_x0000_s28430" name="CS ChemDraw Drawing" r:id="rId46" imgW="314960" imgH="205740" progId="ACD.ChemSketchCDX">
                <p:embed/>
              </p:oleObj>
            </a:graphicData>
          </a:graphic>
        </p:graphicFrame>
        <p:graphicFrame>
          <p:nvGraphicFramePr>
            <p:cNvPr id="27714" name="Object 66"/>
            <p:cNvGraphicFramePr>
              <a:graphicFrameLocks noChangeAspect="1"/>
            </p:cNvGraphicFramePr>
            <p:nvPr/>
          </p:nvGraphicFramePr>
          <p:xfrm>
            <a:off x="4499" y="4045"/>
            <a:ext cx="204" cy="133"/>
          </p:xfrm>
          <a:graphic>
            <a:graphicData uri="http://schemas.openxmlformats.org/presentationml/2006/ole">
              <p:oleObj spid="_x0000_s28431" name="CS ChemDraw Drawing" r:id="rId47" imgW="314960" imgH="205740" progId="ACD.ChemSketchCDX">
                <p:embed/>
              </p:oleObj>
            </a:graphicData>
          </a:graphic>
        </p:graphicFrame>
        <p:graphicFrame>
          <p:nvGraphicFramePr>
            <p:cNvPr id="27715" name="Object 67"/>
            <p:cNvGraphicFramePr>
              <a:graphicFrameLocks noChangeAspect="1"/>
            </p:cNvGraphicFramePr>
            <p:nvPr/>
          </p:nvGraphicFramePr>
          <p:xfrm>
            <a:off x="5436" y="4032"/>
            <a:ext cx="162" cy="152"/>
          </p:xfrm>
          <a:graphic>
            <a:graphicData uri="http://schemas.openxmlformats.org/presentationml/2006/ole">
              <p:oleObj spid="_x0000_s28432" name="Equation" r:id="rId48" imgW="371160" imgH="239040" progId="">
                <p:embed/>
              </p:oleObj>
            </a:graphicData>
          </a:graphic>
        </p:graphicFrame>
        <p:graphicFrame>
          <p:nvGraphicFramePr>
            <p:cNvPr id="27716" name="Object 68"/>
            <p:cNvGraphicFramePr>
              <a:graphicFrameLocks noChangeAspect="1"/>
            </p:cNvGraphicFramePr>
            <p:nvPr/>
          </p:nvGraphicFramePr>
          <p:xfrm>
            <a:off x="5131" y="3956"/>
            <a:ext cx="323" cy="196"/>
          </p:xfrm>
          <a:graphic>
            <a:graphicData uri="http://schemas.openxmlformats.org/presentationml/2006/ole">
              <p:oleObj spid="_x0000_s28433" name="CS ChemDraw Drawing" r:id="rId49" imgW="337820" imgH="205740" progId="ACD.ChemSketchCDX">
                <p:embed/>
              </p:oleObj>
            </a:graphicData>
          </a:graphic>
        </p:graphicFrame>
      </p:grpSp>
      <p:grpSp>
        <p:nvGrpSpPr>
          <p:cNvPr id="27729" name="Group 109"/>
          <p:cNvGrpSpPr>
            <a:grpSpLocks/>
          </p:cNvGrpSpPr>
          <p:nvPr/>
        </p:nvGrpSpPr>
        <p:grpSpPr bwMode="auto">
          <a:xfrm>
            <a:off x="6184900" y="1358900"/>
            <a:ext cx="2654300" cy="4076700"/>
            <a:chOff x="3896" y="856"/>
            <a:chExt cx="1672" cy="2568"/>
          </a:xfrm>
        </p:grpSpPr>
        <p:grpSp>
          <p:nvGrpSpPr>
            <p:cNvPr id="27731" name="Group 69"/>
            <p:cNvGrpSpPr>
              <a:grpSpLocks/>
            </p:cNvGrpSpPr>
            <p:nvPr/>
          </p:nvGrpSpPr>
          <p:grpSpPr bwMode="auto">
            <a:xfrm>
              <a:off x="3904" y="2720"/>
              <a:ext cx="1640" cy="231"/>
              <a:chOff x="3904" y="1920"/>
              <a:chExt cx="1640" cy="231"/>
            </a:xfrm>
          </p:grpSpPr>
          <p:sp>
            <p:nvSpPr>
              <p:cNvPr id="27747" name="Text Box 70"/>
              <p:cNvSpPr txBox="1">
                <a:spLocks noChangeArrowheads="1"/>
              </p:cNvSpPr>
              <p:nvPr/>
            </p:nvSpPr>
            <p:spPr bwMode="auto">
              <a:xfrm>
                <a:off x="4056" y="1920"/>
                <a:ext cx="1488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800">
                    <a:solidFill>
                      <a:schemeClr val="accent2"/>
                    </a:solidFill>
                    <a:latin typeface="Comic Sans MS" pitchFamily="66" charset="0"/>
                  </a:rPr>
                  <a:t>Après l’équivalence…</a:t>
                </a:r>
              </a:p>
            </p:txBody>
          </p:sp>
          <p:grpSp>
            <p:nvGrpSpPr>
              <p:cNvPr id="27748" name="Group 71"/>
              <p:cNvGrpSpPr>
                <a:grpSpLocks/>
              </p:cNvGrpSpPr>
              <p:nvPr/>
            </p:nvGrpSpPr>
            <p:grpSpPr bwMode="auto">
              <a:xfrm>
                <a:off x="3904" y="1960"/>
                <a:ext cx="152" cy="152"/>
                <a:chOff x="4232" y="2360"/>
                <a:chExt cx="416" cy="392"/>
              </a:xfrm>
            </p:grpSpPr>
            <p:sp>
              <p:nvSpPr>
                <p:cNvPr id="27749" name="Oval 72"/>
                <p:cNvSpPr>
                  <a:spLocks noChangeArrowheads="1"/>
                </p:cNvSpPr>
                <p:nvPr/>
              </p:nvSpPr>
              <p:spPr bwMode="auto">
                <a:xfrm>
                  <a:off x="4232" y="2360"/>
                  <a:ext cx="416" cy="392"/>
                </a:xfrm>
                <a:prstGeom prst="ellipse">
                  <a:avLst/>
                </a:prstGeom>
                <a:solidFill>
                  <a:schemeClr val="bg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78921" name="Oval 73"/>
                <p:cNvSpPr>
                  <a:spLocks noChangeArrowheads="1"/>
                </p:cNvSpPr>
                <p:nvPr/>
              </p:nvSpPr>
              <p:spPr bwMode="auto">
                <a:xfrm>
                  <a:off x="4232" y="2360"/>
                  <a:ext cx="375" cy="369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>
                        <a:gamma/>
                        <a:tint val="0"/>
                        <a:invGamma/>
                      </a:schemeClr>
                    </a:gs>
                    <a:gs pos="100000">
                      <a:schemeClr val="accent2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fr-FR"/>
                </a:p>
              </p:txBody>
            </p:sp>
          </p:grpSp>
        </p:grpSp>
        <p:sp>
          <p:nvSpPr>
            <p:cNvPr id="27732" name="Text Box 74"/>
            <p:cNvSpPr txBox="1">
              <a:spLocks noChangeArrowheads="1"/>
            </p:cNvSpPr>
            <p:nvPr/>
          </p:nvSpPr>
          <p:spPr bwMode="auto">
            <a:xfrm>
              <a:off x="4048" y="856"/>
              <a:ext cx="148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800">
                  <a:solidFill>
                    <a:schemeClr val="accent2"/>
                  </a:solidFill>
                  <a:latin typeface="Comic Sans MS" pitchFamily="66" charset="0"/>
                </a:rPr>
                <a:t>Avant l’équivalence…</a:t>
              </a:r>
            </a:p>
          </p:txBody>
        </p:sp>
        <p:grpSp>
          <p:nvGrpSpPr>
            <p:cNvPr id="27733" name="Group 75"/>
            <p:cNvGrpSpPr>
              <a:grpSpLocks/>
            </p:cNvGrpSpPr>
            <p:nvPr/>
          </p:nvGrpSpPr>
          <p:grpSpPr bwMode="auto">
            <a:xfrm>
              <a:off x="3896" y="896"/>
              <a:ext cx="152" cy="152"/>
              <a:chOff x="4232" y="2360"/>
              <a:chExt cx="416" cy="392"/>
            </a:xfrm>
          </p:grpSpPr>
          <p:sp>
            <p:nvSpPr>
              <p:cNvPr id="27745" name="Oval 76"/>
              <p:cNvSpPr>
                <a:spLocks noChangeArrowheads="1"/>
              </p:cNvSpPr>
              <p:nvPr/>
            </p:nvSpPr>
            <p:spPr bwMode="auto">
              <a:xfrm>
                <a:off x="4232" y="2360"/>
                <a:ext cx="416" cy="392"/>
              </a:xfrm>
              <a:prstGeom prst="ellipse">
                <a:avLst/>
              </a:pr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78925" name="Oval 77"/>
              <p:cNvSpPr>
                <a:spLocks noChangeArrowheads="1"/>
              </p:cNvSpPr>
              <p:nvPr/>
            </p:nvSpPr>
            <p:spPr bwMode="auto">
              <a:xfrm>
                <a:off x="4232" y="2360"/>
                <a:ext cx="375" cy="36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0"/>
                      <a:invGamma/>
                    </a:schemeClr>
                  </a:gs>
                  <a:gs pos="100000">
                    <a:schemeClr val="accent2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fr-FR"/>
              </a:p>
            </p:txBody>
          </p:sp>
        </p:grpSp>
        <p:graphicFrame>
          <p:nvGraphicFramePr>
            <p:cNvPr id="27690" name="Object 78"/>
            <p:cNvGraphicFramePr>
              <a:graphicFrameLocks noChangeAspect="1"/>
            </p:cNvGraphicFramePr>
            <p:nvPr/>
          </p:nvGraphicFramePr>
          <p:xfrm>
            <a:off x="4079" y="1140"/>
            <a:ext cx="292" cy="169"/>
          </p:xfrm>
          <a:graphic>
            <a:graphicData uri="http://schemas.openxmlformats.org/presentationml/2006/ole">
              <p:oleObj spid="_x0000_s28434" name="CS ChemDraw Drawing" r:id="rId50" imgW="304800" imgH="177800" progId="ACD.ChemSketchCDX">
                <p:embed/>
              </p:oleObj>
            </a:graphicData>
          </a:graphic>
        </p:graphicFrame>
        <p:graphicFrame>
          <p:nvGraphicFramePr>
            <p:cNvPr id="27691" name="Object 79"/>
            <p:cNvGraphicFramePr>
              <a:graphicFrameLocks noChangeAspect="1"/>
            </p:cNvGraphicFramePr>
            <p:nvPr/>
          </p:nvGraphicFramePr>
          <p:xfrm>
            <a:off x="4506" y="1151"/>
            <a:ext cx="316" cy="159"/>
          </p:xfrm>
          <a:graphic>
            <a:graphicData uri="http://schemas.openxmlformats.org/presentationml/2006/ole">
              <p:oleObj spid="_x0000_s28435" name="CS ChemDraw Drawing" r:id="rId51" imgW="330200" imgH="167640" progId="ACD.ChemSketchCDX">
                <p:embed/>
              </p:oleObj>
            </a:graphicData>
          </a:graphic>
        </p:graphicFrame>
        <p:grpSp>
          <p:nvGrpSpPr>
            <p:cNvPr id="27734" name="Group 80"/>
            <p:cNvGrpSpPr>
              <a:grpSpLocks/>
            </p:cNvGrpSpPr>
            <p:nvPr/>
          </p:nvGrpSpPr>
          <p:grpSpPr bwMode="auto">
            <a:xfrm>
              <a:off x="4921" y="1132"/>
              <a:ext cx="399" cy="310"/>
              <a:chOff x="3977" y="1748"/>
              <a:chExt cx="399" cy="310"/>
            </a:xfrm>
          </p:grpSpPr>
          <p:graphicFrame>
            <p:nvGraphicFramePr>
              <p:cNvPr id="27708" name="Object 81"/>
              <p:cNvGraphicFramePr>
                <a:graphicFrameLocks noChangeAspect="1"/>
              </p:cNvGraphicFramePr>
              <p:nvPr/>
            </p:nvGraphicFramePr>
            <p:xfrm>
              <a:off x="4011" y="1748"/>
              <a:ext cx="323" cy="196"/>
            </p:xfrm>
            <a:graphic>
              <a:graphicData uri="http://schemas.openxmlformats.org/presentationml/2006/ole">
                <p:oleObj spid="_x0000_s28436" name="CS ChemDraw Drawing" r:id="rId52" imgW="337820" imgH="205740" progId="ACD.ChemSketchCDX">
                  <p:embed/>
                </p:oleObj>
              </a:graphicData>
            </a:graphic>
          </p:graphicFrame>
          <p:graphicFrame>
            <p:nvGraphicFramePr>
              <p:cNvPr id="27709" name="Object 82"/>
              <p:cNvGraphicFramePr>
                <a:graphicFrameLocks noChangeAspect="1"/>
              </p:cNvGraphicFramePr>
              <p:nvPr/>
            </p:nvGraphicFramePr>
            <p:xfrm>
              <a:off x="3977" y="1940"/>
              <a:ext cx="399" cy="118"/>
            </p:xfrm>
            <a:graphic>
              <a:graphicData uri="http://schemas.openxmlformats.org/presentationml/2006/ole">
                <p:oleObj spid="_x0000_s28437" name="CS ChemDraw Drawing" r:id="rId53" imgW="576580" imgH="170180" progId="ACD.ChemSketchCDX">
                  <p:embed/>
                </p:oleObj>
              </a:graphicData>
            </a:graphic>
          </p:graphicFrame>
        </p:grpSp>
        <p:graphicFrame>
          <p:nvGraphicFramePr>
            <p:cNvPr id="27692" name="Object 83"/>
            <p:cNvGraphicFramePr>
              <a:graphicFrameLocks noChangeAspect="1"/>
            </p:cNvGraphicFramePr>
            <p:nvPr/>
          </p:nvGraphicFramePr>
          <p:xfrm>
            <a:off x="4113" y="1487"/>
            <a:ext cx="226" cy="159"/>
          </p:xfrm>
          <a:graphic>
            <a:graphicData uri="http://schemas.openxmlformats.org/presentationml/2006/ole">
              <p:oleObj spid="_x0000_s28438" name="CS ChemDraw Drawing" r:id="rId54" imgW="236220" imgH="167640" progId="ACD.ChemSketchCDX">
                <p:embed/>
              </p:oleObj>
            </a:graphicData>
          </a:graphic>
        </p:graphicFrame>
        <p:grpSp>
          <p:nvGrpSpPr>
            <p:cNvPr id="27735" name="Group 84"/>
            <p:cNvGrpSpPr>
              <a:grpSpLocks/>
            </p:cNvGrpSpPr>
            <p:nvPr/>
          </p:nvGrpSpPr>
          <p:grpSpPr bwMode="auto">
            <a:xfrm>
              <a:off x="4439" y="1452"/>
              <a:ext cx="387" cy="310"/>
              <a:chOff x="3439" y="1748"/>
              <a:chExt cx="387" cy="310"/>
            </a:xfrm>
          </p:grpSpPr>
          <p:graphicFrame>
            <p:nvGraphicFramePr>
              <p:cNvPr id="27706" name="Object 85"/>
              <p:cNvGraphicFramePr>
                <a:graphicFrameLocks noChangeAspect="1"/>
              </p:cNvGraphicFramePr>
              <p:nvPr/>
            </p:nvGraphicFramePr>
            <p:xfrm>
              <a:off x="3467" y="1748"/>
              <a:ext cx="323" cy="196"/>
            </p:xfrm>
            <a:graphic>
              <a:graphicData uri="http://schemas.openxmlformats.org/presentationml/2006/ole">
                <p:oleObj spid="_x0000_s28439" name="CS ChemDraw Drawing" r:id="rId55" imgW="337820" imgH="205740" progId="ACD.ChemSketchCDX">
                  <p:embed/>
                </p:oleObj>
              </a:graphicData>
            </a:graphic>
          </p:graphicFrame>
          <p:graphicFrame>
            <p:nvGraphicFramePr>
              <p:cNvPr id="27707" name="Object 86"/>
              <p:cNvGraphicFramePr>
                <a:graphicFrameLocks noChangeAspect="1"/>
              </p:cNvGraphicFramePr>
              <p:nvPr/>
            </p:nvGraphicFramePr>
            <p:xfrm>
              <a:off x="3439" y="1940"/>
              <a:ext cx="387" cy="118"/>
            </p:xfrm>
            <a:graphic>
              <a:graphicData uri="http://schemas.openxmlformats.org/presentationml/2006/ole">
                <p:oleObj spid="_x0000_s28440" name="CS ChemDraw Drawing" r:id="rId56" imgW="558800" imgH="170180" progId="ACD.ChemSketchCDX">
                  <p:embed/>
                </p:oleObj>
              </a:graphicData>
            </a:graphic>
          </p:graphicFrame>
        </p:grpSp>
        <p:grpSp>
          <p:nvGrpSpPr>
            <p:cNvPr id="27736" name="Group 87"/>
            <p:cNvGrpSpPr>
              <a:grpSpLocks/>
            </p:cNvGrpSpPr>
            <p:nvPr/>
          </p:nvGrpSpPr>
          <p:grpSpPr bwMode="auto">
            <a:xfrm>
              <a:off x="3904" y="1920"/>
              <a:ext cx="1640" cy="231"/>
              <a:chOff x="3904" y="1920"/>
              <a:chExt cx="1640" cy="231"/>
            </a:xfrm>
          </p:grpSpPr>
          <p:sp>
            <p:nvSpPr>
              <p:cNvPr id="27741" name="Text Box 88"/>
              <p:cNvSpPr txBox="1">
                <a:spLocks noChangeArrowheads="1"/>
              </p:cNvSpPr>
              <p:nvPr/>
            </p:nvSpPr>
            <p:spPr bwMode="auto">
              <a:xfrm>
                <a:off x="4056" y="1920"/>
                <a:ext cx="1488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800">
                    <a:solidFill>
                      <a:schemeClr val="accent2"/>
                    </a:solidFill>
                    <a:latin typeface="Comic Sans MS" pitchFamily="66" charset="0"/>
                  </a:rPr>
                  <a:t>A l’équivalence…</a:t>
                </a:r>
              </a:p>
            </p:txBody>
          </p:sp>
          <p:grpSp>
            <p:nvGrpSpPr>
              <p:cNvPr id="27742" name="Group 89"/>
              <p:cNvGrpSpPr>
                <a:grpSpLocks/>
              </p:cNvGrpSpPr>
              <p:nvPr/>
            </p:nvGrpSpPr>
            <p:grpSpPr bwMode="auto">
              <a:xfrm>
                <a:off x="3904" y="1960"/>
                <a:ext cx="152" cy="152"/>
                <a:chOff x="4232" y="2360"/>
                <a:chExt cx="416" cy="392"/>
              </a:xfrm>
            </p:grpSpPr>
            <p:sp>
              <p:nvSpPr>
                <p:cNvPr id="27743" name="Oval 90"/>
                <p:cNvSpPr>
                  <a:spLocks noChangeArrowheads="1"/>
                </p:cNvSpPr>
                <p:nvPr/>
              </p:nvSpPr>
              <p:spPr bwMode="auto">
                <a:xfrm>
                  <a:off x="4232" y="2360"/>
                  <a:ext cx="416" cy="392"/>
                </a:xfrm>
                <a:prstGeom prst="ellipse">
                  <a:avLst/>
                </a:prstGeom>
                <a:solidFill>
                  <a:schemeClr val="bg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78939" name="Oval 91"/>
                <p:cNvSpPr>
                  <a:spLocks noChangeArrowheads="1"/>
                </p:cNvSpPr>
                <p:nvPr/>
              </p:nvSpPr>
              <p:spPr bwMode="auto">
                <a:xfrm>
                  <a:off x="4232" y="2360"/>
                  <a:ext cx="375" cy="369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>
                        <a:gamma/>
                        <a:tint val="0"/>
                        <a:invGamma/>
                      </a:schemeClr>
                    </a:gs>
                    <a:gs pos="100000">
                      <a:schemeClr val="accent2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fr-FR"/>
                </a:p>
              </p:txBody>
            </p:sp>
          </p:grpSp>
        </p:grpSp>
        <p:graphicFrame>
          <p:nvGraphicFramePr>
            <p:cNvPr id="27693" name="Object 92"/>
            <p:cNvGraphicFramePr>
              <a:graphicFrameLocks noChangeAspect="1"/>
            </p:cNvGraphicFramePr>
            <p:nvPr/>
          </p:nvGraphicFramePr>
          <p:xfrm>
            <a:off x="4055" y="2204"/>
            <a:ext cx="292" cy="169"/>
          </p:xfrm>
          <a:graphic>
            <a:graphicData uri="http://schemas.openxmlformats.org/presentationml/2006/ole">
              <p:oleObj spid="_x0000_s28441" name="CS ChemDraw Drawing" r:id="rId57" imgW="304800" imgH="177800" progId="ACD.ChemSketchCDX">
                <p:embed/>
              </p:oleObj>
            </a:graphicData>
          </a:graphic>
        </p:graphicFrame>
        <p:grpSp>
          <p:nvGrpSpPr>
            <p:cNvPr id="27737" name="Group 93"/>
            <p:cNvGrpSpPr>
              <a:grpSpLocks/>
            </p:cNvGrpSpPr>
            <p:nvPr/>
          </p:nvGrpSpPr>
          <p:grpSpPr bwMode="auto">
            <a:xfrm>
              <a:off x="5161" y="2220"/>
              <a:ext cx="399" cy="310"/>
              <a:chOff x="3977" y="1748"/>
              <a:chExt cx="399" cy="310"/>
            </a:xfrm>
          </p:grpSpPr>
          <p:graphicFrame>
            <p:nvGraphicFramePr>
              <p:cNvPr id="27704" name="Object 94"/>
              <p:cNvGraphicFramePr>
                <a:graphicFrameLocks noChangeAspect="1"/>
              </p:cNvGraphicFramePr>
              <p:nvPr/>
            </p:nvGraphicFramePr>
            <p:xfrm>
              <a:off x="4011" y="1748"/>
              <a:ext cx="323" cy="196"/>
            </p:xfrm>
            <a:graphic>
              <a:graphicData uri="http://schemas.openxmlformats.org/presentationml/2006/ole">
                <p:oleObj spid="_x0000_s28442" name="CS ChemDraw Drawing" r:id="rId58" imgW="337820" imgH="205740" progId="ACD.ChemSketchCDX">
                  <p:embed/>
                </p:oleObj>
              </a:graphicData>
            </a:graphic>
          </p:graphicFrame>
          <p:graphicFrame>
            <p:nvGraphicFramePr>
              <p:cNvPr id="27705" name="Object 95"/>
              <p:cNvGraphicFramePr>
                <a:graphicFrameLocks noChangeAspect="1"/>
              </p:cNvGraphicFramePr>
              <p:nvPr/>
            </p:nvGraphicFramePr>
            <p:xfrm>
              <a:off x="3977" y="1940"/>
              <a:ext cx="399" cy="118"/>
            </p:xfrm>
            <a:graphic>
              <a:graphicData uri="http://schemas.openxmlformats.org/presentationml/2006/ole">
                <p:oleObj spid="_x0000_s28443" name="CS ChemDraw Drawing" r:id="rId59" imgW="576580" imgH="170180" progId="ACD.ChemSketchCDX">
                  <p:embed/>
                </p:oleObj>
              </a:graphicData>
            </a:graphic>
          </p:graphicFrame>
        </p:grpSp>
        <p:graphicFrame>
          <p:nvGraphicFramePr>
            <p:cNvPr id="27694" name="Object 96"/>
            <p:cNvGraphicFramePr>
              <a:graphicFrameLocks noChangeAspect="1"/>
            </p:cNvGraphicFramePr>
            <p:nvPr/>
          </p:nvGraphicFramePr>
          <p:xfrm>
            <a:off x="4441" y="2215"/>
            <a:ext cx="226" cy="159"/>
          </p:xfrm>
          <a:graphic>
            <a:graphicData uri="http://schemas.openxmlformats.org/presentationml/2006/ole">
              <p:oleObj spid="_x0000_s28444" name="CS ChemDraw Drawing" r:id="rId60" imgW="236220" imgH="167640" progId="ACD.ChemSketchCDX">
                <p:embed/>
              </p:oleObj>
            </a:graphicData>
          </a:graphic>
        </p:graphicFrame>
        <p:grpSp>
          <p:nvGrpSpPr>
            <p:cNvPr id="27738" name="Group 97"/>
            <p:cNvGrpSpPr>
              <a:grpSpLocks/>
            </p:cNvGrpSpPr>
            <p:nvPr/>
          </p:nvGrpSpPr>
          <p:grpSpPr bwMode="auto">
            <a:xfrm>
              <a:off x="4711" y="2220"/>
              <a:ext cx="387" cy="310"/>
              <a:chOff x="3439" y="1748"/>
              <a:chExt cx="387" cy="310"/>
            </a:xfrm>
          </p:grpSpPr>
          <p:graphicFrame>
            <p:nvGraphicFramePr>
              <p:cNvPr id="27702" name="Object 98"/>
              <p:cNvGraphicFramePr>
                <a:graphicFrameLocks noChangeAspect="1"/>
              </p:cNvGraphicFramePr>
              <p:nvPr/>
            </p:nvGraphicFramePr>
            <p:xfrm>
              <a:off x="3467" y="1748"/>
              <a:ext cx="323" cy="196"/>
            </p:xfrm>
            <a:graphic>
              <a:graphicData uri="http://schemas.openxmlformats.org/presentationml/2006/ole">
                <p:oleObj spid="_x0000_s28445" name="CS ChemDraw Drawing" r:id="rId61" imgW="337820" imgH="205740" progId="ACD.ChemSketchCDX">
                  <p:embed/>
                </p:oleObj>
              </a:graphicData>
            </a:graphic>
          </p:graphicFrame>
          <p:graphicFrame>
            <p:nvGraphicFramePr>
              <p:cNvPr id="27703" name="Object 99"/>
              <p:cNvGraphicFramePr>
                <a:graphicFrameLocks noChangeAspect="1"/>
              </p:cNvGraphicFramePr>
              <p:nvPr/>
            </p:nvGraphicFramePr>
            <p:xfrm>
              <a:off x="3439" y="1940"/>
              <a:ext cx="387" cy="118"/>
            </p:xfrm>
            <a:graphic>
              <a:graphicData uri="http://schemas.openxmlformats.org/presentationml/2006/ole">
                <p:oleObj spid="_x0000_s28446" name="CS ChemDraw Drawing" r:id="rId62" imgW="558800" imgH="170180" progId="ACD.ChemSketchCDX">
                  <p:embed/>
                </p:oleObj>
              </a:graphicData>
            </a:graphic>
          </p:graphicFrame>
        </p:grpSp>
        <p:graphicFrame>
          <p:nvGraphicFramePr>
            <p:cNvPr id="27695" name="Object 100"/>
            <p:cNvGraphicFramePr>
              <a:graphicFrameLocks noChangeAspect="1"/>
            </p:cNvGraphicFramePr>
            <p:nvPr/>
          </p:nvGraphicFramePr>
          <p:xfrm>
            <a:off x="4063" y="2988"/>
            <a:ext cx="292" cy="169"/>
          </p:xfrm>
          <a:graphic>
            <a:graphicData uri="http://schemas.openxmlformats.org/presentationml/2006/ole">
              <p:oleObj spid="_x0000_s28447" name="CS ChemDraw Drawing" r:id="rId63" imgW="304800" imgH="177800" progId="ACD.ChemSketchCDX">
                <p:embed/>
              </p:oleObj>
            </a:graphicData>
          </a:graphic>
        </p:graphicFrame>
        <p:grpSp>
          <p:nvGrpSpPr>
            <p:cNvPr id="27739" name="Group 101"/>
            <p:cNvGrpSpPr>
              <a:grpSpLocks/>
            </p:cNvGrpSpPr>
            <p:nvPr/>
          </p:nvGrpSpPr>
          <p:grpSpPr bwMode="auto">
            <a:xfrm>
              <a:off x="5169" y="3004"/>
              <a:ext cx="399" cy="310"/>
              <a:chOff x="3977" y="1748"/>
              <a:chExt cx="399" cy="310"/>
            </a:xfrm>
          </p:grpSpPr>
          <p:graphicFrame>
            <p:nvGraphicFramePr>
              <p:cNvPr id="27700" name="Object 102"/>
              <p:cNvGraphicFramePr>
                <a:graphicFrameLocks noChangeAspect="1"/>
              </p:cNvGraphicFramePr>
              <p:nvPr/>
            </p:nvGraphicFramePr>
            <p:xfrm>
              <a:off x="4011" y="1748"/>
              <a:ext cx="323" cy="196"/>
            </p:xfrm>
            <a:graphic>
              <a:graphicData uri="http://schemas.openxmlformats.org/presentationml/2006/ole">
                <p:oleObj spid="_x0000_s28448" name="CS ChemDraw Drawing" r:id="rId64" imgW="337820" imgH="205740" progId="ACD.ChemSketchCDX">
                  <p:embed/>
                </p:oleObj>
              </a:graphicData>
            </a:graphic>
          </p:graphicFrame>
          <p:graphicFrame>
            <p:nvGraphicFramePr>
              <p:cNvPr id="27701" name="Object 103"/>
              <p:cNvGraphicFramePr>
                <a:graphicFrameLocks noChangeAspect="1"/>
              </p:cNvGraphicFramePr>
              <p:nvPr/>
            </p:nvGraphicFramePr>
            <p:xfrm>
              <a:off x="3977" y="1940"/>
              <a:ext cx="399" cy="118"/>
            </p:xfrm>
            <a:graphic>
              <a:graphicData uri="http://schemas.openxmlformats.org/presentationml/2006/ole">
                <p:oleObj spid="_x0000_s28449" name="CS ChemDraw Drawing" r:id="rId65" imgW="576580" imgH="170180" progId="ACD.ChemSketchCDX">
                  <p:embed/>
                </p:oleObj>
              </a:graphicData>
            </a:graphic>
          </p:graphicFrame>
        </p:grpSp>
        <p:graphicFrame>
          <p:nvGraphicFramePr>
            <p:cNvPr id="27696" name="Object 104"/>
            <p:cNvGraphicFramePr>
              <a:graphicFrameLocks noChangeAspect="1"/>
            </p:cNvGraphicFramePr>
            <p:nvPr/>
          </p:nvGraphicFramePr>
          <p:xfrm>
            <a:off x="4449" y="2999"/>
            <a:ext cx="226" cy="159"/>
          </p:xfrm>
          <a:graphic>
            <a:graphicData uri="http://schemas.openxmlformats.org/presentationml/2006/ole">
              <p:oleObj spid="_x0000_s28450" name="CS ChemDraw Drawing" r:id="rId66" imgW="236220" imgH="167640" progId="ACD.ChemSketchCDX">
                <p:embed/>
              </p:oleObj>
            </a:graphicData>
          </a:graphic>
        </p:graphicFrame>
        <p:grpSp>
          <p:nvGrpSpPr>
            <p:cNvPr id="27740" name="Group 105"/>
            <p:cNvGrpSpPr>
              <a:grpSpLocks/>
            </p:cNvGrpSpPr>
            <p:nvPr/>
          </p:nvGrpSpPr>
          <p:grpSpPr bwMode="auto">
            <a:xfrm>
              <a:off x="4719" y="3004"/>
              <a:ext cx="387" cy="310"/>
              <a:chOff x="3439" y="1748"/>
              <a:chExt cx="387" cy="310"/>
            </a:xfrm>
          </p:grpSpPr>
          <p:graphicFrame>
            <p:nvGraphicFramePr>
              <p:cNvPr id="27698" name="Object 106"/>
              <p:cNvGraphicFramePr>
                <a:graphicFrameLocks noChangeAspect="1"/>
              </p:cNvGraphicFramePr>
              <p:nvPr/>
            </p:nvGraphicFramePr>
            <p:xfrm>
              <a:off x="3467" y="1748"/>
              <a:ext cx="323" cy="196"/>
            </p:xfrm>
            <a:graphic>
              <a:graphicData uri="http://schemas.openxmlformats.org/presentationml/2006/ole">
                <p:oleObj spid="_x0000_s28451" name="CS ChemDraw Drawing" r:id="rId67" imgW="337820" imgH="205740" progId="ACD.ChemSketchCDX">
                  <p:embed/>
                </p:oleObj>
              </a:graphicData>
            </a:graphic>
          </p:graphicFrame>
          <p:graphicFrame>
            <p:nvGraphicFramePr>
              <p:cNvPr id="27699" name="Object 107"/>
              <p:cNvGraphicFramePr>
                <a:graphicFrameLocks noChangeAspect="1"/>
              </p:cNvGraphicFramePr>
              <p:nvPr/>
            </p:nvGraphicFramePr>
            <p:xfrm>
              <a:off x="3439" y="1940"/>
              <a:ext cx="387" cy="118"/>
            </p:xfrm>
            <a:graphic>
              <a:graphicData uri="http://schemas.openxmlformats.org/presentationml/2006/ole">
                <p:oleObj spid="_x0000_s28452" name="CS ChemDraw Drawing" r:id="rId68" imgW="558800" imgH="170180" progId="ACD.ChemSketchCDX">
                  <p:embed/>
                </p:oleObj>
              </a:graphicData>
            </a:graphic>
          </p:graphicFrame>
        </p:grpSp>
        <p:graphicFrame>
          <p:nvGraphicFramePr>
            <p:cNvPr id="27697" name="Object 108"/>
            <p:cNvGraphicFramePr>
              <a:graphicFrameLocks noChangeAspect="1"/>
            </p:cNvGraphicFramePr>
            <p:nvPr/>
          </p:nvGraphicFramePr>
          <p:xfrm>
            <a:off x="4173" y="3216"/>
            <a:ext cx="384" cy="208"/>
          </p:xfrm>
          <a:graphic>
            <a:graphicData uri="http://schemas.openxmlformats.org/presentationml/2006/ole">
              <p:oleObj spid="_x0000_s28453" name="CS ChemDraw Drawing" r:id="rId69" imgW="401320" imgH="218440" progId="ACD.ChemSketchCDX">
                <p:embed/>
              </p:oleObj>
            </a:graphicData>
          </a:graphic>
        </p:graphicFrame>
      </p:grpSp>
      <p:sp>
        <p:nvSpPr>
          <p:cNvPr id="27730" name="AutoShape 110"/>
          <p:cNvSpPr>
            <a:spLocks noChangeArrowheads="1"/>
          </p:cNvSpPr>
          <p:nvPr/>
        </p:nvSpPr>
        <p:spPr bwMode="auto">
          <a:xfrm>
            <a:off x="7239000" y="1104900"/>
            <a:ext cx="152400" cy="266700"/>
          </a:xfrm>
          <a:prstGeom prst="downArrow">
            <a:avLst>
              <a:gd name="adj1" fmla="val 50000"/>
              <a:gd name="adj2" fmla="val 4375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  <p:transition spd="slow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AutoShape 2"/>
          <p:cNvSpPr>
            <a:spLocks noChangeArrowheads="1"/>
          </p:cNvSpPr>
          <p:nvPr/>
        </p:nvSpPr>
        <p:spPr bwMode="auto">
          <a:xfrm>
            <a:off x="5892800" y="241300"/>
            <a:ext cx="2959100" cy="81280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chemeClr val="bg1">
                  <a:gamma/>
                  <a:shade val="84314"/>
                  <a:invGamma/>
                </a:schemeClr>
              </a:gs>
              <a:gs pos="50000">
                <a:schemeClr val="bg1"/>
              </a:gs>
              <a:gs pos="100000">
                <a:schemeClr val="bg1">
                  <a:gamma/>
                  <a:shade val="84314"/>
                  <a:invGamma/>
                </a:schemeClr>
              </a:gs>
            </a:gsLst>
            <a:lin ang="2700000" scaled="1"/>
          </a:gradFill>
          <a:ln w="2857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graphicFrame>
        <p:nvGraphicFramePr>
          <p:cNvPr id="28674" name="Object 3"/>
          <p:cNvGraphicFramePr>
            <a:graphicFrameLocks noChangeAspect="1"/>
          </p:cNvGraphicFramePr>
          <p:nvPr/>
        </p:nvGraphicFramePr>
        <p:xfrm>
          <a:off x="455613" y="0"/>
          <a:ext cx="4191000" cy="3890963"/>
        </p:xfrm>
        <a:graphic>
          <a:graphicData uri="http://schemas.openxmlformats.org/presentationml/2006/ole">
            <p:oleObj spid="_x0000_s29411" name="Image bitmap" r:id="rId3" imgW="3591426" imgH="3333333" progId="PBrush">
              <p:embed/>
            </p:oleObj>
          </a:graphicData>
        </a:graphic>
      </p:graphicFrame>
      <p:sp>
        <p:nvSpPr>
          <p:cNvPr id="86020" name="Oval 4"/>
          <p:cNvSpPr>
            <a:spLocks noChangeArrowheads="1"/>
          </p:cNvSpPr>
          <p:nvPr/>
        </p:nvSpPr>
        <p:spPr bwMode="auto">
          <a:xfrm>
            <a:off x="4064000" y="1282700"/>
            <a:ext cx="393700" cy="1079500"/>
          </a:xfrm>
          <a:prstGeom prst="ellipse">
            <a:avLst/>
          </a:prstGeom>
          <a:gradFill rotWithShape="0">
            <a:gsLst>
              <a:gs pos="0">
                <a:schemeClr val="bg1">
                  <a:gamma/>
                  <a:shade val="46275"/>
                  <a:invGamma/>
                </a:schemeClr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86021" name="Freeform 5"/>
          <p:cNvSpPr>
            <a:spLocks/>
          </p:cNvSpPr>
          <p:nvPr/>
        </p:nvSpPr>
        <p:spPr bwMode="auto">
          <a:xfrm>
            <a:off x="1127125" y="1651000"/>
            <a:ext cx="1009650" cy="336550"/>
          </a:xfrm>
          <a:custGeom>
            <a:avLst/>
            <a:gdLst/>
            <a:ahLst/>
            <a:cxnLst>
              <a:cxn ang="0">
                <a:pos x="610" y="0"/>
              </a:cxn>
              <a:cxn ang="0">
                <a:pos x="622" y="34"/>
              </a:cxn>
              <a:cxn ang="0">
                <a:pos x="630" y="92"/>
              </a:cxn>
              <a:cxn ang="0">
                <a:pos x="632" y="120"/>
              </a:cxn>
              <a:cxn ang="0">
                <a:pos x="636" y="212"/>
              </a:cxn>
              <a:cxn ang="0">
                <a:pos x="232" y="206"/>
              </a:cxn>
              <a:cxn ang="0">
                <a:pos x="146" y="208"/>
              </a:cxn>
              <a:cxn ang="0">
                <a:pos x="78" y="178"/>
              </a:cxn>
              <a:cxn ang="0">
                <a:pos x="40" y="156"/>
              </a:cxn>
              <a:cxn ang="0">
                <a:pos x="4" y="136"/>
              </a:cxn>
              <a:cxn ang="0">
                <a:pos x="0" y="112"/>
              </a:cxn>
              <a:cxn ang="0">
                <a:pos x="2" y="76"/>
              </a:cxn>
              <a:cxn ang="0">
                <a:pos x="24" y="48"/>
              </a:cxn>
              <a:cxn ang="0">
                <a:pos x="64" y="26"/>
              </a:cxn>
              <a:cxn ang="0">
                <a:pos x="94" y="12"/>
              </a:cxn>
              <a:cxn ang="0">
                <a:pos x="130" y="8"/>
              </a:cxn>
              <a:cxn ang="0">
                <a:pos x="610" y="0"/>
              </a:cxn>
            </a:cxnLst>
            <a:rect l="0" t="0" r="r" b="b"/>
            <a:pathLst>
              <a:path w="636" h="212">
                <a:moveTo>
                  <a:pt x="610" y="0"/>
                </a:moveTo>
                <a:lnTo>
                  <a:pt x="622" y="34"/>
                </a:lnTo>
                <a:lnTo>
                  <a:pt x="630" y="92"/>
                </a:lnTo>
                <a:lnTo>
                  <a:pt x="632" y="120"/>
                </a:lnTo>
                <a:lnTo>
                  <a:pt x="636" y="212"/>
                </a:lnTo>
                <a:lnTo>
                  <a:pt x="232" y="206"/>
                </a:lnTo>
                <a:lnTo>
                  <a:pt x="146" y="208"/>
                </a:lnTo>
                <a:lnTo>
                  <a:pt x="78" y="178"/>
                </a:lnTo>
                <a:lnTo>
                  <a:pt x="40" y="156"/>
                </a:lnTo>
                <a:lnTo>
                  <a:pt x="4" y="136"/>
                </a:lnTo>
                <a:lnTo>
                  <a:pt x="0" y="112"/>
                </a:lnTo>
                <a:lnTo>
                  <a:pt x="2" y="76"/>
                </a:lnTo>
                <a:lnTo>
                  <a:pt x="24" y="48"/>
                </a:lnTo>
                <a:lnTo>
                  <a:pt x="64" y="26"/>
                </a:lnTo>
                <a:lnTo>
                  <a:pt x="94" y="12"/>
                </a:lnTo>
                <a:lnTo>
                  <a:pt x="130" y="8"/>
                </a:lnTo>
                <a:lnTo>
                  <a:pt x="610" y="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bg1">
                  <a:gamma/>
                  <a:shade val="56078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86022" name="Freeform 6"/>
          <p:cNvSpPr>
            <a:spLocks/>
          </p:cNvSpPr>
          <p:nvPr/>
        </p:nvSpPr>
        <p:spPr bwMode="auto">
          <a:xfrm>
            <a:off x="2349500" y="1625600"/>
            <a:ext cx="635000" cy="387350"/>
          </a:xfrm>
          <a:custGeom>
            <a:avLst/>
            <a:gdLst/>
            <a:ahLst/>
            <a:cxnLst>
              <a:cxn ang="0">
                <a:pos x="32" y="0"/>
              </a:cxn>
              <a:cxn ang="0">
                <a:pos x="18" y="40"/>
              </a:cxn>
              <a:cxn ang="0">
                <a:pos x="8" y="110"/>
              </a:cxn>
              <a:cxn ang="0">
                <a:pos x="4" y="170"/>
              </a:cxn>
              <a:cxn ang="0">
                <a:pos x="0" y="236"/>
              </a:cxn>
              <a:cxn ang="0">
                <a:pos x="398" y="244"/>
              </a:cxn>
              <a:cxn ang="0">
                <a:pos x="370" y="228"/>
              </a:cxn>
              <a:cxn ang="0">
                <a:pos x="352" y="178"/>
              </a:cxn>
              <a:cxn ang="0">
                <a:pos x="336" y="150"/>
              </a:cxn>
              <a:cxn ang="0">
                <a:pos x="338" y="112"/>
              </a:cxn>
              <a:cxn ang="0">
                <a:pos x="348" y="66"/>
              </a:cxn>
              <a:cxn ang="0">
                <a:pos x="366" y="26"/>
              </a:cxn>
              <a:cxn ang="0">
                <a:pos x="400" y="2"/>
              </a:cxn>
              <a:cxn ang="0">
                <a:pos x="32" y="0"/>
              </a:cxn>
            </a:cxnLst>
            <a:rect l="0" t="0" r="r" b="b"/>
            <a:pathLst>
              <a:path w="400" h="244">
                <a:moveTo>
                  <a:pt x="32" y="0"/>
                </a:moveTo>
                <a:lnTo>
                  <a:pt x="18" y="40"/>
                </a:lnTo>
                <a:lnTo>
                  <a:pt x="8" y="110"/>
                </a:lnTo>
                <a:lnTo>
                  <a:pt x="4" y="170"/>
                </a:lnTo>
                <a:lnTo>
                  <a:pt x="0" y="236"/>
                </a:lnTo>
                <a:lnTo>
                  <a:pt x="398" y="244"/>
                </a:lnTo>
                <a:lnTo>
                  <a:pt x="370" y="228"/>
                </a:lnTo>
                <a:lnTo>
                  <a:pt x="352" y="178"/>
                </a:lnTo>
                <a:lnTo>
                  <a:pt x="336" y="150"/>
                </a:lnTo>
                <a:lnTo>
                  <a:pt x="338" y="112"/>
                </a:lnTo>
                <a:lnTo>
                  <a:pt x="348" y="66"/>
                </a:lnTo>
                <a:lnTo>
                  <a:pt x="366" y="26"/>
                </a:lnTo>
                <a:lnTo>
                  <a:pt x="400" y="2"/>
                </a:lnTo>
                <a:lnTo>
                  <a:pt x="32" y="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bg1">
                  <a:gamma/>
                  <a:shade val="46275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28745" name="Freeform 7"/>
          <p:cNvSpPr>
            <a:spLocks/>
          </p:cNvSpPr>
          <p:nvPr/>
        </p:nvSpPr>
        <p:spPr bwMode="auto">
          <a:xfrm>
            <a:off x="3994150" y="1371600"/>
            <a:ext cx="171450" cy="869950"/>
          </a:xfrm>
          <a:custGeom>
            <a:avLst/>
            <a:gdLst>
              <a:gd name="T0" fmla="*/ 84 w 108"/>
              <a:gd name="T1" fmla="*/ 0 h 548"/>
              <a:gd name="T2" fmla="*/ 4 w 108"/>
              <a:gd name="T3" fmla="*/ 248 h 548"/>
              <a:gd name="T4" fmla="*/ 108 w 108"/>
              <a:gd name="T5" fmla="*/ 548 h 548"/>
              <a:gd name="T6" fmla="*/ 0 60000 65536"/>
              <a:gd name="T7" fmla="*/ 0 60000 65536"/>
              <a:gd name="T8" fmla="*/ 0 60000 65536"/>
              <a:gd name="T9" fmla="*/ 0 w 108"/>
              <a:gd name="T10" fmla="*/ 0 h 548"/>
              <a:gd name="T11" fmla="*/ 108 w 108"/>
              <a:gd name="T12" fmla="*/ 548 h 5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8" h="548">
                <a:moveTo>
                  <a:pt x="84" y="0"/>
                </a:moveTo>
                <a:cubicBezTo>
                  <a:pt x="42" y="78"/>
                  <a:pt x="0" y="157"/>
                  <a:pt x="4" y="248"/>
                </a:cubicBezTo>
                <a:cubicBezTo>
                  <a:pt x="8" y="339"/>
                  <a:pt x="58" y="443"/>
                  <a:pt x="108" y="54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aphicFrame>
        <p:nvGraphicFramePr>
          <p:cNvPr id="28675" name="Object 8"/>
          <p:cNvGraphicFramePr>
            <a:graphicFrameLocks noChangeAspect="1"/>
          </p:cNvGraphicFramePr>
          <p:nvPr/>
        </p:nvGraphicFramePr>
        <p:xfrm>
          <a:off x="25400" y="4406900"/>
          <a:ext cx="4619625" cy="1384300"/>
        </p:xfrm>
        <a:graphic>
          <a:graphicData uri="http://schemas.openxmlformats.org/presentationml/2006/ole">
            <p:oleObj spid="_x0000_s29412" name="Image bitmap" r:id="rId4" imgW="1457143" imgH="609524" progId="PBrush">
              <p:embed/>
            </p:oleObj>
          </a:graphicData>
        </a:graphic>
      </p:graphicFrame>
      <p:sp>
        <p:nvSpPr>
          <p:cNvPr id="28746" name="Line 9"/>
          <p:cNvSpPr>
            <a:spLocks noChangeShapeType="1"/>
          </p:cNvSpPr>
          <p:nvPr/>
        </p:nvSpPr>
        <p:spPr bwMode="auto">
          <a:xfrm>
            <a:off x="596900" y="5651500"/>
            <a:ext cx="0" cy="120650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8747" name="Line 10"/>
          <p:cNvSpPr>
            <a:spLocks noChangeShapeType="1"/>
          </p:cNvSpPr>
          <p:nvPr/>
        </p:nvSpPr>
        <p:spPr bwMode="auto">
          <a:xfrm>
            <a:off x="4381500" y="5651500"/>
            <a:ext cx="0" cy="120650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pSp>
        <p:nvGrpSpPr>
          <p:cNvPr id="28748" name="Group 11"/>
          <p:cNvGrpSpPr>
            <a:grpSpLocks/>
          </p:cNvGrpSpPr>
          <p:nvPr/>
        </p:nvGrpSpPr>
        <p:grpSpPr bwMode="auto">
          <a:xfrm>
            <a:off x="5373688" y="368300"/>
            <a:ext cx="436562" cy="5257800"/>
            <a:chOff x="3537" y="224"/>
            <a:chExt cx="275" cy="3768"/>
          </a:xfrm>
        </p:grpSpPr>
        <p:sp>
          <p:nvSpPr>
            <p:cNvPr id="28780" name="Freeform 12"/>
            <p:cNvSpPr>
              <a:spLocks/>
            </p:cNvSpPr>
            <p:nvPr/>
          </p:nvSpPr>
          <p:spPr bwMode="auto">
            <a:xfrm>
              <a:off x="3569" y="248"/>
              <a:ext cx="243" cy="3744"/>
            </a:xfrm>
            <a:custGeom>
              <a:avLst/>
              <a:gdLst>
                <a:gd name="T0" fmla="*/ 255 w 451"/>
                <a:gd name="T1" fmla="*/ 0 h 3536"/>
                <a:gd name="T2" fmla="*/ 31 w 451"/>
                <a:gd name="T3" fmla="*/ 456 h 3536"/>
                <a:gd name="T4" fmla="*/ 439 w 451"/>
                <a:gd name="T5" fmla="*/ 1312 h 3536"/>
                <a:gd name="T6" fmla="*/ 103 w 451"/>
                <a:gd name="T7" fmla="*/ 2680 h 3536"/>
                <a:gd name="T8" fmla="*/ 391 w 451"/>
                <a:gd name="T9" fmla="*/ 3536 h 35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1"/>
                <a:gd name="T16" fmla="*/ 0 h 3536"/>
                <a:gd name="T17" fmla="*/ 451 w 451"/>
                <a:gd name="T18" fmla="*/ 3536 h 3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1" h="3536">
                  <a:moveTo>
                    <a:pt x="255" y="0"/>
                  </a:moveTo>
                  <a:cubicBezTo>
                    <a:pt x="127" y="118"/>
                    <a:pt x="0" y="237"/>
                    <a:pt x="31" y="456"/>
                  </a:cubicBezTo>
                  <a:cubicBezTo>
                    <a:pt x="62" y="675"/>
                    <a:pt x="427" y="941"/>
                    <a:pt x="439" y="1312"/>
                  </a:cubicBezTo>
                  <a:cubicBezTo>
                    <a:pt x="451" y="1683"/>
                    <a:pt x="111" y="2309"/>
                    <a:pt x="103" y="2680"/>
                  </a:cubicBezTo>
                  <a:cubicBezTo>
                    <a:pt x="95" y="3051"/>
                    <a:pt x="243" y="3293"/>
                    <a:pt x="391" y="3536"/>
                  </a:cubicBezTo>
                </a:path>
              </a:pathLst>
            </a:custGeom>
            <a:noFill/>
            <a:ln w="76200" cmpd="sng">
              <a:solidFill>
                <a:schemeClr val="fol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781" name="Freeform 13"/>
            <p:cNvSpPr>
              <a:spLocks/>
            </p:cNvSpPr>
            <p:nvPr/>
          </p:nvSpPr>
          <p:spPr bwMode="auto">
            <a:xfrm>
              <a:off x="3537" y="224"/>
              <a:ext cx="243" cy="3744"/>
            </a:xfrm>
            <a:custGeom>
              <a:avLst/>
              <a:gdLst>
                <a:gd name="T0" fmla="*/ 255 w 451"/>
                <a:gd name="T1" fmla="*/ 0 h 3536"/>
                <a:gd name="T2" fmla="*/ 31 w 451"/>
                <a:gd name="T3" fmla="*/ 456 h 3536"/>
                <a:gd name="T4" fmla="*/ 439 w 451"/>
                <a:gd name="T5" fmla="*/ 1312 h 3536"/>
                <a:gd name="T6" fmla="*/ 103 w 451"/>
                <a:gd name="T7" fmla="*/ 2680 h 3536"/>
                <a:gd name="T8" fmla="*/ 391 w 451"/>
                <a:gd name="T9" fmla="*/ 3536 h 35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1"/>
                <a:gd name="T16" fmla="*/ 0 h 3536"/>
                <a:gd name="T17" fmla="*/ 451 w 451"/>
                <a:gd name="T18" fmla="*/ 3536 h 3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1" h="3536">
                  <a:moveTo>
                    <a:pt x="255" y="0"/>
                  </a:moveTo>
                  <a:cubicBezTo>
                    <a:pt x="127" y="118"/>
                    <a:pt x="0" y="237"/>
                    <a:pt x="31" y="456"/>
                  </a:cubicBezTo>
                  <a:cubicBezTo>
                    <a:pt x="62" y="675"/>
                    <a:pt x="427" y="941"/>
                    <a:pt x="439" y="1312"/>
                  </a:cubicBezTo>
                  <a:cubicBezTo>
                    <a:pt x="451" y="1683"/>
                    <a:pt x="111" y="2309"/>
                    <a:pt x="103" y="2680"/>
                  </a:cubicBezTo>
                  <a:cubicBezTo>
                    <a:pt x="95" y="3051"/>
                    <a:pt x="243" y="3293"/>
                    <a:pt x="391" y="3536"/>
                  </a:cubicBezTo>
                </a:path>
              </a:pathLst>
            </a:custGeom>
            <a:noFill/>
            <a:ln w="76200" cmpd="sng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6030" name="Text Box 14"/>
          <p:cNvSpPr txBox="1">
            <a:spLocks noChangeArrowheads="1"/>
          </p:cNvSpPr>
          <p:nvPr/>
        </p:nvSpPr>
        <p:spPr bwMode="auto">
          <a:xfrm>
            <a:off x="5930900" y="279400"/>
            <a:ext cx="3022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fr-FR" sz="200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Espèces chimiques   dans le bécher:</a:t>
            </a:r>
          </a:p>
        </p:txBody>
      </p:sp>
      <p:graphicFrame>
        <p:nvGraphicFramePr>
          <p:cNvPr id="28676" name="Object 15"/>
          <p:cNvGraphicFramePr>
            <a:graphicFrameLocks noChangeAspect="1"/>
          </p:cNvGraphicFramePr>
          <p:nvPr/>
        </p:nvGraphicFramePr>
        <p:xfrm>
          <a:off x="2078038" y="2057400"/>
          <a:ext cx="609600" cy="330200"/>
        </p:xfrm>
        <a:graphic>
          <a:graphicData uri="http://schemas.openxmlformats.org/presentationml/2006/ole">
            <p:oleObj spid="_x0000_s29413" name="CS ChemDraw Drawing" r:id="rId5" imgW="401320" imgH="218440" progId="ACD.ChemSketchCDX">
              <p:embed/>
            </p:oleObj>
          </a:graphicData>
        </a:graphic>
      </p:graphicFrame>
      <p:graphicFrame>
        <p:nvGraphicFramePr>
          <p:cNvPr id="28677" name="Object 16"/>
          <p:cNvGraphicFramePr>
            <a:graphicFrameLocks noChangeAspect="1"/>
          </p:cNvGraphicFramePr>
          <p:nvPr/>
        </p:nvGraphicFramePr>
        <p:xfrm>
          <a:off x="1182688" y="5675313"/>
          <a:ext cx="358775" cy="252412"/>
        </p:xfrm>
        <a:graphic>
          <a:graphicData uri="http://schemas.openxmlformats.org/presentationml/2006/ole">
            <p:oleObj spid="_x0000_s29414" name="CS ChemDraw Drawing" r:id="rId6" imgW="236220" imgH="167640" progId="ACD.ChemSketchCDX">
              <p:embed/>
            </p:oleObj>
          </a:graphicData>
        </a:graphic>
      </p:graphicFrame>
      <p:graphicFrame>
        <p:nvGraphicFramePr>
          <p:cNvPr id="28678" name="Object 17"/>
          <p:cNvGraphicFramePr>
            <a:graphicFrameLocks noChangeAspect="1"/>
          </p:cNvGraphicFramePr>
          <p:nvPr/>
        </p:nvGraphicFramePr>
        <p:xfrm>
          <a:off x="2662238" y="4953000"/>
          <a:ext cx="609600" cy="330200"/>
        </p:xfrm>
        <a:graphic>
          <a:graphicData uri="http://schemas.openxmlformats.org/presentationml/2006/ole">
            <p:oleObj spid="_x0000_s29415" name="CS ChemDraw Drawing" r:id="rId7" imgW="401320" imgH="218440" progId="ACD.ChemSketchCDX">
              <p:embed/>
            </p:oleObj>
          </a:graphicData>
        </a:graphic>
      </p:graphicFrame>
      <p:graphicFrame>
        <p:nvGraphicFramePr>
          <p:cNvPr id="28679" name="Object 18"/>
          <p:cNvGraphicFramePr>
            <a:graphicFrameLocks noChangeAspect="1"/>
          </p:cNvGraphicFramePr>
          <p:nvPr/>
        </p:nvGraphicFramePr>
        <p:xfrm>
          <a:off x="1843088" y="3478213"/>
          <a:ext cx="358775" cy="252412"/>
        </p:xfrm>
        <a:graphic>
          <a:graphicData uri="http://schemas.openxmlformats.org/presentationml/2006/ole">
            <p:oleObj spid="_x0000_s29416" name="CS ChemDraw Drawing" r:id="rId8" imgW="236220" imgH="167640" progId="ACD.ChemSketchCDX">
              <p:embed/>
            </p:oleObj>
          </a:graphicData>
        </a:graphic>
      </p:graphicFrame>
      <p:graphicFrame>
        <p:nvGraphicFramePr>
          <p:cNvPr id="28680" name="Object 19"/>
          <p:cNvGraphicFramePr>
            <a:graphicFrameLocks noChangeAspect="1"/>
          </p:cNvGraphicFramePr>
          <p:nvPr/>
        </p:nvGraphicFramePr>
        <p:xfrm>
          <a:off x="1843088" y="2817813"/>
          <a:ext cx="358775" cy="252412"/>
        </p:xfrm>
        <a:graphic>
          <a:graphicData uri="http://schemas.openxmlformats.org/presentationml/2006/ole">
            <p:oleObj spid="_x0000_s29417" name="CS ChemDraw Drawing" r:id="rId9" imgW="236220" imgH="167640" progId="ACD.ChemSketchCDX">
              <p:embed/>
            </p:oleObj>
          </a:graphicData>
        </a:graphic>
      </p:graphicFrame>
      <p:graphicFrame>
        <p:nvGraphicFramePr>
          <p:cNvPr id="28681" name="Object 20"/>
          <p:cNvGraphicFramePr>
            <a:graphicFrameLocks noChangeAspect="1"/>
          </p:cNvGraphicFramePr>
          <p:nvPr/>
        </p:nvGraphicFramePr>
        <p:xfrm>
          <a:off x="1671638" y="1270000"/>
          <a:ext cx="609600" cy="330200"/>
        </p:xfrm>
        <a:graphic>
          <a:graphicData uri="http://schemas.openxmlformats.org/presentationml/2006/ole">
            <p:oleObj spid="_x0000_s29418" name="CS ChemDraw Drawing" r:id="rId10" imgW="401320" imgH="218440" progId="ACD.ChemSketchCDX">
              <p:embed/>
            </p:oleObj>
          </a:graphicData>
        </a:graphic>
      </p:graphicFrame>
      <p:sp>
        <p:nvSpPr>
          <p:cNvPr id="28750" name="Rectangle 21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8751" name="Freeform 22"/>
          <p:cNvSpPr>
            <a:spLocks/>
          </p:cNvSpPr>
          <p:nvPr/>
        </p:nvSpPr>
        <p:spPr bwMode="auto">
          <a:xfrm>
            <a:off x="762000" y="5321300"/>
            <a:ext cx="3441700" cy="158750"/>
          </a:xfrm>
          <a:custGeom>
            <a:avLst/>
            <a:gdLst>
              <a:gd name="T0" fmla="*/ 0 w 2168"/>
              <a:gd name="T1" fmla="*/ 0 h 100"/>
              <a:gd name="T2" fmla="*/ 264 w 2168"/>
              <a:gd name="T3" fmla="*/ 56 h 100"/>
              <a:gd name="T4" fmla="*/ 768 w 2168"/>
              <a:gd name="T5" fmla="*/ 88 h 100"/>
              <a:gd name="T6" fmla="*/ 1320 w 2168"/>
              <a:gd name="T7" fmla="*/ 96 h 100"/>
              <a:gd name="T8" fmla="*/ 1728 w 2168"/>
              <a:gd name="T9" fmla="*/ 64 h 100"/>
              <a:gd name="T10" fmla="*/ 2168 w 2168"/>
              <a:gd name="T11" fmla="*/ 8 h 1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168"/>
              <a:gd name="T19" fmla="*/ 0 h 100"/>
              <a:gd name="T20" fmla="*/ 2168 w 2168"/>
              <a:gd name="T21" fmla="*/ 100 h 1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8" h="100">
                <a:moveTo>
                  <a:pt x="0" y="0"/>
                </a:moveTo>
                <a:cubicBezTo>
                  <a:pt x="68" y="20"/>
                  <a:pt x="136" y="41"/>
                  <a:pt x="264" y="56"/>
                </a:cubicBezTo>
                <a:cubicBezTo>
                  <a:pt x="392" y="71"/>
                  <a:pt x="592" y="81"/>
                  <a:pt x="768" y="88"/>
                </a:cubicBezTo>
                <a:cubicBezTo>
                  <a:pt x="944" y="95"/>
                  <a:pt x="1160" y="100"/>
                  <a:pt x="1320" y="96"/>
                </a:cubicBezTo>
                <a:cubicBezTo>
                  <a:pt x="1480" y="92"/>
                  <a:pt x="1587" y="79"/>
                  <a:pt x="1728" y="64"/>
                </a:cubicBezTo>
                <a:cubicBezTo>
                  <a:pt x="1869" y="49"/>
                  <a:pt x="2018" y="28"/>
                  <a:pt x="2168" y="8"/>
                </a:cubicBezTo>
              </a:path>
            </a:pathLst>
          </a:custGeom>
          <a:noFill/>
          <a:ln w="12700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aphicFrame>
        <p:nvGraphicFramePr>
          <p:cNvPr id="28682" name="Object 23"/>
          <p:cNvGraphicFramePr>
            <a:graphicFrameLocks noChangeAspect="1"/>
          </p:cNvGraphicFramePr>
          <p:nvPr/>
        </p:nvGraphicFramePr>
        <p:xfrm>
          <a:off x="798513" y="6000750"/>
          <a:ext cx="463550" cy="268288"/>
        </p:xfrm>
        <a:graphic>
          <a:graphicData uri="http://schemas.openxmlformats.org/presentationml/2006/ole">
            <p:oleObj spid="_x0000_s29419" name="CS ChemDraw Drawing" r:id="rId11" imgW="304800" imgH="177800" progId="ACD.ChemSketchCDX">
              <p:embed/>
            </p:oleObj>
          </a:graphicData>
        </a:graphic>
      </p:graphicFrame>
      <p:graphicFrame>
        <p:nvGraphicFramePr>
          <p:cNvPr id="28683" name="Object 25"/>
          <p:cNvGraphicFramePr>
            <a:graphicFrameLocks noChangeAspect="1"/>
          </p:cNvGraphicFramePr>
          <p:nvPr/>
        </p:nvGraphicFramePr>
        <p:xfrm>
          <a:off x="1636713" y="6407150"/>
          <a:ext cx="463550" cy="268288"/>
        </p:xfrm>
        <a:graphic>
          <a:graphicData uri="http://schemas.openxmlformats.org/presentationml/2006/ole">
            <p:oleObj spid="_x0000_s29420" name="CS ChemDraw Drawing" r:id="rId12" imgW="304800" imgH="177800" progId="ACD.ChemSketchCDX">
              <p:embed/>
            </p:oleObj>
          </a:graphicData>
        </a:graphic>
      </p:graphicFrame>
      <p:graphicFrame>
        <p:nvGraphicFramePr>
          <p:cNvPr id="28684" name="Object 26"/>
          <p:cNvGraphicFramePr>
            <a:graphicFrameLocks noChangeAspect="1"/>
          </p:cNvGraphicFramePr>
          <p:nvPr/>
        </p:nvGraphicFramePr>
        <p:xfrm>
          <a:off x="2249488" y="2970213"/>
          <a:ext cx="358775" cy="252412"/>
        </p:xfrm>
        <a:graphic>
          <a:graphicData uri="http://schemas.openxmlformats.org/presentationml/2006/ole">
            <p:oleObj spid="_x0000_s29421" name="CS ChemDraw Drawing" r:id="rId13" imgW="236220" imgH="167640" progId="ACD.ChemSketchCDX">
              <p:embed/>
            </p:oleObj>
          </a:graphicData>
        </a:graphic>
      </p:graphicFrame>
      <p:graphicFrame>
        <p:nvGraphicFramePr>
          <p:cNvPr id="28685" name="Object 27"/>
          <p:cNvGraphicFramePr>
            <a:graphicFrameLocks noChangeAspect="1"/>
          </p:cNvGraphicFramePr>
          <p:nvPr/>
        </p:nvGraphicFramePr>
        <p:xfrm>
          <a:off x="681038" y="5435600"/>
          <a:ext cx="609600" cy="330200"/>
        </p:xfrm>
        <a:graphic>
          <a:graphicData uri="http://schemas.openxmlformats.org/presentationml/2006/ole">
            <p:oleObj spid="_x0000_s29422" name="CS ChemDraw Drawing" r:id="rId14" imgW="401320" imgH="218440" progId="ACD.ChemSketchCDX">
              <p:embed/>
            </p:oleObj>
          </a:graphicData>
        </a:graphic>
      </p:graphicFrame>
      <p:graphicFrame>
        <p:nvGraphicFramePr>
          <p:cNvPr id="28686" name="Object 28"/>
          <p:cNvGraphicFramePr>
            <a:graphicFrameLocks noChangeAspect="1"/>
          </p:cNvGraphicFramePr>
          <p:nvPr/>
        </p:nvGraphicFramePr>
        <p:xfrm>
          <a:off x="1951038" y="3200400"/>
          <a:ext cx="609600" cy="330200"/>
        </p:xfrm>
        <a:graphic>
          <a:graphicData uri="http://schemas.openxmlformats.org/presentationml/2006/ole">
            <p:oleObj spid="_x0000_s29423" name="CS ChemDraw Drawing" r:id="rId15" imgW="401320" imgH="218440" progId="ACD.ChemSketchCDX">
              <p:embed/>
            </p:oleObj>
          </a:graphicData>
        </a:graphic>
      </p:graphicFrame>
      <p:graphicFrame>
        <p:nvGraphicFramePr>
          <p:cNvPr id="28687" name="Object 29"/>
          <p:cNvGraphicFramePr>
            <a:graphicFrameLocks noChangeAspect="1"/>
          </p:cNvGraphicFramePr>
          <p:nvPr/>
        </p:nvGraphicFramePr>
        <p:xfrm>
          <a:off x="1766888" y="2043113"/>
          <a:ext cx="358775" cy="252412"/>
        </p:xfrm>
        <a:graphic>
          <a:graphicData uri="http://schemas.openxmlformats.org/presentationml/2006/ole">
            <p:oleObj spid="_x0000_s29424" name="CS ChemDraw Drawing" r:id="rId16" imgW="236220" imgH="167640" progId="ACD.ChemSketchCDX">
              <p:embed/>
            </p:oleObj>
          </a:graphicData>
        </a:graphic>
      </p:graphicFrame>
      <p:graphicFrame>
        <p:nvGraphicFramePr>
          <p:cNvPr id="28688" name="Object 30"/>
          <p:cNvGraphicFramePr>
            <a:graphicFrameLocks noChangeAspect="1"/>
          </p:cNvGraphicFramePr>
          <p:nvPr/>
        </p:nvGraphicFramePr>
        <p:xfrm>
          <a:off x="2312988" y="4621213"/>
          <a:ext cx="358775" cy="252412"/>
        </p:xfrm>
        <a:graphic>
          <a:graphicData uri="http://schemas.openxmlformats.org/presentationml/2006/ole">
            <p:oleObj spid="_x0000_s29425" name="CS ChemDraw Drawing" r:id="rId17" imgW="236220" imgH="167640" progId="ACD.ChemSketchCDX">
              <p:embed/>
            </p:oleObj>
          </a:graphicData>
        </a:graphic>
      </p:graphicFrame>
      <p:graphicFrame>
        <p:nvGraphicFramePr>
          <p:cNvPr id="28689" name="Object 31"/>
          <p:cNvGraphicFramePr>
            <a:graphicFrameLocks noChangeAspect="1"/>
          </p:cNvGraphicFramePr>
          <p:nvPr/>
        </p:nvGraphicFramePr>
        <p:xfrm>
          <a:off x="1951038" y="2489200"/>
          <a:ext cx="609600" cy="330200"/>
        </p:xfrm>
        <a:graphic>
          <a:graphicData uri="http://schemas.openxmlformats.org/presentationml/2006/ole">
            <p:oleObj spid="_x0000_s29426" name="CS ChemDraw Drawing" r:id="rId18" imgW="401320" imgH="218440" progId="ACD.ChemSketchCDX">
              <p:embed/>
            </p:oleObj>
          </a:graphicData>
        </a:graphic>
      </p:graphicFrame>
      <p:graphicFrame>
        <p:nvGraphicFramePr>
          <p:cNvPr id="28690" name="Object 32"/>
          <p:cNvGraphicFramePr>
            <a:graphicFrameLocks noChangeAspect="1"/>
          </p:cNvGraphicFramePr>
          <p:nvPr/>
        </p:nvGraphicFramePr>
        <p:xfrm>
          <a:off x="2160588" y="6488113"/>
          <a:ext cx="358775" cy="252412"/>
        </p:xfrm>
        <a:graphic>
          <a:graphicData uri="http://schemas.openxmlformats.org/presentationml/2006/ole">
            <p:oleObj spid="_x0000_s29427" name="CS ChemDraw Drawing" r:id="rId19" imgW="236220" imgH="167640" progId="ACD.ChemSketchCDX">
              <p:embed/>
            </p:oleObj>
          </a:graphicData>
        </a:graphic>
      </p:graphicFrame>
      <p:graphicFrame>
        <p:nvGraphicFramePr>
          <p:cNvPr id="28691" name="Object 33"/>
          <p:cNvGraphicFramePr>
            <a:graphicFrameLocks noChangeAspect="1"/>
          </p:cNvGraphicFramePr>
          <p:nvPr/>
        </p:nvGraphicFramePr>
        <p:xfrm>
          <a:off x="2376488" y="5345113"/>
          <a:ext cx="358775" cy="252412"/>
        </p:xfrm>
        <a:graphic>
          <a:graphicData uri="http://schemas.openxmlformats.org/presentationml/2006/ole">
            <p:oleObj spid="_x0000_s29428" name="CS ChemDraw Drawing" r:id="rId20" imgW="236220" imgH="167640" progId="ACD.ChemSketchCDX">
              <p:embed/>
            </p:oleObj>
          </a:graphicData>
        </a:graphic>
      </p:graphicFrame>
      <p:graphicFrame>
        <p:nvGraphicFramePr>
          <p:cNvPr id="28692" name="Object 34"/>
          <p:cNvGraphicFramePr>
            <a:graphicFrameLocks noChangeAspect="1"/>
          </p:cNvGraphicFramePr>
          <p:nvPr/>
        </p:nvGraphicFramePr>
        <p:xfrm>
          <a:off x="1490663" y="5886450"/>
          <a:ext cx="512762" cy="311150"/>
        </p:xfrm>
        <a:graphic>
          <a:graphicData uri="http://schemas.openxmlformats.org/presentationml/2006/ole">
            <p:oleObj spid="_x0000_s29429" name="CS ChemDraw Drawing" r:id="rId21" imgW="337820" imgH="205740" progId="ACD.ChemSketchCDX">
              <p:embed/>
            </p:oleObj>
          </a:graphicData>
        </a:graphic>
      </p:graphicFrame>
      <p:graphicFrame>
        <p:nvGraphicFramePr>
          <p:cNvPr id="28693" name="Object 35"/>
          <p:cNvGraphicFramePr>
            <a:graphicFrameLocks noChangeAspect="1"/>
          </p:cNvGraphicFramePr>
          <p:nvPr/>
        </p:nvGraphicFramePr>
        <p:xfrm>
          <a:off x="1643063" y="5454650"/>
          <a:ext cx="512762" cy="311150"/>
        </p:xfrm>
        <a:graphic>
          <a:graphicData uri="http://schemas.openxmlformats.org/presentationml/2006/ole">
            <p:oleObj spid="_x0000_s29430" name="CS ChemDraw Drawing" r:id="rId22" imgW="337820" imgH="205740" progId="ACD.ChemSketchCDX">
              <p:embed/>
            </p:oleObj>
          </a:graphicData>
        </a:graphic>
      </p:graphicFrame>
      <p:graphicFrame>
        <p:nvGraphicFramePr>
          <p:cNvPr id="28694" name="Object 36"/>
          <p:cNvGraphicFramePr>
            <a:graphicFrameLocks noChangeAspect="1"/>
          </p:cNvGraphicFramePr>
          <p:nvPr/>
        </p:nvGraphicFramePr>
        <p:xfrm>
          <a:off x="2198688" y="5751513"/>
          <a:ext cx="358775" cy="252412"/>
        </p:xfrm>
        <a:graphic>
          <a:graphicData uri="http://schemas.openxmlformats.org/presentationml/2006/ole">
            <p:oleObj spid="_x0000_s29431" name="CS ChemDraw Drawing" r:id="rId23" imgW="236220" imgH="167640" progId="ACD.ChemSketchCDX">
              <p:embed/>
            </p:oleObj>
          </a:graphicData>
        </a:graphic>
      </p:graphicFrame>
      <p:graphicFrame>
        <p:nvGraphicFramePr>
          <p:cNvPr id="28695" name="Object 37"/>
          <p:cNvGraphicFramePr>
            <a:graphicFrameLocks noChangeAspect="1"/>
          </p:cNvGraphicFramePr>
          <p:nvPr/>
        </p:nvGraphicFramePr>
        <p:xfrm>
          <a:off x="2640013" y="5822950"/>
          <a:ext cx="463550" cy="268288"/>
        </p:xfrm>
        <a:graphic>
          <a:graphicData uri="http://schemas.openxmlformats.org/presentationml/2006/ole">
            <p:oleObj spid="_x0000_s29432" name="CS ChemDraw Drawing" r:id="rId24" imgW="304800" imgH="177800" progId="ACD.ChemSketchCDX">
              <p:embed/>
            </p:oleObj>
          </a:graphicData>
        </a:graphic>
      </p:graphicFrame>
      <p:graphicFrame>
        <p:nvGraphicFramePr>
          <p:cNvPr id="28696" name="Object 38"/>
          <p:cNvGraphicFramePr>
            <a:graphicFrameLocks noChangeAspect="1"/>
          </p:cNvGraphicFramePr>
          <p:nvPr/>
        </p:nvGraphicFramePr>
        <p:xfrm>
          <a:off x="3643313" y="6140450"/>
          <a:ext cx="463550" cy="268288"/>
        </p:xfrm>
        <a:graphic>
          <a:graphicData uri="http://schemas.openxmlformats.org/presentationml/2006/ole">
            <p:oleObj spid="_x0000_s29433" name="CS ChemDraw Drawing" r:id="rId25" imgW="304800" imgH="177800" progId="ACD.ChemSketchCDX">
              <p:embed/>
            </p:oleObj>
          </a:graphicData>
        </a:graphic>
      </p:graphicFrame>
      <p:graphicFrame>
        <p:nvGraphicFramePr>
          <p:cNvPr id="28697" name="Object 39"/>
          <p:cNvGraphicFramePr>
            <a:graphicFrameLocks noChangeAspect="1"/>
          </p:cNvGraphicFramePr>
          <p:nvPr/>
        </p:nvGraphicFramePr>
        <p:xfrm>
          <a:off x="2900363" y="5429250"/>
          <a:ext cx="512762" cy="311150"/>
        </p:xfrm>
        <a:graphic>
          <a:graphicData uri="http://schemas.openxmlformats.org/presentationml/2006/ole">
            <p:oleObj spid="_x0000_s29434" name="CS ChemDraw Drawing" r:id="rId26" imgW="337820" imgH="205740" progId="ACD.ChemSketchCDX">
              <p:embed/>
            </p:oleObj>
          </a:graphicData>
        </a:graphic>
      </p:graphicFrame>
      <p:graphicFrame>
        <p:nvGraphicFramePr>
          <p:cNvPr id="28698" name="Object 40"/>
          <p:cNvGraphicFramePr>
            <a:graphicFrameLocks noChangeAspect="1"/>
          </p:cNvGraphicFramePr>
          <p:nvPr/>
        </p:nvGraphicFramePr>
        <p:xfrm>
          <a:off x="3522663" y="5632450"/>
          <a:ext cx="512762" cy="311150"/>
        </p:xfrm>
        <a:graphic>
          <a:graphicData uri="http://schemas.openxmlformats.org/presentationml/2006/ole">
            <p:oleObj spid="_x0000_s29435" name="CS ChemDraw Drawing" r:id="rId27" imgW="337820" imgH="205740" progId="ACD.ChemSketchCDX">
              <p:embed/>
            </p:oleObj>
          </a:graphicData>
        </a:graphic>
      </p:graphicFrame>
      <p:graphicFrame>
        <p:nvGraphicFramePr>
          <p:cNvPr id="28699" name="Object 41"/>
          <p:cNvGraphicFramePr>
            <a:graphicFrameLocks noChangeAspect="1"/>
          </p:cNvGraphicFramePr>
          <p:nvPr/>
        </p:nvGraphicFramePr>
        <p:xfrm>
          <a:off x="2633663" y="6292850"/>
          <a:ext cx="512762" cy="311150"/>
        </p:xfrm>
        <a:graphic>
          <a:graphicData uri="http://schemas.openxmlformats.org/presentationml/2006/ole">
            <p:oleObj spid="_x0000_s29436" name="CS ChemDraw Drawing" r:id="rId28" imgW="337820" imgH="205740" progId="ACD.ChemSketchCDX">
              <p:embed/>
            </p:oleObj>
          </a:graphicData>
        </a:graphic>
      </p:graphicFrame>
      <p:graphicFrame>
        <p:nvGraphicFramePr>
          <p:cNvPr id="28700" name="Object 42"/>
          <p:cNvGraphicFramePr>
            <a:graphicFrameLocks noChangeAspect="1"/>
          </p:cNvGraphicFramePr>
          <p:nvPr/>
        </p:nvGraphicFramePr>
        <p:xfrm>
          <a:off x="2100263" y="6102350"/>
          <a:ext cx="512762" cy="311150"/>
        </p:xfrm>
        <a:graphic>
          <a:graphicData uri="http://schemas.openxmlformats.org/presentationml/2006/ole">
            <p:oleObj spid="_x0000_s29437" name="CS ChemDraw Drawing" r:id="rId29" imgW="337820" imgH="205740" progId="ACD.ChemSketchCDX">
              <p:embed/>
            </p:oleObj>
          </a:graphicData>
        </a:graphic>
      </p:graphicFrame>
      <p:graphicFrame>
        <p:nvGraphicFramePr>
          <p:cNvPr id="28701" name="Object 43"/>
          <p:cNvGraphicFramePr>
            <a:graphicFrameLocks noChangeAspect="1"/>
          </p:cNvGraphicFramePr>
          <p:nvPr/>
        </p:nvGraphicFramePr>
        <p:xfrm>
          <a:off x="754063" y="6394450"/>
          <a:ext cx="512762" cy="311150"/>
        </p:xfrm>
        <a:graphic>
          <a:graphicData uri="http://schemas.openxmlformats.org/presentationml/2006/ole">
            <p:oleObj spid="_x0000_s29438" name="CS ChemDraw Drawing" r:id="rId30" imgW="337820" imgH="205740" progId="ACD.ChemSketchCDX">
              <p:embed/>
            </p:oleObj>
          </a:graphicData>
        </a:graphic>
      </p:graphicFrame>
      <p:graphicFrame>
        <p:nvGraphicFramePr>
          <p:cNvPr id="28702" name="Object 44"/>
          <p:cNvGraphicFramePr>
            <a:graphicFrameLocks noChangeAspect="1"/>
          </p:cNvGraphicFramePr>
          <p:nvPr/>
        </p:nvGraphicFramePr>
        <p:xfrm>
          <a:off x="1223963" y="6153150"/>
          <a:ext cx="512762" cy="311150"/>
        </p:xfrm>
        <a:graphic>
          <a:graphicData uri="http://schemas.openxmlformats.org/presentationml/2006/ole">
            <p:oleObj spid="_x0000_s29439" name="CS ChemDraw Drawing" r:id="rId31" imgW="337820" imgH="205740" progId="ACD.ChemSketchCDX">
              <p:embed/>
            </p:oleObj>
          </a:graphicData>
        </a:graphic>
      </p:graphicFrame>
      <p:graphicFrame>
        <p:nvGraphicFramePr>
          <p:cNvPr id="28703" name="Object 45"/>
          <p:cNvGraphicFramePr>
            <a:graphicFrameLocks noChangeAspect="1"/>
          </p:cNvGraphicFramePr>
          <p:nvPr/>
        </p:nvGraphicFramePr>
        <p:xfrm>
          <a:off x="1900238" y="939800"/>
          <a:ext cx="609600" cy="330200"/>
        </p:xfrm>
        <a:graphic>
          <a:graphicData uri="http://schemas.openxmlformats.org/presentationml/2006/ole">
            <p:oleObj spid="_x0000_s29440" name="CS ChemDraw Drawing" r:id="rId32" imgW="401320" imgH="218440" progId="ACD.ChemSketchCDX">
              <p:embed/>
            </p:oleObj>
          </a:graphicData>
        </a:graphic>
      </p:graphicFrame>
      <p:graphicFrame>
        <p:nvGraphicFramePr>
          <p:cNvPr id="28704" name="Object 46"/>
          <p:cNvGraphicFramePr>
            <a:graphicFrameLocks noChangeAspect="1"/>
          </p:cNvGraphicFramePr>
          <p:nvPr/>
        </p:nvGraphicFramePr>
        <p:xfrm>
          <a:off x="2262188" y="1217613"/>
          <a:ext cx="358775" cy="252412"/>
        </p:xfrm>
        <a:graphic>
          <a:graphicData uri="http://schemas.openxmlformats.org/presentationml/2006/ole">
            <p:oleObj spid="_x0000_s29441" name="CS ChemDraw Drawing" r:id="rId33" imgW="236220" imgH="167640" progId="ACD.ChemSketchCDX">
              <p:embed/>
            </p:oleObj>
          </a:graphicData>
        </a:graphic>
      </p:graphicFrame>
      <p:graphicFrame>
        <p:nvGraphicFramePr>
          <p:cNvPr id="28705" name="Object 47"/>
          <p:cNvGraphicFramePr>
            <a:graphicFrameLocks noChangeAspect="1"/>
          </p:cNvGraphicFramePr>
          <p:nvPr/>
        </p:nvGraphicFramePr>
        <p:xfrm>
          <a:off x="2420938" y="635000"/>
          <a:ext cx="609600" cy="330200"/>
        </p:xfrm>
        <a:graphic>
          <a:graphicData uri="http://schemas.openxmlformats.org/presentationml/2006/ole">
            <p:oleObj spid="_x0000_s29442" name="CS ChemDraw Drawing" r:id="rId34" imgW="401320" imgH="218440" progId="ACD.ChemSketchCDX">
              <p:embed/>
            </p:oleObj>
          </a:graphicData>
        </a:graphic>
      </p:graphicFrame>
      <p:graphicFrame>
        <p:nvGraphicFramePr>
          <p:cNvPr id="28706" name="Object 48"/>
          <p:cNvGraphicFramePr>
            <a:graphicFrameLocks noChangeAspect="1"/>
          </p:cNvGraphicFramePr>
          <p:nvPr/>
        </p:nvGraphicFramePr>
        <p:xfrm>
          <a:off x="1500188" y="914400"/>
          <a:ext cx="358775" cy="252413"/>
        </p:xfrm>
        <a:graphic>
          <a:graphicData uri="http://schemas.openxmlformats.org/presentationml/2006/ole">
            <p:oleObj spid="_x0000_s29443" name="CS ChemDraw Drawing" r:id="rId35" imgW="236220" imgH="167640" progId="ACD.ChemSketchCDX">
              <p:embed/>
            </p:oleObj>
          </a:graphicData>
        </a:graphic>
      </p:graphicFrame>
      <p:graphicFrame>
        <p:nvGraphicFramePr>
          <p:cNvPr id="28707" name="Object 49"/>
          <p:cNvGraphicFramePr>
            <a:graphicFrameLocks noChangeAspect="1"/>
          </p:cNvGraphicFramePr>
          <p:nvPr/>
        </p:nvGraphicFramePr>
        <p:xfrm>
          <a:off x="1379538" y="558800"/>
          <a:ext cx="609600" cy="330200"/>
        </p:xfrm>
        <a:graphic>
          <a:graphicData uri="http://schemas.openxmlformats.org/presentationml/2006/ole">
            <p:oleObj spid="_x0000_s29444" name="CS ChemDraw Drawing" r:id="rId36" imgW="401320" imgH="218440" progId="ACD.ChemSketchCDX">
              <p:embed/>
            </p:oleObj>
          </a:graphicData>
        </a:graphic>
      </p:graphicFrame>
      <p:graphicFrame>
        <p:nvGraphicFramePr>
          <p:cNvPr id="28708" name="Object 50"/>
          <p:cNvGraphicFramePr>
            <a:graphicFrameLocks noChangeAspect="1"/>
          </p:cNvGraphicFramePr>
          <p:nvPr/>
        </p:nvGraphicFramePr>
        <p:xfrm>
          <a:off x="2071688" y="647700"/>
          <a:ext cx="358775" cy="252413"/>
        </p:xfrm>
        <a:graphic>
          <a:graphicData uri="http://schemas.openxmlformats.org/presentationml/2006/ole">
            <p:oleObj spid="_x0000_s29445" name="CS ChemDraw Drawing" r:id="rId37" imgW="236220" imgH="167640" progId="ACD.ChemSketchCDX">
              <p:embed/>
            </p:oleObj>
          </a:graphicData>
        </a:graphic>
      </p:graphicFrame>
      <p:graphicFrame>
        <p:nvGraphicFramePr>
          <p:cNvPr id="28709" name="Object 51"/>
          <p:cNvGraphicFramePr>
            <a:graphicFrameLocks noChangeAspect="1"/>
          </p:cNvGraphicFramePr>
          <p:nvPr/>
        </p:nvGraphicFramePr>
        <p:xfrm>
          <a:off x="1620838" y="254000"/>
          <a:ext cx="609600" cy="330200"/>
        </p:xfrm>
        <a:graphic>
          <a:graphicData uri="http://schemas.openxmlformats.org/presentationml/2006/ole">
            <p:oleObj spid="_x0000_s29446" name="CS ChemDraw Drawing" r:id="rId38" imgW="401320" imgH="218440" progId="ACD.ChemSketchCDX">
              <p:embed/>
            </p:oleObj>
          </a:graphicData>
        </a:graphic>
      </p:graphicFrame>
      <p:graphicFrame>
        <p:nvGraphicFramePr>
          <p:cNvPr id="28710" name="Object 52"/>
          <p:cNvGraphicFramePr>
            <a:graphicFrameLocks noChangeAspect="1"/>
          </p:cNvGraphicFramePr>
          <p:nvPr/>
        </p:nvGraphicFramePr>
        <p:xfrm>
          <a:off x="2312988" y="355600"/>
          <a:ext cx="358775" cy="252413"/>
        </p:xfrm>
        <a:graphic>
          <a:graphicData uri="http://schemas.openxmlformats.org/presentationml/2006/ole">
            <p:oleObj spid="_x0000_s29447" name="CS ChemDraw Drawing" r:id="rId39" imgW="236220" imgH="167640" progId="ACD.ChemSketchCDX">
              <p:embed/>
            </p:oleObj>
          </a:graphicData>
        </a:graphic>
      </p:graphicFrame>
      <p:graphicFrame>
        <p:nvGraphicFramePr>
          <p:cNvPr id="28711" name="Object 53"/>
          <p:cNvGraphicFramePr>
            <a:graphicFrameLocks noChangeAspect="1"/>
          </p:cNvGraphicFramePr>
          <p:nvPr/>
        </p:nvGraphicFramePr>
        <p:xfrm>
          <a:off x="1550988" y="5218113"/>
          <a:ext cx="358775" cy="252412"/>
        </p:xfrm>
        <a:graphic>
          <a:graphicData uri="http://schemas.openxmlformats.org/presentationml/2006/ole">
            <p:oleObj spid="_x0000_s29448" name="CS ChemDraw Drawing" r:id="rId40" imgW="236220" imgH="167640" progId="ACD.ChemSketchCDX">
              <p:embed/>
            </p:oleObj>
          </a:graphicData>
        </a:graphic>
      </p:graphicFrame>
      <p:graphicFrame>
        <p:nvGraphicFramePr>
          <p:cNvPr id="28712" name="Object 54"/>
          <p:cNvGraphicFramePr>
            <a:graphicFrameLocks noChangeAspect="1"/>
          </p:cNvGraphicFramePr>
          <p:nvPr/>
        </p:nvGraphicFramePr>
        <p:xfrm>
          <a:off x="2630488" y="0"/>
          <a:ext cx="358775" cy="252413"/>
        </p:xfrm>
        <a:graphic>
          <a:graphicData uri="http://schemas.openxmlformats.org/presentationml/2006/ole">
            <p:oleObj spid="_x0000_s29449" name="CS ChemDraw Drawing" r:id="rId41" imgW="236220" imgH="167640" progId="ACD.ChemSketchCDX">
              <p:embed/>
            </p:oleObj>
          </a:graphicData>
        </a:graphic>
      </p:graphicFrame>
      <p:graphicFrame>
        <p:nvGraphicFramePr>
          <p:cNvPr id="28713" name="Object 55"/>
          <p:cNvGraphicFramePr>
            <a:graphicFrameLocks noChangeAspect="1"/>
          </p:cNvGraphicFramePr>
          <p:nvPr/>
        </p:nvGraphicFramePr>
        <p:xfrm>
          <a:off x="1544638" y="-76200"/>
          <a:ext cx="609600" cy="330200"/>
        </p:xfrm>
        <a:graphic>
          <a:graphicData uri="http://schemas.openxmlformats.org/presentationml/2006/ole">
            <p:oleObj spid="_x0000_s29450" name="CS ChemDraw Drawing" r:id="rId42" imgW="401320" imgH="218440" progId="ACD.ChemSketchCDX">
              <p:embed/>
            </p:oleObj>
          </a:graphicData>
        </a:graphic>
      </p:graphicFrame>
      <p:grpSp>
        <p:nvGrpSpPr>
          <p:cNvPr id="28752" name="Group 56"/>
          <p:cNvGrpSpPr>
            <a:grpSpLocks/>
          </p:cNvGrpSpPr>
          <p:nvPr/>
        </p:nvGrpSpPr>
        <p:grpSpPr bwMode="auto">
          <a:xfrm>
            <a:off x="5384800" y="5842000"/>
            <a:ext cx="3676650" cy="939800"/>
            <a:chOff x="3392" y="3680"/>
            <a:chExt cx="2316" cy="592"/>
          </a:xfrm>
        </p:grpSpPr>
        <p:sp>
          <p:nvSpPr>
            <p:cNvPr id="28775" name="Text Box 57"/>
            <p:cNvSpPr txBox="1">
              <a:spLocks noChangeArrowheads="1"/>
            </p:cNvSpPr>
            <p:nvPr/>
          </p:nvSpPr>
          <p:spPr bwMode="auto">
            <a:xfrm>
              <a:off x="3392" y="3680"/>
              <a:ext cx="192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>
                  <a:solidFill>
                    <a:srgbClr val="FF0000"/>
                  </a:solidFill>
                  <a:latin typeface="Comic Sans MS" pitchFamily="66" charset="0"/>
                </a:rPr>
                <a:t>Réaction support de titrage:</a:t>
              </a:r>
            </a:p>
          </p:txBody>
        </p:sp>
        <p:sp>
          <p:nvSpPr>
            <p:cNvPr id="28776" name="AutoShape 58"/>
            <p:cNvSpPr>
              <a:spLocks noChangeArrowheads="1"/>
            </p:cNvSpPr>
            <p:nvPr/>
          </p:nvSpPr>
          <p:spPr bwMode="auto">
            <a:xfrm>
              <a:off x="3453" y="3921"/>
              <a:ext cx="2255" cy="351"/>
            </a:xfrm>
            <a:prstGeom prst="roundRect">
              <a:avLst>
                <a:gd name="adj" fmla="val 16667"/>
              </a:avLst>
            </a:prstGeom>
            <a:solidFill>
              <a:schemeClr val="folHlink"/>
            </a:soli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86075" name="AutoShape 59"/>
            <p:cNvSpPr>
              <a:spLocks noChangeArrowheads="1"/>
            </p:cNvSpPr>
            <p:nvPr/>
          </p:nvSpPr>
          <p:spPr bwMode="auto">
            <a:xfrm>
              <a:off x="3405" y="3857"/>
              <a:ext cx="2255" cy="367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1">
                    <a:gamma/>
                    <a:shade val="7607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76078"/>
                    <a:invGamma/>
                  </a:schemeClr>
                </a:gs>
              </a:gsLst>
              <a:lin ang="2700000" scaled="1"/>
            </a:gradFill>
            <a:ln w="381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FR"/>
            </a:p>
          </p:txBody>
        </p:sp>
        <p:graphicFrame>
          <p:nvGraphicFramePr>
            <p:cNvPr id="28734" name="Object 60"/>
            <p:cNvGraphicFramePr>
              <a:graphicFrameLocks noChangeAspect="1"/>
            </p:cNvGraphicFramePr>
            <p:nvPr/>
          </p:nvGraphicFramePr>
          <p:xfrm>
            <a:off x="3537" y="3931"/>
            <a:ext cx="384" cy="208"/>
          </p:xfrm>
          <a:graphic>
            <a:graphicData uri="http://schemas.openxmlformats.org/presentationml/2006/ole">
              <p:oleObj spid="_x0000_s29451" name="CS ChemDraw Drawing" r:id="rId43" imgW="401320" imgH="218440" progId="ACD.ChemSketchCDX">
                <p:embed/>
              </p:oleObj>
            </a:graphicData>
          </a:graphic>
        </p:graphicFrame>
        <p:graphicFrame>
          <p:nvGraphicFramePr>
            <p:cNvPr id="28735" name="Object 61"/>
            <p:cNvGraphicFramePr>
              <a:graphicFrameLocks noChangeAspect="1"/>
            </p:cNvGraphicFramePr>
            <p:nvPr/>
          </p:nvGraphicFramePr>
          <p:xfrm>
            <a:off x="4271" y="3951"/>
            <a:ext cx="316" cy="159"/>
          </p:xfrm>
          <a:graphic>
            <a:graphicData uri="http://schemas.openxmlformats.org/presentationml/2006/ole">
              <p:oleObj spid="_x0000_s29452" name="CS ChemDraw Drawing" r:id="rId44" imgW="330200" imgH="167640" progId="ACD.ChemSketchCDX">
                <p:embed/>
              </p:oleObj>
            </a:graphicData>
          </a:graphic>
        </p:graphicFrame>
        <p:graphicFrame>
          <p:nvGraphicFramePr>
            <p:cNvPr id="28736" name="Object 62"/>
            <p:cNvGraphicFramePr>
              <a:graphicFrameLocks noChangeAspect="1"/>
            </p:cNvGraphicFramePr>
            <p:nvPr/>
          </p:nvGraphicFramePr>
          <p:xfrm>
            <a:off x="4952" y="3952"/>
            <a:ext cx="169" cy="196"/>
          </p:xfrm>
          <a:graphic>
            <a:graphicData uri="http://schemas.openxmlformats.org/presentationml/2006/ole">
              <p:oleObj spid="_x0000_s29453" name="CS ChemDraw Drawing" r:id="rId45" imgW="561340" imgH="205740" progId="ACD.ChemSketchCDX">
                <p:embed/>
              </p:oleObj>
            </a:graphicData>
          </a:graphic>
        </p:graphicFrame>
        <p:sp>
          <p:nvSpPr>
            <p:cNvPr id="28778" name="Text Box 63"/>
            <p:cNvSpPr txBox="1">
              <a:spLocks noChangeArrowheads="1"/>
            </p:cNvSpPr>
            <p:nvPr/>
          </p:nvSpPr>
          <p:spPr bwMode="auto">
            <a:xfrm>
              <a:off x="3971" y="3908"/>
              <a:ext cx="88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/>
                <a:t>+</a:t>
              </a:r>
            </a:p>
          </p:txBody>
        </p:sp>
        <p:sp>
          <p:nvSpPr>
            <p:cNvPr id="28779" name="Text Box 64"/>
            <p:cNvSpPr txBox="1">
              <a:spLocks noChangeArrowheads="1"/>
            </p:cNvSpPr>
            <p:nvPr/>
          </p:nvSpPr>
          <p:spPr bwMode="auto">
            <a:xfrm>
              <a:off x="4634" y="3890"/>
              <a:ext cx="8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800" b="1">
                  <a:sym typeface="Wingdings" pitchFamily="2" charset="2"/>
                </a:rPr>
                <a:t></a:t>
              </a:r>
            </a:p>
          </p:txBody>
        </p:sp>
        <p:graphicFrame>
          <p:nvGraphicFramePr>
            <p:cNvPr id="28737" name="Object 65"/>
            <p:cNvGraphicFramePr>
              <a:graphicFrameLocks noChangeAspect="1"/>
            </p:cNvGraphicFramePr>
            <p:nvPr/>
          </p:nvGraphicFramePr>
          <p:xfrm>
            <a:off x="3835" y="4053"/>
            <a:ext cx="204" cy="133"/>
          </p:xfrm>
          <a:graphic>
            <a:graphicData uri="http://schemas.openxmlformats.org/presentationml/2006/ole">
              <p:oleObj spid="_x0000_s29454" name="CS ChemDraw Drawing" r:id="rId46" imgW="314960" imgH="205740" progId="ACD.ChemSketchCDX">
                <p:embed/>
              </p:oleObj>
            </a:graphicData>
          </a:graphic>
        </p:graphicFrame>
        <p:graphicFrame>
          <p:nvGraphicFramePr>
            <p:cNvPr id="28738" name="Object 66"/>
            <p:cNvGraphicFramePr>
              <a:graphicFrameLocks noChangeAspect="1"/>
            </p:cNvGraphicFramePr>
            <p:nvPr/>
          </p:nvGraphicFramePr>
          <p:xfrm>
            <a:off x="4499" y="4045"/>
            <a:ext cx="204" cy="133"/>
          </p:xfrm>
          <a:graphic>
            <a:graphicData uri="http://schemas.openxmlformats.org/presentationml/2006/ole">
              <p:oleObj spid="_x0000_s29455" name="CS ChemDraw Drawing" r:id="rId47" imgW="314960" imgH="205740" progId="ACD.ChemSketchCDX">
                <p:embed/>
              </p:oleObj>
            </a:graphicData>
          </a:graphic>
        </p:graphicFrame>
        <p:graphicFrame>
          <p:nvGraphicFramePr>
            <p:cNvPr id="28739" name="Object 67"/>
            <p:cNvGraphicFramePr>
              <a:graphicFrameLocks noChangeAspect="1"/>
            </p:cNvGraphicFramePr>
            <p:nvPr/>
          </p:nvGraphicFramePr>
          <p:xfrm>
            <a:off x="5436" y="4032"/>
            <a:ext cx="162" cy="152"/>
          </p:xfrm>
          <a:graphic>
            <a:graphicData uri="http://schemas.openxmlformats.org/presentationml/2006/ole">
              <p:oleObj spid="_x0000_s29456" name="Equation" r:id="rId48" imgW="371160" imgH="239040" progId="">
                <p:embed/>
              </p:oleObj>
            </a:graphicData>
          </a:graphic>
        </p:graphicFrame>
        <p:graphicFrame>
          <p:nvGraphicFramePr>
            <p:cNvPr id="28740" name="Object 68"/>
            <p:cNvGraphicFramePr>
              <a:graphicFrameLocks noChangeAspect="1"/>
            </p:cNvGraphicFramePr>
            <p:nvPr/>
          </p:nvGraphicFramePr>
          <p:xfrm>
            <a:off x="5131" y="3956"/>
            <a:ext cx="323" cy="196"/>
          </p:xfrm>
          <a:graphic>
            <a:graphicData uri="http://schemas.openxmlformats.org/presentationml/2006/ole">
              <p:oleObj spid="_x0000_s29457" name="CS ChemDraw Drawing" r:id="rId49" imgW="337820" imgH="205740" progId="ACD.ChemSketchCDX">
                <p:embed/>
              </p:oleObj>
            </a:graphicData>
          </a:graphic>
        </p:graphicFrame>
      </p:grpSp>
      <p:grpSp>
        <p:nvGrpSpPr>
          <p:cNvPr id="28753" name="Group 109"/>
          <p:cNvGrpSpPr>
            <a:grpSpLocks/>
          </p:cNvGrpSpPr>
          <p:nvPr/>
        </p:nvGrpSpPr>
        <p:grpSpPr bwMode="auto">
          <a:xfrm>
            <a:off x="6184900" y="1358900"/>
            <a:ext cx="2654300" cy="4076700"/>
            <a:chOff x="3896" y="856"/>
            <a:chExt cx="1672" cy="2568"/>
          </a:xfrm>
        </p:grpSpPr>
        <p:grpSp>
          <p:nvGrpSpPr>
            <p:cNvPr id="28755" name="Group 69"/>
            <p:cNvGrpSpPr>
              <a:grpSpLocks/>
            </p:cNvGrpSpPr>
            <p:nvPr/>
          </p:nvGrpSpPr>
          <p:grpSpPr bwMode="auto">
            <a:xfrm>
              <a:off x="3904" y="2720"/>
              <a:ext cx="1640" cy="231"/>
              <a:chOff x="3904" y="1920"/>
              <a:chExt cx="1640" cy="231"/>
            </a:xfrm>
          </p:grpSpPr>
          <p:sp>
            <p:nvSpPr>
              <p:cNvPr id="28771" name="Text Box 70"/>
              <p:cNvSpPr txBox="1">
                <a:spLocks noChangeArrowheads="1"/>
              </p:cNvSpPr>
              <p:nvPr/>
            </p:nvSpPr>
            <p:spPr bwMode="auto">
              <a:xfrm>
                <a:off x="4056" y="1920"/>
                <a:ext cx="1488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800">
                    <a:solidFill>
                      <a:schemeClr val="accent2"/>
                    </a:solidFill>
                    <a:latin typeface="Comic Sans MS" pitchFamily="66" charset="0"/>
                  </a:rPr>
                  <a:t>Après l’équivalence…</a:t>
                </a:r>
              </a:p>
            </p:txBody>
          </p:sp>
          <p:grpSp>
            <p:nvGrpSpPr>
              <p:cNvPr id="28772" name="Group 71"/>
              <p:cNvGrpSpPr>
                <a:grpSpLocks/>
              </p:cNvGrpSpPr>
              <p:nvPr/>
            </p:nvGrpSpPr>
            <p:grpSpPr bwMode="auto">
              <a:xfrm>
                <a:off x="3904" y="1960"/>
                <a:ext cx="152" cy="152"/>
                <a:chOff x="4232" y="2360"/>
                <a:chExt cx="416" cy="392"/>
              </a:xfrm>
            </p:grpSpPr>
            <p:sp>
              <p:nvSpPr>
                <p:cNvPr id="28773" name="Oval 72"/>
                <p:cNvSpPr>
                  <a:spLocks noChangeArrowheads="1"/>
                </p:cNvSpPr>
                <p:nvPr/>
              </p:nvSpPr>
              <p:spPr bwMode="auto">
                <a:xfrm>
                  <a:off x="4232" y="2360"/>
                  <a:ext cx="416" cy="392"/>
                </a:xfrm>
                <a:prstGeom prst="ellipse">
                  <a:avLst/>
                </a:prstGeom>
                <a:solidFill>
                  <a:schemeClr val="bg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86089" name="Oval 73"/>
                <p:cNvSpPr>
                  <a:spLocks noChangeArrowheads="1"/>
                </p:cNvSpPr>
                <p:nvPr/>
              </p:nvSpPr>
              <p:spPr bwMode="auto">
                <a:xfrm>
                  <a:off x="4232" y="2360"/>
                  <a:ext cx="375" cy="369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>
                        <a:gamma/>
                        <a:tint val="0"/>
                        <a:invGamma/>
                      </a:schemeClr>
                    </a:gs>
                    <a:gs pos="100000">
                      <a:schemeClr val="accent2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fr-FR"/>
                </a:p>
              </p:txBody>
            </p:sp>
          </p:grpSp>
        </p:grpSp>
        <p:sp>
          <p:nvSpPr>
            <p:cNvPr id="28756" name="Text Box 74"/>
            <p:cNvSpPr txBox="1">
              <a:spLocks noChangeArrowheads="1"/>
            </p:cNvSpPr>
            <p:nvPr/>
          </p:nvSpPr>
          <p:spPr bwMode="auto">
            <a:xfrm>
              <a:off x="4048" y="856"/>
              <a:ext cx="148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800">
                  <a:solidFill>
                    <a:schemeClr val="accent2"/>
                  </a:solidFill>
                  <a:latin typeface="Comic Sans MS" pitchFamily="66" charset="0"/>
                </a:rPr>
                <a:t>Avant l’équivalence…</a:t>
              </a:r>
            </a:p>
          </p:txBody>
        </p:sp>
        <p:grpSp>
          <p:nvGrpSpPr>
            <p:cNvPr id="28757" name="Group 75"/>
            <p:cNvGrpSpPr>
              <a:grpSpLocks/>
            </p:cNvGrpSpPr>
            <p:nvPr/>
          </p:nvGrpSpPr>
          <p:grpSpPr bwMode="auto">
            <a:xfrm>
              <a:off x="3896" y="896"/>
              <a:ext cx="152" cy="152"/>
              <a:chOff x="4232" y="2360"/>
              <a:chExt cx="416" cy="392"/>
            </a:xfrm>
          </p:grpSpPr>
          <p:sp>
            <p:nvSpPr>
              <p:cNvPr id="28769" name="Oval 76"/>
              <p:cNvSpPr>
                <a:spLocks noChangeArrowheads="1"/>
              </p:cNvSpPr>
              <p:nvPr/>
            </p:nvSpPr>
            <p:spPr bwMode="auto">
              <a:xfrm>
                <a:off x="4232" y="2360"/>
                <a:ext cx="416" cy="392"/>
              </a:xfrm>
              <a:prstGeom prst="ellipse">
                <a:avLst/>
              </a:pr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86093" name="Oval 77"/>
              <p:cNvSpPr>
                <a:spLocks noChangeArrowheads="1"/>
              </p:cNvSpPr>
              <p:nvPr/>
            </p:nvSpPr>
            <p:spPr bwMode="auto">
              <a:xfrm>
                <a:off x="4232" y="2360"/>
                <a:ext cx="375" cy="36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0"/>
                      <a:invGamma/>
                    </a:schemeClr>
                  </a:gs>
                  <a:gs pos="100000">
                    <a:schemeClr val="accent2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fr-FR"/>
              </a:p>
            </p:txBody>
          </p:sp>
        </p:grpSp>
        <p:graphicFrame>
          <p:nvGraphicFramePr>
            <p:cNvPr id="28714" name="Object 78"/>
            <p:cNvGraphicFramePr>
              <a:graphicFrameLocks noChangeAspect="1"/>
            </p:cNvGraphicFramePr>
            <p:nvPr/>
          </p:nvGraphicFramePr>
          <p:xfrm>
            <a:off x="4079" y="1140"/>
            <a:ext cx="292" cy="169"/>
          </p:xfrm>
          <a:graphic>
            <a:graphicData uri="http://schemas.openxmlformats.org/presentationml/2006/ole">
              <p:oleObj spid="_x0000_s29458" name="CS ChemDraw Drawing" r:id="rId50" imgW="304800" imgH="177800" progId="ACD.ChemSketchCDX">
                <p:embed/>
              </p:oleObj>
            </a:graphicData>
          </a:graphic>
        </p:graphicFrame>
        <p:graphicFrame>
          <p:nvGraphicFramePr>
            <p:cNvPr id="28715" name="Object 79"/>
            <p:cNvGraphicFramePr>
              <a:graphicFrameLocks noChangeAspect="1"/>
            </p:cNvGraphicFramePr>
            <p:nvPr/>
          </p:nvGraphicFramePr>
          <p:xfrm>
            <a:off x="4506" y="1151"/>
            <a:ext cx="316" cy="159"/>
          </p:xfrm>
          <a:graphic>
            <a:graphicData uri="http://schemas.openxmlformats.org/presentationml/2006/ole">
              <p:oleObj spid="_x0000_s29459" name="CS ChemDraw Drawing" r:id="rId51" imgW="330200" imgH="167640" progId="ACD.ChemSketchCDX">
                <p:embed/>
              </p:oleObj>
            </a:graphicData>
          </a:graphic>
        </p:graphicFrame>
        <p:grpSp>
          <p:nvGrpSpPr>
            <p:cNvPr id="28758" name="Group 80"/>
            <p:cNvGrpSpPr>
              <a:grpSpLocks/>
            </p:cNvGrpSpPr>
            <p:nvPr/>
          </p:nvGrpSpPr>
          <p:grpSpPr bwMode="auto">
            <a:xfrm>
              <a:off x="4921" y="1132"/>
              <a:ext cx="399" cy="310"/>
              <a:chOff x="3977" y="1748"/>
              <a:chExt cx="399" cy="310"/>
            </a:xfrm>
          </p:grpSpPr>
          <p:graphicFrame>
            <p:nvGraphicFramePr>
              <p:cNvPr id="28732" name="Object 81"/>
              <p:cNvGraphicFramePr>
                <a:graphicFrameLocks noChangeAspect="1"/>
              </p:cNvGraphicFramePr>
              <p:nvPr/>
            </p:nvGraphicFramePr>
            <p:xfrm>
              <a:off x="4011" y="1748"/>
              <a:ext cx="323" cy="196"/>
            </p:xfrm>
            <a:graphic>
              <a:graphicData uri="http://schemas.openxmlformats.org/presentationml/2006/ole">
                <p:oleObj spid="_x0000_s29460" name="CS ChemDraw Drawing" r:id="rId52" imgW="337820" imgH="205740" progId="ACD.ChemSketchCDX">
                  <p:embed/>
                </p:oleObj>
              </a:graphicData>
            </a:graphic>
          </p:graphicFrame>
          <p:graphicFrame>
            <p:nvGraphicFramePr>
              <p:cNvPr id="28733" name="Object 82"/>
              <p:cNvGraphicFramePr>
                <a:graphicFrameLocks noChangeAspect="1"/>
              </p:cNvGraphicFramePr>
              <p:nvPr/>
            </p:nvGraphicFramePr>
            <p:xfrm>
              <a:off x="3977" y="1940"/>
              <a:ext cx="399" cy="118"/>
            </p:xfrm>
            <a:graphic>
              <a:graphicData uri="http://schemas.openxmlformats.org/presentationml/2006/ole">
                <p:oleObj spid="_x0000_s29461" name="CS ChemDraw Drawing" r:id="rId53" imgW="576580" imgH="170180" progId="ACD.ChemSketchCDX">
                  <p:embed/>
                </p:oleObj>
              </a:graphicData>
            </a:graphic>
          </p:graphicFrame>
        </p:grpSp>
        <p:graphicFrame>
          <p:nvGraphicFramePr>
            <p:cNvPr id="28716" name="Object 83"/>
            <p:cNvGraphicFramePr>
              <a:graphicFrameLocks noChangeAspect="1"/>
            </p:cNvGraphicFramePr>
            <p:nvPr/>
          </p:nvGraphicFramePr>
          <p:xfrm>
            <a:off x="4113" y="1487"/>
            <a:ext cx="226" cy="159"/>
          </p:xfrm>
          <a:graphic>
            <a:graphicData uri="http://schemas.openxmlformats.org/presentationml/2006/ole">
              <p:oleObj spid="_x0000_s29462" name="CS ChemDraw Drawing" r:id="rId54" imgW="236220" imgH="167640" progId="ACD.ChemSketchCDX">
                <p:embed/>
              </p:oleObj>
            </a:graphicData>
          </a:graphic>
        </p:graphicFrame>
        <p:grpSp>
          <p:nvGrpSpPr>
            <p:cNvPr id="28759" name="Group 84"/>
            <p:cNvGrpSpPr>
              <a:grpSpLocks/>
            </p:cNvGrpSpPr>
            <p:nvPr/>
          </p:nvGrpSpPr>
          <p:grpSpPr bwMode="auto">
            <a:xfrm>
              <a:off x="4439" y="1452"/>
              <a:ext cx="387" cy="310"/>
              <a:chOff x="3439" y="1748"/>
              <a:chExt cx="387" cy="310"/>
            </a:xfrm>
          </p:grpSpPr>
          <p:graphicFrame>
            <p:nvGraphicFramePr>
              <p:cNvPr id="28730" name="Object 85"/>
              <p:cNvGraphicFramePr>
                <a:graphicFrameLocks noChangeAspect="1"/>
              </p:cNvGraphicFramePr>
              <p:nvPr/>
            </p:nvGraphicFramePr>
            <p:xfrm>
              <a:off x="3467" y="1748"/>
              <a:ext cx="323" cy="196"/>
            </p:xfrm>
            <a:graphic>
              <a:graphicData uri="http://schemas.openxmlformats.org/presentationml/2006/ole">
                <p:oleObj spid="_x0000_s29463" name="CS ChemDraw Drawing" r:id="rId55" imgW="337820" imgH="205740" progId="ACD.ChemSketchCDX">
                  <p:embed/>
                </p:oleObj>
              </a:graphicData>
            </a:graphic>
          </p:graphicFrame>
          <p:graphicFrame>
            <p:nvGraphicFramePr>
              <p:cNvPr id="28731" name="Object 86"/>
              <p:cNvGraphicFramePr>
                <a:graphicFrameLocks noChangeAspect="1"/>
              </p:cNvGraphicFramePr>
              <p:nvPr/>
            </p:nvGraphicFramePr>
            <p:xfrm>
              <a:off x="3439" y="1940"/>
              <a:ext cx="387" cy="118"/>
            </p:xfrm>
            <a:graphic>
              <a:graphicData uri="http://schemas.openxmlformats.org/presentationml/2006/ole">
                <p:oleObj spid="_x0000_s29464" name="CS ChemDraw Drawing" r:id="rId56" imgW="558800" imgH="170180" progId="ACD.ChemSketchCDX">
                  <p:embed/>
                </p:oleObj>
              </a:graphicData>
            </a:graphic>
          </p:graphicFrame>
        </p:grpSp>
        <p:grpSp>
          <p:nvGrpSpPr>
            <p:cNvPr id="28760" name="Group 87"/>
            <p:cNvGrpSpPr>
              <a:grpSpLocks/>
            </p:cNvGrpSpPr>
            <p:nvPr/>
          </p:nvGrpSpPr>
          <p:grpSpPr bwMode="auto">
            <a:xfrm>
              <a:off x="3904" y="1920"/>
              <a:ext cx="1640" cy="231"/>
              <a:chOff x="3904" y="1920"/>
              <a:chExt cx="1640" cy="231"/>
            </a:xfrm>
          </p:grpSpPr>
          <p:sp>
            <p:nvSpPr>
              <p:cNvPr id="28765" name="Text Box 88"/>
              <p:cNvSpPr txBox="1">
                <a:spLocks noChangeArrowheads="1"/>
              </p:cNvSpPr>
              <p:nvPr/>
            </p:nvSpPr>
            <p:spPr bwMode="auto">
              <a:xfrm>
                <a:off x="4056" y="1920"/>
                <a:ext cx="1488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800">
                    <a:solidFill>
                      <a:schemeClr val="accent2"/>
                    </a:solidFill>
                    <a:latin typeface="Comic Sans MS" pitchFamily="66" charset="0"/>
                  </a:rPr>
                  <a:t>A l’équivalence…</a:t>
                </a:r>
              </a:p>
            </p:txBody>
          </p:sp>
          <p:grpSp>
            <p:nvGrpSpPr>
              <p:cNvPr id="28766" name="Group 89"/>
              <p:cNvGrpSpPr>
                <a:grpSpLocks/>
              </p:cNvGrpSpPr>
              <p:nvPr/>
            </p:nvGrpSpPr>
            <p:grpSpPr bwMode="auto">
              <a:xfrm>
                <a:off x="3904" y="1960"/>
                <a:ext cx="152" cy="152"/>
                <a:chOff x="4232" y="2360"/>
                <a:chExt cx="416" cy="392"/>
              </a:xfrm>
            </p:grpSpPr>
            <p:sp>
              <p:nvSpPr>
                <p:cNvPr id="28767" name="Oval 90"/>
                <p:cNvSpPr>
                  <a:spLocks noChangeArrowheads="1"/>
                </p:cNvSpPr>
                <p:nvPr/>
              </p:nvSpPr>
              <p:spPr bwMode="auto">
                <a:xfrm>
                  <a:off x="4232" y="2360"/>
                  <a:ext cx="416" cy="392"/>
                </a:xfrm>
                <a:prstGeom prst="ellipse">
                  <a:avLst/>
                </a:prstGeom>
                <a:solidFill>
                  <a:schemeClr val="bg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86107" name="Oval 91"/>
                <p:cNvSpPr>
                  <a:spLocks noChangeArrowheads="1"/>
                </p:cNvSpPr>
                <p:nvPr/>
              </p:nvSpPr>
              <p:spPr bwMode="auto">
                <a:xfrm>
                  <a:off x="4232" y="2360"/>
                  <a:ext cx="375" cy="369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>
                        <a:gamma/>
                        <a:tint val="0"/>
                        <a:invGamma/>
                      </a:schemeClr>
                    </a:gs>
                    <a:gs pos="100000">
                      <a:schemeClr val="accent2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fr-FR"/>
                </a:p>
              </p:txBody>
            </p:sp>
          </p:grpSp>
        </p:grpSp>
        <p:graphicFrame>
          <p:nvGraphicFramePr>
            <p:cNvPr id="28717" name="Object 92"/>
            <p:cNvGraphicFramePr>
              <a:graphicFrameLocks noChangeAspect="1"/>
            </p:cNvGraphicFramePr>
            <p:nvPr/>
          </p:nvGraphicFramePr>
          <p:xfrm>
            <a:off x="4055" y="2204"/>
            <a:ext cx="292" cy="169"/>
          </p:xfrm>
          <a:graphic>
            <a:graphicData uri="http://schemas.openxmlformats.org/presentationml/2006/ole">
              <p:oleObj spid="_x0000_s29465" name="CS ChemDraw Drawing" r:id="rId57" imgW="304800" imgH="177800" progId="ACD.ChemSketchCDX">
                <p:embed/>
              </p:oleObj>
            </a:graphicData>
          </a:graphic>
        </p:graphicFrame>
        <p:grpSp>
          <p:nvGrpSpPr>
            <p:cNvPr id="28761" name="Group 93"/>
            <p:cNvGrpSpPr>
              <a:grpSpLocks/>
            </p:cNvGrpSpPr>
            <p:nvPr/>
          </p:nvGrpSpPr>
          <p:grpSpPr bwMode="auto">
            <a:xfrm>
              <a:off x="5161" y="2220"/>
              <a:ext cx="399" cy="310"/>
              <a:chOff x="3977" y="1748"/>
              <a:chExt cx="399" cy="310"/>
            </a:xfrm>
          </p:grpSpPr>
          <p:graphicFrame>
            <p:nvGraphicFramePr>
              <p:cNvPr id="28728" name="Object 94"/>
              <p:cNvGraphicFramePr>
                <a:graphicFrameLocks noChangeAspect="1"/>
              </p:cNvGraphicFramePr>
              <p:nvPr/>
            </p:nvGraphicFramePr>
            <p:xfrm>
              <a:off x="4011" y="1748"/>
              <a:ext cx="323" cy="196"/>
            </p:xfrm>
            <a:graphic>
              <a:graphicData uri="http://schemas.openxmlformats.org/presentationml/2006/ole">
                <p:oleObj spid="_x0000_s29466" name="CS ChemDraw Drawing" r:id="rId58" imgW="337820" imgH="205740" progId="ACD.ChemSketchCDX">
                  <p:embed/>
                </p:oleObj>
              </a:graphicData>
            </a:graphic>
          </p:graphicFrame>
          <p:graphicFrame>
            <p:nvGraphicFramePr>
              <p:cNvPr id="28729" name="Object 95"/>
              <p:cNvGraphicFramePr>
                <a:graphicFrameLocks noChangeAspect="1"/>
              </p:cNvGraphicFramePr>
              <p:nvPr/>
            </p:nvGraphicFramePr>
            <p:xfrm>
              <a:off x="3977" y="1940"/>
              <a:ext cx="399" cy="118"/>
            </p:xfrm>
            <a:graphic>
              <a:graphicData uri="http://schemas.openxmlformats.org/presentationml/2006/ole">
                <p:oleObj spid="_x0000_s29467" name="CS ChemDraw Drawing" r:id="rId59" imgW="576580" imgH="170180" progId="ACD.ChemSketchCDX">
                  <p:embed/>
                </p:oleObj>
              </a:graphicData>
            </a:graphic>
          </p:graphicFrame>
        </p:grpSp>
        <p:graphicFrame>
          <p:nvGraphicFramePr>
            <p:cNvPr id="28718" name="Object 96"/>
            <p:cNvGraphicFramePr>
              <a:graphicFrameLocks noChangeAspect="1"/>
            </p:cNvGraphicFramePr>
            <p:nvPr/>
          </p:nvGraphicFramePr>
          <p:xfrm>
            <a:off x="4441" y="2215"/>
            <a:ext cx="226" cy="159"/>
          </p:xfrm>
          <a:graphic>
            <a:graphicData uri="http://schemas.openxmlformats.org/presentationml/2006/ole">
              <p:oleObj spid="_x0000_s29468" name="CS ChemDraw Drawing" r:id="rId60" imgW="236220" imgH="167640" progId="ACD.ChemSketchCDX">
                <p:embed/>
              </p:oleObj>
            </a:graphicData>
          </a:graphic>
        </p:graphicFrame>
        <p:grpSp>
          <p:nvGrpSpPr>
            <p:cNvPr id="28762" name="Group 97"/>
            <p:cNvGrpSpPr>
              <a:grpSpLocks/>
            </p:cNvGrpSpPr>
            <p:nvPr/>
          </p:nvGrpSpPr>
          <p:grpSpPr bwMode="auto">
            <a:xfrm>
              <a:off x="4711" y="2220"/>
              <a:ext cx="387" cy="310"/>
              <a:chOff x="3439" y="1748"/>
              <a:chExt cx="387" cy="310"/>
            </a:xfrm>
          </p:grpSpPr>
          <p:graphicFrame>
            <p:nvGraphicFramePr>
              <p:cNvPr id="28726" name="Object 98"/>
              <p:cNvGraphicFramePr>
                <a:graphicFrameLocks noChangeAspect="1"/>
              </p:cNvGraphicFramePr>
              <p:nvPr/>
            </p:nvGraphicFramePr>
            <p:xfrm>
              <a:off x="3467" y="1748"/>
              <a:ext cx="323" cy="196"/>
            </p:xfrm>
            <a:graphic>
              <a:graphicData uri="http://schemas.openxmlformats.org/presentationml/2006/ole">
                <p:oleObj spid="_x0000_s29469" name="CS ChemDraw Drawing" r:id="rId61" imgW="337820" imgH="205740" progId="ACD.ChemSketchCDX">
                  <p:embed/>
                </p:oleObj>
              </a:graphicData>
            </a:graphic>
          </p:graphicFrame>
          <p:graphicFrame>
            <p:nvGraphicFramePr>
              <p:cNvPr id="28727" name="Object 99"/>
              <p:cNvGraphicFramePr>
                <a:graphicFrameLocks noChangeAspect="1"/>
              </p:cNvGraphicFramePr>
              <p:nvPr/>
            </p:nvGraphicFramePr>
            <p:xfrm>
              <a:off x="3439" y="1940"/>
              <a:ext cx="387" cy="118"/>
            </p:xfrm>
            <a:graphic>
              <a:graphicData uri="http://schemas.openxmlformats.org/presentationml/2006/ole">
                <p:oleObj spid="_x0000_s29470" name="CS ChemDraw Drawing" r:id="rId62" imgW="558800" imgH="170180" progId="ACD.ChemSketchCDX">
                  <p:embed/>
                </p:oleObj>
              </a:graphicData>
            </a:graphic>
          </p:graphicFrame>
        </p:grpSp>
        <p:graphicFrame>
          <p:nvGraphicFramePr>
            <p:cNvPr id="28719" name="Object 100"/>
            <p:cNvGraphicFramePr>
              <a:graphicFrameLocks noChangeAspect="1"/>
            </p:cNvGraphicFramePr>
            <p:nvPr/>
          </p:nvGraphicFramePr>
          <p:xfrm>
            <a:off x="4063" y="2988"/>
            <a:ext cx="292" cy="169"/>
          </p:xfrm>
          <a:graphic>
            <a:graphicData uri="http://schemas.openxmlformats.org/presentationml/2006/ole">
              <p:oleObj spid="_x0000_s29471" name="CS ChemDraw Drawing" r:id="rId63" imgW="304800" imgH="177800" progId="ACD.ChemSketchCDX">
                <p:embed/>
              </p:oleObj>
            </a:graphicData>
          </a:graphic>
        </p:graphicFrame>
        <p:grpSp>
          <p:nvGrpSpPr>
            <p:cNvPr id="28763" name="Group 101"/>
            <p:cNvGrpSpPr>
              <a:grpSpLocks/>
            </p:cNvGrpSpPr>
            <p:nvPr/>
          </p:nvGrpSpPr>
          <p:grpSpPr bwMode="auto">
            <a:xfrm>
              <a:off x="5169" y="3004"/>
              <a:ext cx="399" cy="310"/>
              <a:chOff x="3977" y="1748"/>
              <a:chExt cx="399" cy="310"/>
            </a:xfrm>
          </p:grpSpPr>
          <p:graphicFrame>
            <p:nvGraphicFramePr>
              <p:cNvPr id="28724" name="Object 102"/>
              <p:cNvGraphicFramePr>
                <a:graphicFrameLocks noChangeAspect="1"/>
              </p:cNvGraphicFramePr>
              <p:nvPr/>
            </p:nvGraphicFramePr>
            <p:xfrm>
              <a:off x="4011" y="1748"/>
              <a:ext cx="323" cy="196"/>
            </p:xfrm>
            <a:graphic>
              <a:graphicData uri="http://schemas.openxmlformats.org/presentationml/2006/ole">
                <p:oleObj spid="_x0000_s29472" name="CS ChemDraw Drawing" r:id="rId64" imgW="337820" imgH="205740" progId="ACD.ChemSketchCDX">
                  <p:embed/>
                </p:oleObj>
              </a:graphicData>
            </a:graphic>
          </p:graphicFrame>
          <p:graphicFrame>
            <p:nvGraphicFramePr>
              <p:cNvPr id="28725" name="Object 103"/>
              <p:cNvGraphicFramePr>
                <a:graphicFrameLocks noChangeAspect="1"/>
              </p:cNvGraphicFramePr>
              <p:nvPr/>
            </p:nvGraphicFramePr>
            <p:xfrm>
              <a:off x="3977" y="1940"/>
              <a:ext cx="399" cy="118"/>
            </p:xfrm>
            <a:graphic>
              <a:graphicData uri="http://schemas.openxmlformats.org/presentationml/2006/ole">
                <p:oleObj spid="_x0000_s29473" name="CS ChemDraw Drawing" r:id="rId65" imgW="576580" imgH="170180" progId="ACD.ChemSketchCDX">
                  <p:embed/>
                </p:oleObj>
              </a:graphicData>
            </a:graphic>
          </p:graphicFrame>
        </p:grpSp>
        <p:graphicFrame>
          <p:nvGraphicFramePr>
            <p:cNvPr id="28720" name="Object 104"/>
            <p:cNvGraphicFramePr>
              <a:graphicFrameLocks noChangeAspect="1"/>
            </p:cNvGraphicFramePr>
            <p:nvPr/>
          </p:nvGraphicFramePr>
          <p:xfrm>
            <a:off x="4449" y="2999"/>
            <a:ext cx="226" cy="159"/>
          </p:xfrm>
          <a:graphic>
            <a:graphicData uri="http://schemas.openxmlformats.org/presentationml/2006/ole">
              <p:oleObj spid="_x0000_s29474" name="CS ChemDraw Drawing" r:id="rId66" imgW="236220" imgH="167640" progId="ACD.ChemSketchCDX">
                <p:embed/>
              </p:oleObj>
            </a:graphicData>
          </a:graphic>
        </p:graphicFrame>
        <p:grpSp>
          <p:nvGrpSpPr>
            <p:cNvPr id="28764" name="Group 105"/>
            <p:cNvGrpSpPr>
              <a:grpSpLocks/>
            </p:cNvGrpSpPr>
            <p:nvPr/>
          </p:nvGrpSpPr>
          <p:grpSpPr bwMode="auto">
            <a:xfrm>
              <a:off x="4719" y="3004"/>
              <a:ext cx="387" cy="310"/>
              <a:chOff x="3439" y="1748"/>
              <a:chExt cx="387" cy="310"/>
            </a:xfrm>
          </p:grpSpPr>
          <p:graphicFrame>
            <p:nvGraphicFramePr>
              <p:cNvPr id="28722" name="Object 106"/>
              <p:cNvGraphicFramePr>
                <a:graphicFrameLocks noChangeAspect="1"/>
              </p:cNvGraphicFramePr>
              <p:nvPr/>
            </p:nvGraphicFramePr>
            <p:xfrm>
              <a:off x="3467" y="1748"/>
              <a:ext cx="323" cy="196"/>
            </p:xfrm>
            <a:graphic>
              <a:graphicData uri="http://schemas.openxmlformats.org/presentationml/2006/ole">
                <p:oleObj spid="_x0000_s29475" name="CS ChemDraw Drawing" r:id="rId67" imgW="337820" imgH="205740" progId="ACD.ChemSketchCDX">
                  <p:embed/>
                </p:oleObj>
              </a:graphicData>
            </a:graphic>
          </p:graphicFrame>
          <p:graphicFrame>
            <p:nvGraphicFramePr>
              <p:cNvPr id="28723" name="Object 107"/>
              <p:cNvGraphicFramePr>
                <a:graphicFrameLocks noChangeAspect="1"/>
              </p:cNvGraphicFramePr>
              <p:nvPr/>
            </p:nvGraphicFramePr>
            <p:xfrm>
              <a:off x="3439" y="1940"/>
              <a:ext cx="387" cy="118"/>
            </p:xfrm>
            <a:graphic>
              <a:graphicData uri="http://schemas.openxmlformats.org/presentationml/2006/ole">
                <p:oleObj spid="_x0000_s29476" name="CS ChemDraw Drawing" r:id="rId68" imgW="558800" imgH="170180" progId="ACD.ChemSketchCDX">
                  <p:embed/>
                </p:oleObj>
              </a:graphicData>
            </a:graphic>
          </p:graphicFrame>
        </p:grpSp>
        <p:graphicFrame>
          <p:nvGraphicFramePr>
            <p:cNvPr id="28721" name="Object 108"/>
            <p:cNvGraphicFramePr>
              <a:graphicFrameLocks noChangeAspect="1"/>
            </p:cNvGraphicFramePr>
            <p:nvPr/>
          </p:nvGraphicFramePr>
          <p:xfrm>
            <a:off x="4173" y="3216"/>
            <a:ext cx="384" cy="208"/>
          </p:xfrm>
          <a:graphic>
            <a:graphicData uri="http://schemas.openxmlformats.org/presentationml/2006/ole">
              <p:oleObj spid="_x0000_s29477" name="CS ChemDraw Drawing" r:id="rId69" imgW="401320" imgH="218440" progId="ACD.ChemSketchCDX">
                <p:embed/>
              </p:oleObj>
            </a:graphicData>
          </a:graphic>
        </p:graphicFrame>
      </p:grpSp>
      <p:sp>
        <p:nvSpPr>
          <p:cNvPr id="28754" name="AutoShape 110"/>
          <p:cNvSpPr>
            <a:spLocks noChangeArrowheads="1"/>
          </p:cNvSpPr>
          <p:nvPr/>
        </p:nvSpPr>
        <p:spPr bwMode="auto">
          <a:xfrm>
            <a:off x="7239000" y="1104900"/>
            <a:ext cx="152400" cy="266700"/>
          </a:xfrm>
          <a:prstGeom prst="downArrow">
            <a:avLst>
              <a:gd name="adj1" fmla="val 50000"/>
              <a:gd name="adj2" fmla="val 4375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  <p:transition spd="slow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AutoShape 2"/>
          <p:cNvSpPr>
            <a:spLocks noChangeArrowheads="1"/>
          </p:cNvSpPr>
          <p:nvPr/>
        </p:nvSpPr>
        <p:spPr bwMode="auto">
          <a:xfrm>
            <a:off x="5892800" y="241300"/>
            <a:ext cx="2959100" cy="81280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chemeClr val="bg1">
                  <a:gamma/>
                  <a:shade val="84314"/>
                  <a:invGamma/>
                </a:schemeClr>
              </a:gs>
              <a:gs pos="50000">
                <a:schemeClr val="bg1"/>
              </a:gs>
              <a:gs pos="100000">
                <a:schemeClr val="bg1">
                  <a:gamma/>
                  <a:shade val="84314"/>
                  <a:invGamma/>
                </a:schemeClr>
              </a:gs>
            </a:gsLst>
            <a:lin ang="2700000" scaled="1"/>
          </a:gradFill>
          <a:ln w="2857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graphicFrame>
        <p:nvGraphicFramePr>
          <p:cNvPr id="29698" name="Object 3"/>
          <p:cNvGraphicFramePr>
            <a:graphicFrameLocks noChangeAspect="1"/>
          </p:cNvGraphicFramePr>
          <p:nvPr/>
        </p:nvGraphicFramePr>
        <p:xfrm>
          <a:off x="455613" y="0"/>
          <a:ext cx="4191000" cy="3890963"/>
        </p:xfrm>
        <a:graphic>
          <a:graphicData uri="http://schemas.openxmlformats.org/presentationml/2006/ole">
            <p:oleObj spid="_x0000_s30435" name="Image bitmap" r:id="rId3" imgW="3591426" imgH="3333333" progId="PBrush">
              <p:embed/>
            </p:oleObj>
          </a:graphicData>
        </a:graphic>
      </p:graphicFrame>
      <p:sp>
        <p:nvSpPr>
          <p:cNvPr id="87044" name="Oval 4"/>
          <p:cNvSpPr>
            <a:spLocks noChangeArrowheads="1"/>
          </p:cNvSpPr>
          <p:nvPr/>
        </p:nvSpPr>
        <p:spPr bwMode="auto">
          <a:xfrm>
            <a:off x="4064000" y="1282700"/>
            <a:ext cx="393700" cy="1079500"/>
          </a:xfrm>
          <a:prstGeom prst="ellipse">
            <a:avLst/>
          </a:prstGeom>
          <a:gradFill rotWithShape="0">
            <a:gsLst>
              <a:gs pos="0">
                <a:schemeClr val="bg1">
                  <a:gamma/>
                  <a:shade val="46275"/>
                  <a:invGamma/>
                </a:schemeClr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87045" name="Freeform 5"/>
          <p:cNvSpPr>
            <a:spLocks/>
          </p:cNvSpPr>
          <p:nvPr/>
        </p:nvSpPr>
        <p:spPr bwMode="auto">
          <a:xfrm>
            <a:off x="1127125" y="1651000"/>
            <a:ext cx="1009650" cy="336550"/>
          </a:xfrm>
          <a:custGeom>
            <a:avLst/>
            <a:gdLst/>
            <a:ahLst/>
            <a:cxnLst>
              <a:cxn ang="0">
                <a:pos x="610" y="0"/>
              </a:cxn>
              <a:cxn ang="0">
                <a:pos x="622" y="34"/>
              </a:cxn>
              <a:cxn ang="0">
                <a:pos x="630" y="92"/>
              </a:cxn>
              <a:cxn ang="0">
                <a:pos x="632" y="120"/>
              </a:cxn>
              <a:cxn ang="0">
                <a:pos x="636" y="212"/>
              </a:cxn>
              <a:cxn ang="0">
                <a:pos x="232" y="206"/>
              </a:cxn>
              <a:cxn ang="0">
                <a:pos x="146" y="208"/>
              </a:cxn>
              <a:cxn ang="0">
                <a:pos x="78" y="178"/>
              </a:cxn>
              <a:cxn ang="0">
                <a:pos x="40" y="156"/>
              </a:cxn>
              <a:cxn ang="0">
                <a:pos x="4" y="136"/>
              </a:cxn>
              <a:cxn ang="0">
                <a:pos x="0" y="112"/>
              </a:cxn>
              <a:cxn ang="0">
                <a:pos x="2" y="76"/>
              </a:cxn>
              <a:cxn ang="0">
                <a:pos x="24" y="48"/>
              </a:cxn>
              <a:cxn ang="0">
                <a:pos x="64" y="26"/>
              </a:cxn>
              <a:cxn ang="0">
                <a:pos x="94" y="12"/>
              </a:cxn>
              <a:cxn ang="0">
                <a:pos x="130" y="8"/>
              </a:cxn>
              <a:cxn ang="0">
                <a:pos x="610" y="0"/>
              </a:cxn>
            </a:cxnLst>
            <a:rect l="0" t="0" r="r" b="b"/>
            <a:pathLst>
              <a:path w="636" h="212">
                <a:moveTo>
                  <a:pt x="610" y="0"/>
                </a:moveTo>
                <a:lnTo>
                  <a:pt x="622" y="34"/>
                </a:lnTo>
                <a:lnTo>
                  <a:pt x="630" y="92"/>
                </a:lnTo>
                <a:lnTo>
                  <a:pt x="632" y="120"/>
                </a:lnTo>
                <a:lnTo>
                  <a:pt x="636" y="212"/>
                </a:lnTo>
                <a:lnTo>
                  <a:pt x="232" y="206"/>
                </a:lnTo>
                <a:lnTo>
                  <a:pt x="146" y="208"/>
                </a:lnTo>
                <a:lnTo>
                  <a:pt x="78" y="178"/>
                </a:lnTo>
                <a:lnTo>
                  <a:pt x="40" y="156"/>
                </a:lnTo>
                <a:lnTo>
                  <a:pt x="4" y="136"/>
                </a:lnTo>
                <a:lnTo>
                  <a:pt x="0" y="112"/>
                </a:lnTo>
                <a:lnTo>
                  <a:pt x="2" y="76"/>
                </a:lnTo>
                <a:lnTo>
                  <a:pt x="24" y="48"/>
                </a:lnTo>
                <a:lnTo>
                  <a:pt x="64" y="26"/>
                </a:lnTo>
                <a:lnTo>
                  <a:pt x="94" y="12"/>
                </a:lnTo>
                <a:lnTo>
                  <a:pt x="130" y="8"/>
                </a:lnTo>
                <a:lnTo>
                  <a:pt x="610" y="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bg1">
                  <a:gamma/>
                  <a:shade val="56078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87046" name="Freeform 6"/>
          <p:cNvSpPr>
            <a:spLocks/>
          </p:cNvSpPr>
          <p:nvPr/>
        </p:nvSpPr>
        <p:spPr bwMode="auto">
          <a:xfrm>
            <a:off x="2349500" y="1625600"/>
            <a:ext cx="635000" cy="387350"/>
          </a:xfrm>
          <a:custGeom>
            <a:avLst/>
            <a:gdLst/>
            <a:ahLst/>
            <a:cxnLst>
              <a:cxn ang="0">
                <a:pos x="32" y="0"/>
              </a:cxn>
              <a:cxn ang="0">
                <a:pos x="18" y="40"/>
              </a:cxn>
              <a:cxn ang="0">
                <a:pos x="8" y="110"/>
              </a:cxn>
              <a:cxn ang="0">
                <a:pos x="4" y="170"/>
              </a:cxn>
              <a:cxn ang="0">
                <a:pos x="0" y="236"/>
              </a:cxn>
              <a:cxn ang="0">
                <a:pos x="398" y="244"/>
              </a:cxn>
              <a:cxn ang="0">
                <a:pos x="370" y="228"/>
              </a:cxn>
              <a:cxn ang="0">
                <a:pos x="352" y="178"/>
              </a:cxn>
              <a:cxn ang="0">
                <a:pos x="336" y="150"/>
              </a:cxn>
              <a:cxn ang="0">
                <a:pos x="338" y="112"/>
              </a:cxn>
              <a:cxn ang="0">
                <a:pos x="348" y="66"/>
              </a:cxn>
              <a:cxn ang="0">
                <a:pos x="366" y="26"/>
              </a:cxn>
              <a:cxn ang="0">
                <a:pos x="400" y="2"/>
              </a:cxn>
              <a:cxn ang="0">
                <a:pos x="32" y="0"/>
              </a:cxn>
            </a:cxnLst>
            <a:rect l="0" t="0" r="r" b="b"/>
            <a:pathLst>
              <a:path w="400" h="244">
                <a:moveTo>
                  <a:pt x="32" y="0"/>
                </a:moveTo>
                <a:lnTo>
                  <a:pt x="18" y="40"/>
                </a:lnTo>
                <a:lnTo>
                  <a:pt x="8" y="110"/>
                </a:lnTo>
                <a:lnTo>
                  <a:pt x="4" y="170"/>
                </a:lnTo>
                <a:lnTo>
                  <a:pt x="0" y="236"/>
                </a:lnTo>
                <a:lnTo>
                  <a:pt x="398" y="244"/>
                </a:lnTo>
                <a:lnTo>
                  <a:pt x="370" y="228"/>
                </a:lnTo>
                <a:lnTo>
                  <a:pt x="352" y="178"/>
                </a:lnTo>
                <a:lnTo>
                  <a:pt x="336" y="150"/>
                </a:lnTo>
                <a:lnTo>
                  <a:pt x="338" y="112"/>
                </a:lnTo>
                <a:lnTo>
                  <a:pt x="348" y="66"/>
                </a:lnTo>
                <a:lnTo>
                  <a:pt x="366" y="26"/>
                </a:lnTo>
                <a:lnTo>
                  <a:pt x="400" y="2"/>
                </a:lnTo>
                <a:lnTo>
                  <a:pt x="32" y="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bg1">
                  <a:gamma/>
                  <a:shade val="46275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29769" name="Freeform 7"/>
          <p:cNvSpPr>
            <a:spLocks/>
          </p:cNvSpPr>
          <p:nvPr/>
        </p:nvSpPr>
        <p:spPr bwMode="auto">
          <a:xfrm>
            <a:off x="3994150" y="1371600"/>
            <a:ext cx="171450" cy="869950"/>
          </a:xfrm>
          <a:custGeom>
            <a:avLst/>
            <a:gdLst>
              <a:gd name="T0" fmla="*/ 84 w 108"/>
              <a:gd name="T1" fmla="*/ 0 h 548"/>
              <a:gd name="T2" fmla="*/ 4 w 108"/>
              <a:gd name="T3" fmla="*/ 248 h 548"/>
              <a:gd name="T4" fmla="*/ 108 w 108"/>
              <a:gd name="T5" fmla="*/ 548 h 548"/>
              <a:gd name="T6" fmla="*/ 0 60000 65536"/>
              <a:gd name="T7" fmla="*/ 0 60000 65536"/>
              <a:gd name="T8" fmla="*/ 0 60000 65536"/>
              <a:gd name="T9" fmla="*/ 0 w 108"/>
              <a:gd name="T10" fmla="*/ 0 h 548"/>
              <a:gd name="T11" fmla="*/ 108 w 108"/>
              <a:gd name="T12" fmla="*/ 548 h 5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8" h="548">
                <a:moveTo>
                  <a:pt x="84" y="0"/>
                </a:moveTo>
                <a:cubicBezTo>
                  <a:pt x="42" y="78"/>
                  <a:pt x="0" y="157"/>
                  <a:pt x="4" y="248"/>
                </a:cubicBezTo>
                <a:cubicBezTo>
                  <a:pt x="8" y="339"/>
                  <a:pt x="58" y="443"/>
                  <a:pt x="108" y="54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aphicFrame>
        <p:nvGraphicFramePr>
          <p:cNvPr id="29699" name="Object 8"/>
          <p:cNvGraphicFramePr>
            <a:graphicFrameLocks noChangeAspect="1"/>
          </p:cNvGraphicFramePr>
          <p:nvPr/>
        </p:nvGraphicFramePr>
        <p:xfrm>
          <a:off x="25400" y="4406900"/>
          <a:ext cx="4619625" cy="1384300"/>
        </p:xfrm>
        <a:graphic>
          <a:graphicData uri="http://schemas.openxmlformats.org/presentationml/2006/ole">
            <p:oleObj spid="_x0000_s30436" name="Image bitmap" r:id="rId4" imgW="1457143" imgH="609524" progId="PBrush">
              <p:embed/>
            </p:oleObj>
          </a:graphicData>
        </a:graphic>
      </p:graphicFrame>
      <p:sp>
        <p:nvSpPr>
          <p:cNvPr id="29770" name="Line 9"/>
          <p:cNvSpPr>
            <a:spLocks noChangeShapeType="1"/>
          </p:cNvSpPr>
          <p:nvPr/>
        </p:nvSpPr>
        <p:spPr bwMode="auto">
          <a:xfrm>
            <a:off x="596900" y="5651500"/>
            <a:ext cx="0" cy="120650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9771" name="Line 10"/>
          <p:cNvSpPr>
            <a:spLocks noChangeShapeType="1"/>
          </p:cNvSpPr>
          <p:nvPr/>
        </p:nvSpPr>
        <p:spPr bwMode="auto">
          <a:xfrm>
            <a:off x="4381500" y="5651500"/>
            <a:ext cx="0" cy="120650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pSp>
        <p:nvGrpSpPr>
          <p:cNvPr id="29772" name="Group 11"/>
          <p:cNvGrpSpPr>
            <a:grpSpLocks/>
          </p:cNvGrpSpPr>
          <p:nvPr/>
        </p:nvGrpSpPr>
        <p:grpSpPr bwMode="auto">
          <a:xfrm>
            <a:off x="5373688" y="368300"/>
            <a:ext cx="436562" cy="5257800"/>
            <a:chOff x="3537" y="224"/>
            <a:chExt cx="275" cy="3768"/>
          </a:xfrm>
        </p:grpSpPr>
        <p:sp>
          <p:nvSpPr>
            <p:cNvPr id="29804" name="Freeform 12"/>
            <p:cNvSpPr>
              <a:spLocks/>
            </p:cNvSpPr>
            <p:nvPr/>
          </p:nvSpPr>
          <p:spPr bwMode="auto">
            <a:xfrm>
              <a:off x="3569" y="248"/>
              <a:ext cx="243" cy="3744"/>
            </a:xfrm>
            <a:custGeom>
              <a:avLst/>
              <a:gdLst>
                <a:gd name="T0" fmla="*/ 255 w 451"/>
                <a:gd name="T1" fmla="*/ 0 h 3536"/>
                <a:gd name="T2" fmla="*/ 31 w 451"/>
                <a:gd name="T3" fmla="*/ 456 h 3536"/>
                <a:gd name="T4" fmla="*/ 439 w 451"/>
                <a:gd name="T5" fmla="*/ 1312 h 3536"/>
                <a:gd name="T6" fmla="*/ 103 w 451"/>
                <a:gd name="T7" fmla="*/ 2680 h 3536"/>
                <a:gd name="T8" fmla="*/ 391 w 451"/>
                <a:gd name="T9" fmla="*/ 3536 h 35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1"/>
                <a:gd name="T16" fmla="*/ 0 h 3536"/>
                <a:gd name="T17" fmla="*/ 451 w 451"/>
                <a:gd name="T18" fmla="*/ 3536 h 3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1" h="3536">
                  <a:moveTo>
                    <a:pt x="255" y="0"/>
                  </a:moveTo>
                  <a:cubicBezTo>
                    <a:pt x="127" y="118"/>
                    <a:pt x="0" y="237"/>
                    <a:pt x="31" y="456"/>
                  </a:cubicBezTo>
                  <a:cubicBezTo>
                    <a:pt x="62" y="675"/>
                    <a:pt x="427" y="941"/>
                    <a:pt x="439" y="1312"/>
                  </a:cubicBezTo>
                  <a:cubicBezTo>
                    <a:pt x="451" y="1683"/>
                    <a:pt x="111" y="2309"/>
                    <a:pt x="103" y="2680"/>
                  </a:cubicBezTo>
                  <a:cubicBezTo>
                    <a:pt x="95" y="3051"/>
                    <a:pt x="243" y="3293"/>
                    <a:pt x="391" y="3536"/>
                  </a:cubicBezTo>
                </a:path>
              </a:pathLst>
            </a:custGeom>
            <a:noFill/>
            <a:ln w="76200" cmpd="sng">
              <a:solidFill>
                <a:schemeClr val="fol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805" name="Freeform 13"/>
            <p:cNvSpPr>
              <a:spLocks/>
            </p:cNvSpPr>
            <p:nvPr/>
          </p:nvSpPr>
          <p:spPr bwMode="auto">
            <a:xfrm>
              <a:off x="3537" y="224"/>
              <a:ext cx="243" cy="3744"/>
            </a:xfrm>
            <a:custGeom>
              <a:avLst/>
              <a:gdLst>
                <a:gd name="T0" fmla="*/ 255 w 451"/>
                <a:gd name="T1" fmla="*/ 0 h 3536"/>
                <a:gd name="T2" fmla="*/ 31 w 451"/>
                <a:gd name="T3" fmla="*/ 456 h 3536"/>
                <a:gd name="T4" fmla="*/ 439 w 451"/>
                <a:gd name="T5" fmla="*/ 1312 h 3536"/>
                <a:gd name="T6" fmla="*/ 103 w 451"/>
                <a:gd name="T7" fmla="*/ 2680 h 3536"/>
                <a:gd name="T8" fmla="*/ 391 w 451"/>
                <a:gd name="T9" fmla="*/ 3536 h 35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1"/>
                <a:gd name="T16" fmla="*/ 0 h 3536"/>
                <a:gd name="T17" fmla="*/ 451 w 451"/>
                <a:gd name="T18" fmla="*/ 3536 h 3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1" h="3536">
                  <a:moveTo>
                    <a:pt x="255" y="0"/>
                  </a:moveTo>
                  <a:cubicBezTo>
                    <a:pt x="127" y="118"/>
                    <a:pt x="0" y="237"/>
                    <a:pt x="31" y="456"/>
                  </a:cubicBezTo>
                  <a:cubicBezTo>
                    <a:pt x="62" y="675"/>
                    <a:pt x="427" y="941"/>
                    <a:pt x="439" y="1312"/>
                  </a:cubicBezTo>
                  <a:cubicBezTo>
                    <a:pt x="451" y="1683"/>
                    <a:pt x="111" y="2309"/>
                    <a:pt x="103" y="2680"/>
                  </a:cubicBezTo>
                  <a:cubicBezTo>
                    <a:pt x="95" y="3051"/>
                    <a:pt x="243" y="3293"/>
                    <a:pt x="391" y="3536"/>
                  </a:cubicBezTo>
                </a:path>
              </a:pathLst>
            </a:custGeom>
            <a:noFill/>
            <a:ln w="76200" cmpd="sng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7054" name="Text Box 14"/>
          <p:cNvSpPr txBox="1">
            <a:spLocks noChangeArrowheads="1"/>
          </p:cNvSpPr>
          <p:nvPr/>
        </p:nvSpPr>
        <p:spPr bwMode="auto">
          <a:xfrm>
            <a:off x="5930900" y="279400"/>
            <a:ext cx="3022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fr-FR" sz="200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Espèces chimiques   dans le bécher:</a:t>
            </a:r>
          </a:p>
        </p:txBody>
      </p:sp>
      <p:graphicFrame>
        <p:nvGraphicFramePr>
          <p:cNvPr id="29700" name="Object 15"/>
          <p:cNvGraphicFramePr>
            <a:graphicFrameLocks noChangeAspect="1"/>
          </p:cNvGraphicFramePr>
          <p:nvPr/>
        </p:nvGraphicFramePr>
        <p:xfrm>
          <a:off x="2078038" y="2057400"/>
          <a:ext cx="609600" cy="330200"/>
        </p:xfrm>
        <a:graphic>
          <a:graphicData uri="http://schemas.openxmlformats.org/presentationml/2006/ole">
            <p:oleObj spid="_x0000_s30437" name="CS ChemDraw Drawing" r:id="rId5" imgW="401320" imgH="218440" progId="ACD.ChemSketchCDX">
              <p:embed/>
            </p:oleObj>
          </a:graphicData>
        </a:graphic>
      </p:graphicFrame>
      <p:graphicFrame>
        <p:nvGraphicFramePr>
          <p:cNvPr id="29701" name="Object 16"/>
          <p:cNvGraphicFramePr>
            <a:graphicFrameLocks noChangeAspect="1"/>
          </p:cNvGraphicFramePr>
          <p:nvPr/>
        </p:nvGraphicFramePr>
        <p:xfrm>
          <a:off x="1182688" y="5675313"/>
          <a:ext cx="358775" cy="252412"/>
        </p:xfrm>
        <a:graphic>
          <a:graphicData uri="http://schemas.openxmlformats.org/presentationml/2006/ole">
            <p:oleObj spid="_x0000_s30438" name="CS ChemDraw Drawing" r:id="rId6" imgW="236220" imgH="167640" progId="ACD.ChemSketchCDX">
              <p:embed/>
            </p:oleObj>
          </a:graphicData>
        </a:graphic>
      </p:graphicFrame>
      <p:graphicFrame>
        <p:nvGraphicFramePr>
          <p:cNvPr id="29702" name="Object 18"/>
          <p:cNvGraphicFramePr>
            <a:graphicFrameLocks noChangeAspect="1"/>
          </p:cNvGraphicFramePr>
          <p:nvPr/>
        </p:nvGraphicFramePr>
        <p:xfrm>
          <a:off x="1843088" y="3478213"/>
          <a:ext cx="358775" cy="252412"/>
        </p:xfrm>
        <a:graphic>
          <a:graphicData uri="http://schemas.openxmlformats.org/presentationml/2006/ole">
            <p:oleObj spid="_x0000_s30439" name="CS ChemDraw Drawing" r:id="rId7" imgW="236220" imgH="167640" progId="ACD.ChemSketchCDX">
              <p:embed/>
            </p:oleObj>
          </a:graphicData>
        </a:graphic>
      </p:graphicFrame>
      <p:graphicFrame>
        <p:nvGraphicFramePr>
          <p:cNvPr id="29703" name="Object 19"/>
          <p:cNvGraphicFramePr>
            <a:graphicFrameLocks noChangeAspect="1"/>
          </p:cNvGraphicFramePr>
          <p:nvPr/>
        </p:nvGraphicFramePr>
        <p:xfrm>
          <a:off x="1843088" y="2817813"/>
          <a:ext cx="358775" cy="252412"/>
        </p:xfrm>
        <a:graphic>
          <a:graphicData uri="http://schemas.openxmlformats.org/presentationml/2006/ole">
            <p:oleObj spid="_x0000_s30440" name="CS ChemDraw Drawing" r:id="rId8" imgW="236220" imgH="167640" progId="ACD.ChemSketchCDX">
              <p:embed/>
            </p:oleObj>
          </a:graphicData>
        </a:graphic>
      </p:graphicFrame>
      <p:graphicFrame>
        <p:nvGraphicFramePr>
          <p:cNvPr id="29704" name="Object 20"/>
          <p:cNvGraphicFramePr>
            <a:graphicFrameLocks noChangeAspect="1"/>
          </p:cNvGraphicFramePr>
          <p:nvPr/>
        </p:nvGraphicFramePr>
        <p:xfrm>
          <a:off x="1671638" y="1270000"/>
          <a:ext cx="609600" cy="330200"/>
        </p:xfrm>
        <a:graphic>
          <a:graphicData uri="http://schemas.openxmlformats.org/presentationml/2006/ole">
            <p:oleObj spid="_x0000_s30441" name="CS ChemDraw Drawing" r:id="rId9" imgW="401320" imgH="218440" progId="ACD.ChemSketchCDX">
              <p:embed/>
            </p:oleObj>
          </a:graphicData>
        </a:graphic>
      </p:graphicFrame>
      <p:sp>
        <p:nvSpPr>
          <p:cNvPr id="29774" name="Rectangle 21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9775" name="Freeform 22"/>
          <p:cNvSpPr>
            <a:spLocks/>
          </p:cNvSpPr>
          <p:nvPr/>
        </p:nvSpPr>
        <p:spPr bwMode="auto">
          <a:xfrm>
            <a:off x="762000" y="5321300"/>
            <a:ext cx="3441700" cy="158750"/>
          </a:xfrm>
          <a:custGeom>
            <a:avLst/>
            <a:gdLst>
              <a:gd name="T0" fmla="*/ 0 w 2168"/>
              <a:gd name="T1" fmla="*/ 0 h 100"/>
              <a:gd name="T2" fmla="*/ 264 w 2168"/>
              <a:gd name="T3" fmla="*/ 56 h 100"/>
              <a:gd name="T4" fmla="*/ 768 w 2168"/>
              <a:gd name="T5" fmla="*/ 88 h 100"/>
              <a:gd name="T6" fmla="*/ 1320 w 2168"/>
              <a:gd name="T7" fmla="*/ 96 h 100"/>
              <a:gd name="T8" fmla="*/ 1728 w 2168"/>
              <a:gd name="T9" fmla="*/ 64 h 100"/>
              <a:gd name="T10" fmla="*/ 2168 w 2168"/>
              <a:gd name="T11" fmla="*/ 8 h 1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168"/>
              <a:gd name="T19" fmla="*/ 0 h 100"/>
              <a:gd name="T20" fmla="*/ 2168 w 2168"/>
              <a:gd name="T21" fmla="*/ 100 h 1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8" h="100">
                <a:moveTo>
                  <a:pt x="0" y="0"/>
                </a:moveTo>
                <a:cubicBezTo>
                  <a:pt x="68" y="20"/>
                  <a:pt x="136" y="41"/>
                  <a:pt x="264" y="56"/>
                </a:cubicBezTo>
                <a:cubicBezTo>
                  <a:pt x="392" y="71"/>
                  <a:pt x="592" y="81"/>
                  <a:pt x="768" y="88"/>
                </a:cubicBezTo>
                <a:cubicBezTo>
                  <a:pt x="944" y="95"/>
                  <a:pt x="1160" y="100"/>
                  <a:pt x="1320" y="96"/>
                </a:cubicBezTo>
                <a:cubicBezTo>
                  <a:pt x="1480" y="92"/>
                  <a:pt x="1587" y="79"/>
                  <a:pt x="1728" y="64"/>
                </a:cubicBezTo>
                <a:cubicBezTo>
                  <a:pt x="1869" y="49"/>
                  <a:pt x="2018" y="28"/>
                  <a:pt x="2168" y="8"/>
                </a:cubicBezTo>
              </a:path>
            </a:pathLst>
          </a:custGeom>
          <a:noFill/>
          <a:ln w="12700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aphicFrame>
        <p:nvGraphicFramePr>
          <p:cNvPr id="29705" name="Object 23"/>
          <p:cNvGraphicFramePr>
            <a:graphicFrameLocks noChangeAspect="1"/>
          </p:cNvGraphicFramePr>
          <p:nvPr/>
        </p:nvGraphicFramePr>
        <p:xfrm>
          <a:off x="798513" y="6000750"/>
          <a:ext cx="463550" cy="268288"/>
        </p:xfrm>
        <a:graphic>
          <a:graphicData uri="http://schemas.openxmlformats.org/presentationml/2006/ole">
            <p:oleObj spid="_x0000_s30442" name="CS ChemDraw Drawing" r:id="rId10" imgW="304800" imgH="177800" progId="ACD.ChemSketchCDX">
              <p:embed/>
            </p:oleObj>
          </a:graphicData>
        </a:graphic>
      </p:graphicFrame>
      <p:graphicFrame>
        <p:nvGraphicFramePr>
          <p:cNvPr id="29706" name="Object 25"/>
          <p:cNvGraphicFramePr>
            <a:graphicFrameLocks noChangeAspect="1"/>
          </p:cNvGraphicFramePr>
          <p:nvPr/>
        </p:nvGraphicFramePr>
        <p:xfrm>
          <a:off x="1636713" y="6407150"/>
          <a:ext cx="463550" cy="268288"/>
        </p:xfrm>
        <a:graphic>
          <a:graphicData uri="http://schemas.openxmlformats.org/presentationml/2006/ole">
            <p:oleObj spid="_x0000_s30443" name="CS ChemDraw Drawing" r:id="rId11" imgW="304800" imgH="177800" progId="ACD.ChemSketchCDX">
              <p:embed/>
            </p:oleObj>
          </a:graphicData>
        </a:graphic>
      </p:graphicFrame>
      <p:graphicFrame>
        <p:nvGraphicFramePr>
          <p:cNvPr id="29707" name="Object 26"/>
          <p:cNvGraphicFramePr>
            <a:graphicFrameLocks noChangeAspect="1"/>
          </p:cNvGraphicFramePr>
          <p:nvPr/>
        </p:nvGraphicFramePr>
        <p:xfrm>
          <a:off x="2249488" y="2970213"/>
          <a:ext cx="358775" cy="252412"/>
        </p:xfrm>
        <a:graphic>
          <a:graphicData uri="http://schemas.openxmlformats.org/presentationml/2006/ole">
            <p:oleObj spid="_x0000_s30444" name="CS ChemDraw Drawing" r:id="rId12" imgW="236220" imgH="167640" progId="ACD.ChemSketchCDX">
              <p:embed/>
            </p:oleObj>
          </a:graphicData>
        </a:graphic>
      </p:graphicFrame>
      <p:graphicFrame>
        <p:nvGraphicFramePr>
          <p:cNvPr id="29708" name="Object 27"/>
          <p:cNvGraphicFramePr>
            <a:graphicFrameLocks noChangeAspect="1"/>
          </p:cNvGraphicFramePr>
          <p:nvPr/>
        </p:nvGraphicFramePr>
        <p:xfrm>
          <a:off x="681038" y="5435600"/>
          <a:ext cx="609600" cy="330200"/>
        </p:xfrm>
        <a:graphic>
          <a:graphicData uri="http://schemas.openxmlformats.org/presentationml/2006/ole">
            <p:oleObj spid="_x0000_s30445" name="CS ChemDraw Drawing" r:id="rId13" imgW="401320" imgH="218440" progId="ACD.ChemSketchCDX">
              <p:embed/>
            </p:oleObj>
          </a:graphicData>
        </a:graphic>
      </p:graphicFrame>
      <p:graphicFrame>
        <p:nvGraphicFramePr>
          <p:cNvPr id="29709" name="Object 28"/>
          <p:cNvGraphicFramePr>
            <a:graphicFrameLocks noChangeAspect="1"/>
          </p:cNvGraphicFramePr>
          <p:nvPr/>
        </p:nvGraphicFramePr>
        <p:xfrm>
          <a:off x="1951038" y="3200400"/>
          <a:ext cx="609600" cy="330200"/>
        </p:xfrm>
        <a:graphic>
          <a:graphicData uri="http://schemas.openxmlformats.org/presentationml/2006/ole">
            <p:oleObj spid="_x0000_s30446" name="CS ChemDraw Drawing" r:id="rId14" imgW="401320" imgH="218440" progId="ACD.ChemSketchCDX">
              <p:embed/>
            </p:oleObj>
          </a:graphicData>
        </a:graphic>
      </p:graphicFrame>
      <p:graphicFrame>
        <p:nvGraphicFramePr>
          <p:cNvPr id="29710" name="Object 29"/>
          <p:cNvGraphicFramePr>
            <a:graphicFrameLocks noChangeAspect="1"/>
          </p:cNvGraphicFramePr>
          <p:nvPr/>
        </p:nvGraphicFramePr>
        <p:xfrm>
          <a:off x="1766888" y="2043113"/>
          <a:ext cx="358775" cy="252412"/>
        </p:xfrm>
        <a:graphic>
          <a:graphicData uri="http://schemas.openxmlformats.org/presentationml/2006/ole">
            <p:oleObj spid="_x0000_s30447" name="CS ChemDraw Drawing" r:id="rId15" imgW="236220" imgH="167640" progId="ACD.ChemSketchCDX">
              <p:embed/>
            </p:oleObj>
          </a:graphicData>
        </a:graphic>
      </p:graphicFrame>
      <p:graphicFrame>
        <p:nvGraphicFramePr>
          <p:cNvPr id="29711" name="Object 31"/>
          <p:cNvGraphicFramePr>
            <a:graphicFrameLocks noChangeAspect="1"/>
          </p:cNvGraphicFramePr>
          <p:nvPr/>
        </p:nvGraphicFramePr>
        <p:xfrm>
          <a:off x="1951038" y="2489200"/>
          <a:ext cx="609600" cy="330200"/>
        </p:xfrm>
        <a:graphic>
          <a:graphicData uri="http://schemas.openxmlformats.org/presentationml/2006/ole">
            <p:oleObj spid="_x0000_s30448" name="CS ChemDraw Drawing" r:id="rId16" imgW="401320" imgH="218440" progId="ACD.ChemSketchCDX">
              <p:embed/>
            </p:oleObj>
          </a:graphicData>
        </a:graphic>
      </p:graphicFrame>
      <p:graphicFrame>
        <p:nvGraphicFramePr>
          <p:cNvPr id="29712" name="Object 32"/>
          <p:cNvGraphicFramePr>
            <a:graphicFrameLocks noChangeAspect="1"/>
          </p:cNvGraphicFramePr>
          <p:nvPr/>
        </p:nvGraphicFramePr>
        <p:xfrm>
          <a:off x="2160588" y="6488113"/>
          <a:ext cx="358775" cy="252412"/>
        </p:xfrm>
        <a:graphic>
          <a:graphicData uri="http://schemas.openxmlformats.org/presentationml/2006/ole">
            <p:oleObj spid="_x0000_s30449" name="CS ChemDraw Drawing" r:id="rId17" imgW="236220" imgH="167640" progId="ACD.ChemSketchCDX">
              <p:embed/>
            </p:oleObj>
          </a:graphicData>
        </a:graphic>
      </p:graphicFrame>
      <p:graphicFrame>
        <p:nvGraphicFramePr>
          <p:cNvPr id="29713" name="Object 33"/>
          <p:cNvGraphicFramePr>
            <a:graphicFrameLocks noChangeAspect="1"/>
          </p:cNvGraphicFramePr>
          <p:nvPr/>
        </p:nvGraphicFramePr>
        <p:xfrm>
          <a:off x="2376488" y="5345113"/>
          <a:ext cx="358775" cy="252412"/>
        </p:xfrm>
        <a:graphic>
          <a:graphicData uri="http://schemas.openxmlformats.org/presentationml/2006/ole">
            <p:oleObj spid="_x0000_s30450" name="CS ChemDraw Drawing" r:id="rId18" imgW="236220" imgH="167640" progId="ACD.ChemSketchCDX">
              <p:embed/>
            </p:oleObj>
          </a:graphicData>
        </a:graphic>
      </p:graphicFrame>
      <p:graphicFrame>
        <p:nvGraphicFramePr>
          <p:cNvPr id="29714" name="Object 34"/>
          <p:cNvGraphicFramePr>
            <a:graphicFrameLocks noChangeAspect="1"/>
          </p:cNvGraphicFramePr>
          <p:nvPr/>
        </p:nvGraphicFramePr>
        <p:xfrm>
          <a:off x="1490663" y="5886450"/>
          <a:ext cx="512762" cy="311150"/>
        </p:xfrm>
        <a:graphic>
          <a:graphicData uri="http://schemas.openxmlformats.org/presentationml/2006/ole">
            <p:oleObj spid="_x0000_s30451" name="CS ChemDraw Drawing" r:id="rId19" imgW="337820" imgH="205740" progId="ACD.ChemSketchCDX">
              <p:embed/>
            </p:oleObj>
          </a:graphicData>
        </a:graphic>
      </p:graphicFrame>
      <p:graphicFrame>
        <p:nvGraphicFramePr>
          <p:cNvPr id="29715" name="Object 35"/>
          <p:cNvGraphicFramePr>
            <a:graphicFrameLocks noChangeAspect="1"/>
          </p:cNvGraphicFramePr>
          <p:nvPr/>
        </p:nvGraphicFramePr>
        <p:xfrm>
          <a:off x="1643063" y="5454650"/>
          <a:ext cx="512762" cy="311150"/>
        </p:xfrm>
        <a:graphic>
          <a:graphicData uri="http://schemas.openxmlformats.org/presentationml/2006/ole">
            <p:oleObj spid="_x0000_s30452" name="CS ChemDraw Drawing" r:id="rId20" imgW="337820" imgH="205740" progId="ACD.ChemSketchCDX">
              <p:embed/>
            </p:oleObj>
          </a:graphicData>
        </a:graphic>
      </p:graphicFrame>
      <p:graphicFrame>
        <p:nvGraphicFramePr>
          <p:cNvPr id="29716" name="Object 36"/>
          <p:cNvGraphicFramePr>
            <a:graphicFrameLocks noChangeAspect="1"/>
          </p:cNvGraphicFramePr>
          <p:nvPr/>
        </p:nvGraphicFramePr>
        <p:xfrm>
          <a:off x="2198688" y="5751513"/>
          <a:ext cx="358775" cy="252412"/>
        </p:xfrm>
        <a:graphic>
          <a:graphicData uri="http://schemas.openxmlformats.org/presentationml/2006/ole">
            <p:oleObj spid="_x0000_s30453" name="CS ChemDraw Drawing" r:id="rId21" imgW="236220" imgH="167640" progId="ACD.ChemSketchCDX">
              <p:embed/>
            </p:oleObj>
          </a:graphicData>
        </a:graphic>
      </p:graphicFrame>
      <p:graphicFrame>
        <p:nvGraphicFramePr>
          <p:cNvPr id="29717" name="Object 37"/>
          <p:cNvGraphicFramePr>
            <a:graphicFrameLocks noChangeAspect="1"/>
          </p:cNvGraphicFramePr>
          <p:nvPr/>
        </p:nvGraphicFramePr>
        <p:xfrm>
          <a:off x="2640013" y="5822950"/>
          <a:ext cx="463550" cy="268288"/>
        </p:xfrm>
        <a:graphic>
          <a:graphicData uri="http://schemas.openxmlformats.org/presentationml/2006/ole">
            <p:oleObj spid="_x0000_s30454" name="CS ChemDraw Drawing" r:id="rId22" imgW="304800" imgH="177800" progId="ACD.ChemSketchCDX">
              <p:embed/>
            </p:oleObj>
          </a:graphicData>
        </a:graphic>
      </p:graphicFrame>
      <p:graphicFrame>
        <p:nvGraphicFramePr>
          <p:cNvPr id="29718" name="Object 38"/>
          <p:cNvGraphicFramePr>
            <a:graphicFrameLocks noChangeAspect="1"/>
          </p:cNvGraphicFramePr>
          <p:nvPr/>
        </p:nvGraphicFramePr>
        <p:xfrm>
          <a:off x="3643313" y="6140450"/>
          <a:ext cx="463550" cy="268288"/>
        </p:xfrm>
        <a:graphic>
          <a:graphicData uri="http://schemas.openxmlformats.org/presentationml/2006/ole">
            <p:oleObj spid="_x0000_s30455" name="CS ChemDraw Drawing" r:id="rId23" imgW="304800" imgH="177800" progId="ACD.ChemSketchCDX">
              <p:embed/>
            </p:oleObj>
          </a:graphicData>
        </a:graphic>
      </p:graphicFrame>
      <p:graphicFrame>
        <p:nvGraphicFramePr>
          <p:cNvPr id="29719" name="Object 39"/>
          <p:cNvGraphicFramePr>
            <a:graphicFrameLocks noChangeAspect="1"/>
          </p:cNvGraphicFramePr>
          <p:nvPr/>
        </p:nvGraphicFramePr>
        <p:xfrm>
          <a:off x="2900363" y="5429250"/>
          <a:ext cx="512762" cy="311150"/>
        </p:xfrm>
        <a:graphic>
          <a:graphicData uri="http://schemas.openxmlformats.org/presentationml/2006/ole">
            <p:oleObj spid="_x0000_s30456" name="CS ChemDraw Drawing" r:id="rId24" imgW="337820" imgH="205740" progId="ACD.ChemSketchCDX">
              <p:embed/>
            </p:oleObj>
          </a:graphicData>
        </a:graphic>
      </p:graphicFrame>
      <p:graphicFrame>
        <p:nvGraphicFramePr>
          <p:cNvPr id="29720" name="Object 40"/>
          <p:cNvGraphicFramePr>
            <a:graphicFrameLocks noChangeAspect="1"/>
          </p:cNvGraphicFramePr>
          <p:nvPr/>
        </p:nvGraphicFramePr>
        <p:xfrm>
          <a:off x="3522663" y="5632450"/>
          <a:ext cx="512762" cy="311150"/>
        </p:xfrm>
        <a:graphic>
          <a:graphicData uri="http://schemas.openxmlformats.org/presentationml/2006/ole">
            <p:oleObj spid="_x0000_s30457" name="CS ChemDraw Drawing" r:id="rId25" imgW="337820" imgH="205740" progId="ACD.ChemSketchCDX">
              <p:embed/>
            </p:oleObj>
          </a:graphicData>
        </a:graphic>
      </p:graphicFrame>
      <p:graphicFrame>
        <p:nvGraphicFramePr>
          <p:cNvPr id="29721" name="Object 41"/>
          <p:cNvGraphicFramePr>
            <a:graphicFrameLocks noChangeAspect="1"/>
          </p:cNvGraphicFramePr>
          <p:nvPr/>
        </p:nvGraphicFramePr>
        <p:xfrm>
          <a:off x="2633663" y="6292850"/>
          <a:ext cx="512762" cy="311150"/>
        </p:xfrm>
        <a:graphic>
          <a:graphicData uri="http://schemas.openxmlformats.org/presentationml/2006/ole">
            <p:oleObj spid="_x0000_s30458" name="CS ChemDraw Drawing" r:id="rId26" imgW="337820" imgH="205740" progId="ACD.ChemSketchCDX">
              <p:embed/>
            </p:oleObj>
          </a:graphicData>
        </a:graphic>
      </p:graphicFrame>
      <p:graphicFrame>
        <p:nvGraphicFramePr>
          <p:cNvPr id="29722" name="Object 42"/>
          <p:cNvGraphicFramePr>
            <a:graphicFrameLocks noChangeAspect="1"/>
          </p:cNvGraphicFramePr>
          <p:nvPr/>
        </p:nvGraphicFramePr>
        <p:xfrm>
          <a:off x="2100263" y="6102350"/>
          <a:ext cx="512762" cy="311150"/>
        </p:xfrm>
        <a:graphic>
          <a:graphicData uri="http://schemas.openxmlformats.org/presentationml/2006/ole">
            <p:oleObj spid="_x0000_s30459" name="CS ChemDraw Drawing" r:id="rId27" imgW="337820" imgH="205740" progId="ACD.ChemSketchCDX">
              <p:embed/>
            </p:oleObj>
          </a:graphicData>
        </a:graphic>
      </p:graphicFrame>
      <p:graphicFrame>
        <p:nvGraphicFramePr>
          <p:cNvPr id="29723" name="Object 43"/>
          <p:cNvGraphicFramePr>
            <a:graphicFrameLocks noChangeAspect="1"/>
          </p:cNvGraphicFramePr>
          <p:nvPr/>
        </p:nvGraphicFramePr>
        <p:xfrm>
          <a:off x="754063" y="6394450"/>
          <a:ext cx="512762" cy="311150"/>
        </p:xfrm>
        <a:graphic>
          <a:graphicData uri="http://schemas.openxmlformats.org/presentationml/2006/ole">
            <p:oleObj spid="_x0000_s30460" name="CS ChemDraw Drawing" r:id="rId28" imgW="337820" imgH="205740" progId="ACD.ChemSketchCDX">
              <p:embed/>
            </p:oleObj>
          </a:graphicData>
        </a:graphic>
      </p:graphicFrame>
      <p:graphicFrame>
        <p:nvGraphicFramePr>
          <p:cNvPr id="29724" name="Object 44"/>
          <p:cNvGraphicFramePr>
            <a:graphicFrameLocks noChangeAspect="1"/>
          </p:cNvGraphicFramePr>
          <p:nvPr/>
        </p:nvGraphicFramePr>
        <p:xfrm>
          <a:off x="1223963" y="6153150"/>
          <a:ext cx="512762" cy="311150"/>
        </p:xfrm>
        <a:graphic>
          <a:graphicData uri="http://schemas.openxmlformats.org/presentationml/2006/ole">
            <p:oleObj spid="_x0000_s30461" name="CS ChemDraw Drawing" r:id="rId29" imgW="337820" imgH="205740" progId="ACD.ChemSketchCDX">
              <p:embed/>
            </p:oleObj>
          </a:graphicData>
        </a:graphic>
      </p:graphicFrame>
      <p:graphicFrame>
        <p:nvGraphicFramePr>
          <p:cNvPr id="29725" name="Object 45"/>
          <p:cNvGraphicFramePr>
            <a:graphicFrameLocks noChangeAspect="1"/>
          </p:cNvGraphicFramePr>
          <p:nvPr/>
        </p:nvGraphicFramePr>
        <p:xfrm>
          <a:off x="1900238" y="939800"/>
          <a:ext cx="609600" cy="330200"/>
        </p:xfrm>
        <a:graphic>
          <a:graphicData uri="http://schemas.openxmlformats.org/presentationml/2006/ole">
            <p:oleObj spid="_x0000_s30462" name="CS ChemDraw Drawing" r:id="rId30" imgW="401320" imgH="218440" progId="ACD.ChemSketchCDX">
              <p:embed/>
            </p:oleObj>
          </a:graphicData>
        </a:graphic>
      </p:graphicFrame>
      <p:graphicFrame>
        <p:nvGraphicFramePr>
          <p:cNvPr id="29726" name="Object 46"/>
          <p:cNvGraphicFramePr>
            <a:graphicFrameLocks noChangeAspect="1"/>
          </p:cNvGraphicFramePr>
          <p:nvPr/>
        </p:nvGraphicFramePr>
        <p:xfrm>
          <a:off x="2262188" y="1217613"/>
          <a:ext cx="358775" cy="252412"/>
        </p:xfrm>
        <a:graphic>
          <a:graphicData uri="http://schemas.openxmlformats.org/presentationml/2006/ole">
            <p:oleObj spid="_x0000_s30463" name="CS ChemDraw Drawing" r:id="rId31" imgW="236220" imgH="167640" progId="ACD.ChemSketchCDX">
              <p:embed/>
            </p:oleObj>
          </a:graphicData>
        </a:graphic>
      </p:graphicFrame>
      <p:graphicFrame>
        <p:nvGraphicFramePr>
          <p:cNvPr id="29727" name="Object 47"/>
          <p:cNvGraphicFramePr>
            <a:graphicFrameLocks noChangeAspect="1"/>
          </p:cNvGraphicFramePr>
          <p:nvPr/>
        </p:nvGraphicFramePr>
        <p:xfrm>
          <a:off x="2420938" y="635000"/>
          <a:ext cx="609600" cy="330200"/>
        </p:xfrm>
        <a:graphic>
          <a:graphicData uri="http://schemas.openxmlformats.org/presentationml/2006/ole">
            <p:oleObj spid="_x0000_s30464" name="CS ChemDraw Drawing" r:id="rId32" imgW="401320" imgH="218440" progId="ACD.ChemSketchCDX">
              <p:embed/>
            </p:oleObj>
          </a:graphicData>
        </a:graphic>
      </p:graphicFrame>
      <p:graphicFrame>
        <p:nvGraphicFramePr>
          <p:cNvPr id="29728" name="Object 48"/>
          <p:cNvGraphicFramePr>
            <a:graphicFrameLocks noChangeAspect="1"/>
          </p:cNvGraphicFramePr>
          <p:nvPr/>
        </p:nvGraphicFramePr>
        <p:xfrm>
          <a:off x="1500188" y="914400"/>
          <a:ext cx="358775" cy="252413"/>
        </p:xfrm>
        <a:graphic>
          <a:graphicData uri="http://schemas.openxmlformats.org/presentationml/2006/ole">
            <p:oleObj spid="_x0000_s30465" name="CS ChemDraw Drawing" r:id="rId33" imgW="236220" imgH="167640" progId="ACD.ChemSketchCDX">
              <p:embed/>
            </p:oleObj>
          </a:graphicData>
        </a:graphic>
      </p:graphicFrame>
      <p:graphicFrame>
        <p:nvGraphicFramePr>
          <p:cNvPr id="29729" name="Object 49"/>
          <p:cNvGraphicFramePr>
            <a:graphicFrameLocks noChangeAspect="1"/>
          </p:cNvGraphicFramePr>
          <p:nvPr/>
        </p:nvGraphicFramePr>
        <p:xfrm>
          <a:off x="1379538" y="558800"/>
          <a:ext cx="609600" cy="330200"/>
        </p:xfrm>
        <a:graphic>
          <a:graphicData uri="http://schemas.openxmlformats.org/presentationml/2006/ole">
            <p:oleObj spid="_x0000_s30466" name="CS ChemDraw Drawing" r:id="rId34" imgW="401320" imgH="218440" progId="ACD.ChemSketchCDX">
              <p:embed/>
            </p:oleObj>
          </a:graphicData>
        </a:graphic>
      </p:graphicFrame>
      <p:graphicFrame>
        <p:nvGraphicFramePr>
          <p:cNvPr id="29730" name="Object 50"/>
          <p:cNvGraphicFramePr>
            <a:graphicFrameLocks noChangeAspect="1"/>
          </p:cNvGraphicFramePr>
          <p:nvPr/>
        </p:nvGraphicFramePr>
        <p:xfrm>
          <a:off x="2071688" y="647700"/>
          <a:ext cx="358775" cy="252413"/>
        </p:xfrm>
        <a:graphic>
          <a:graphicData uri="http://schemas.openxmlformats.org/presentationml/2006/ole">
            <p:oleObj spid="_x0000_s30467" name="CS ChemDraw Drawing" r:id="rId35" imgW="236220" imgH="167640" progId="ACD.ChemSketchCDX">
              <p:embed/>
            </p:oleObj>
          </a:graphicData>
        </a:graphic>
      </p:graphicFrame>
      <p:graphicFrame>
        <p:nvGraphicFramePr>
          <p:cNvPr id="29731" name="Object 51"/>
          <p:cNvGraphicFramePr>
            <a:graphicFrameLocks noChangeAspect="1"/>
          </p:cNvGraphicFramePr>
          <p:nvPr/>
        </p:nvGraphicFramePr>
        <p:xfrm>
          <a:off x="1620838" y="254000"/>
          <a:ext cx="609600" cy="330200"/>
        </p:xfrm>
        <a:graphic>
          <a:graphicData uri="http://schemas.openxmlformats.org/presentationml/2006/ole">
            <p:oleObj spid="_x0000_s30468" name="CS ChemDraw Drawing" r:id="rId36" imgW="401320" imgH="218440" progId="ACD.ChemSketchCDX">
              <p:embed/>
            </p:oleObj>
          </a:graphicData>
        </a:graphic>
      </p:graphicFrame>
      <p:graphicFrame>
        <p:nvGraphicFramePr>
          <p:cNvPr id="29732" name="Object 52"/>
          <p:cNvGraphicFramePr>
            <a:graphicFrameLocks noChangeAspect="1"/>
          </p:cNvGraphicFramePr>
          <p:nvPr/>
        </p:nvGraphicFramePr>
        <p:xfrm>
          <a:off x="2312988" y="355600"/>
          <a:ext cx="358775" cy="252413"/>
        </p:xfrm>
        <a:graphic>
          <a:graphicData uri="http://schemas.openxmlformats.org/presentationml/2006/ole">
            <p:oleObj spid="_x0000_s30469" name="CS ChemDraw Drawing" r:id="rId37" imgW="236220" imgH="167640" progId="ACD.ChemSketchCDX">
              <p:embed/>
            </p:oleObj>
          </a:graphicData>
        </a:graphic>
      </p:graphicFrame>
      <p:graphicFrame>
        <p:nvGraphicFramePr>
          <p:cNvPr id="29733" name="Object 53"/>
          <p:cNvGraphicFramePr>
            <a:graphicFrameLocks noChangeAspect="1"/>
          </p:cNvGraphicFramePr>
          <p:nvPr/>
        </p:nvGraphicFramePr>
        <p:xfrm>
          <a:off x="1550988" y="5218113"/>
          <a:ext cx="358775" cy="252412"/>
        </p:xfrm>
        <a:graphic>
          <a:graphicData uri="http://schemas.openxmlformats.org/presentationml/2006/ole">
            <p:oleObj spid="_x0000_s30470" name="CS ChemDraw Drawing" r:id="rId38" imgW="236220" imgH="167640" progId="ACD.ChemSketchCDX">
              <p:embed/>
            </p:oleObj>
          </a:graphicData>
        </a:graphic>
      </p:graphicFrame>
      <p:graphicFrame>
        <p:nvGraphicFramePr>
          <p:cNvPr id="29734" name="Object 54"/>
          <p:cNvGraphicFramePr>
            <a:graphicFrameLocks noChangeAspect="1"/>
          </p:cNvGraphicFramePr>
          <p:nvPr/>
        </p:nvGraphicFramePr>
        <p:xfrm>
          <a:off x="2630488" y="0"/>
          <a:ext cx="358775" cy="252413"/>
        </p:xfrm>
        <a:graphic>
          <a:graphicData uri="http://schemas.openxmlformats.org/presentationml/2006/ole">
            <p:oleObj spid="_x0000_s30471" name="CS ChemDraw Drawing" r:id="rId39" imgW="236220" imgH="167640" progId="ACD.ChemSketchCDX">
              <p:embed/>
            </p:oleObj>
          </a:graphicData>
        </a:graphic>
      </p:graphicFrame>
      <p:graphicFrame>
        <p:nvGraphicFramePr>
          <p:cNvPr id="29735" name="Object 55"/>
          <p:cNvGraphicFramePr>
            <a:graphicFrameLocks noChangeAspect="1"/>
          </p:cNvGraphicFramePr>
          <p:nvPr/>
        </p:nvGraphicFramePr>
        <p:xfrm>
          <a:off x="1544638" y="-76200"/>
          <a:ext cx="609600" cy="330200"/>
        </p:xfrm>
        <a:graphic>
          <a:graphicData uri="http://schemas.openxmlformats.org/presentationml/2006/ole">
            <p:oleObj spid="_x0000_s30472" name="CS ChemDraw Drawing" r:id="rId40" imgW="401320" imgH="218440" progId="ACD.ChemSketchCDX">
              <p:embed/>
            </p:oleObj>
          </a:graphicData>
        </a:graphic>
      </p:graphicFrame>
      <p:grpSp>
        <p:nvGrpSpPr>
          <p:cNvPr id="29776" name="Group 56"/>
          <p:cNvGrpSpPr>
            <a:grpSpLocks/>
          </p:cNvGrpSpPr>
          <p:nvPr/>
        </p:nvGrpSpPr>
        <p:grpSpPr bwMode="auto">
          <a:xfrm>
            <a:off x="5384800" y="5842000"/>
            <a:ext cx="3676650" cy="939800"/>
            <a:chOff x="3392" y="3680"/>
            <a:chExt cx="2316" cy="592"/>
          </a:xfrm>
        </p:grpSpPr>
        <p:sp>
          <p:nvSpPr>
            <p:cNvPr id="29799" name="Text Box 57"/>
            <p:cNvSpPr txBox="1">
              <a:spLocks noChangeArrowheads="1"/>
            </p:cNvSpPr>
            <p:nvPr/>
          </p:nvSpPr>
          <p:spPr bwMode="auto">
            <a:xfrm>
              <a:off x="3392" y="3680"/>
              <a:ext cx="192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>
                  <a:solidFill>
                    <a:srgbClr val="FF0000"/>
                  </a:solidFill>
                  <a:latin typeface="Comic Sans MS" pitchFamily="66" charset="0"/>
                </a:rPr>
                <a:t>Réaction support de titrage:</a:t>
              </a:r>
            </a:p>
          </p:txBody>
        </p:sp>
        <p:sp>
          <p:nvSpPr>
            <p:cNvPr id="29800" name="AutoShape 58"/>
            <p:cNvSpPr>
              <a:spLocks noChangeArrowheads="1"/>
            </p:cNvSpPr>
            <p:nvPr/>
          </p:nvSpPr>
          <p:spPr bwMode="auto">
            <a:xfrm>
              <a:off x="3453" y="3921"/>
              <a:ext cx="2255" cy="351"/>
            </a:xfrm>
            <a:prstGeom prst="roundRect">
              <a:avLst>
                <a:gd name="adj" fmla="val 16667"/>
              </a:avLst>
            </a:prstGeom>
            <a:solidFill>
              <a:schemeClr val="folHlink"/>
            </a:soli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87099" name="AutoShape 59"/>
            <p:cNvSpPr>
              <a:spLocks noChangeArrowheads="1"/>
            </p:cNvSpPr>
            <p:nvPr/>
          </p:nvSpPr>
          <p:spPr bwMode="auto">
            <a:xfrm>
              <a:off x="3405" y="3857"/>
              <a:ext cx="2255" cy="367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1">
                    <a:gamma/>
                    <a:shade val="7607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76078"/>
                    <a:invGamma/>
                  </a:schemeClr>
                </a:gs>
              </a:gsLst>
              <a:lin ang="2700000" scaled="1"/>
            </a:gradFill>
            <a:ln w="381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FR"/>
            </a:p>
          </p:txBody>
        </p:sp>
        <p:graphicFrame>
          <p:nvGraphicFramePr>
            <p:cNvPr id="29758" name="Object 60"/>
            <p:cNvGraphicFramePr>
              <a:graphicFrameLocks noChangeAspect="1"/>
            </p:cNvGraphicFramePr>
            <p:nvPr/>
          </p:nvGraphicFramePr>
          <p:xfrm>
            <a:off x="3537" y="3931"/>
            <a:ext cx="384" cy="208"/>
          </p:xfrm>
          <a:graphic>
            <a:graphicData uri="http://schemas.openxmlformats.org/presentationml/2006/ole">
              <p:oleObj spid="_x0000_s30473" name="CS ChemDraw Drawing" r:id="rId41" imgW="401320" imgH="218440" progId="ACD.ChemSketchCDX">
                <p:embed/>
              </p:oleObj>
            </a:graphicData>
          </a:graphic>
        </p:graphicFrame>
        <p:graphicFrame>
          <p:nvGraphicFramePr>
            <p:cNvPr id="29759" name="Object 61"/>
            <p:cNvGraphicFramePr>
              <a:graphicFrameLocks noChangeAspect="1"/>
            </p:cNvGraphicFramePr>
            <p:nvPr/>
          </p:nvGraphicFramePr>
          <p:xfrm>
            <a:off x="4271" y="3951"/>
            <a:ext cx="316" cy="159"/>
          </p:xfrm>
          <a:graphic>
            <a:graphicData uri="http://schemas.openxmlformats.org/presentationml/2006/ole">
              <p:oleObj spid="_x0000_s30474" name="CS ChemDraw Drawing" r:id="rId42" imgW="330200" imgH="167640" progId="ACD.ChemSketchCDX">
                <p:embed/>
              </p:oleObj>
            </a:graphicData>
          </a:graphic>
        </p:graphicFrame>
        <p:graphicFrame>
          <p:nvGraphicFramePr>
            <p:cNvPr id="29760" name="Object 62"/>
            <p:cNvGraphicFramePr>
              <a:graphicFrameLocks noChangeAspect="1"/>
            </p:cNvGraphicFramePr>
            <p:nvPr/>
          </p:nvGraphicFramePr>
          <p:xfrm>
            <a:off x="4952" y="3952"/>
            <a:ext cx="169" cy="196"/>
          </p:xfrm>
          <a:graphic>
            <a:graphicData uri="http://schemas.openxmlformats.org/presentationml/2006/ole">
              <p:oleObj spid="_x0000_s30475" name="CS ChemDraw Drawing" r:id="rId43" imgW="561340" imgH="205740" progId="ACD.ChemSketchCDX">
                <p:embed/>
              </p:oleObj>
            </a:graphicData>
          </a:graphic>
        </p:graphicFrame>
        <p:sp>
          <p:nvSpPr>
            <p:cNvPr id="29802" name="Text Box 63"/>
            <p:cNvSpPr txBox="1">
              <a:spLocks noChangeArrowheads="1"/>
            </p:cNvSpPr>
            <p:nvPr/>
          </p:nvSpPr>
          <p:spPr bwMode="auto">
            <a:xfrm>
              <a:off x="3971" y="3908"/>
              <a:ext cx="88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/>
                <a:t>+</a:t>
              </a:r>
            </a:p>
          </p:txBody>
        </p:sp>
        <p:sp>
          <p:nvSpPr>
            <p:cNvPr id="29803" name="Text Box 64"/>
            <p:cNvSpPr txBox="1">
              <a:spLocks noChangeArrowheads="1"/>
            </p:cNvSpPr>
            <p:nvPr/>
          </p:nvSpPr>
          <p:spPr bwMode="auto">
            <a:xfrm>
              <a:off x="4634" y="3890"/>
              <a:ext cx="8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800" b="1">
                  <a:sym typeface="Wingdings" pitchFamily="2" charset="2"/>
                </a:rPr>
                <a:t></a:t>
              </a:r>
            </a:p>
          </p:txBody>
        </p:sp>
        <p:graphicFrame>
          <p:nvGraphicFramePr>
            <p:cNvPr id="29761" name="Object 65"/>
            <p:cNvGraphicFramePr>
              <a:graphicFrameLocks noChangeAspect="1"/>
            </p:cNvGraphicFramePr>
            <p:nvPr/>
          </p:nvGraphicFramePr>
          <p:xfrm>
            <a:off x="3835" y="4053"/>
            <a:ext cx="204" cy="133"/>
          </p:xfrm>
          <a:graphic>
            <a:graphicData uri="http://schemas.openxmlformats.org/presentationml/2006/ole">
              <p:oleObj spid="_x0000_s30476" name="CS ChemDraw Drawing" r:id="rId44" imgW="314960" imgH="205740" progId="ACD.ChemSketchCDX">
                <p:embed/>
              </p:oleObj>
            </a:graphicData>
          </a:graphic>
        </p:graphicFrame>
        <p:graphicFrame>
          <p:nvGraphicFramePr>
            <p:cNvPr id="29762" name="Object 66"/>
            <p:cNvGraphicFramePr>
              <a:graphicFrameLocks noChangeAspect="1"/>
            </p:cNvGraphicFramePr>
            <p:nvPr/>
          </p:nvGraphicFramePr>
          <p:xfrm>
            <a:off x="4499" y="4045"/>
            <a:ext cx="204" cy="133"/>
          </p:xfrm>
          <a:graphic>
            <a:graphicData uri="http://schemas.openxmlformats.org/presentationml/2006/ole">
              <p:oleObj spid="_x0000_s30477" name="CS ChemDraw Drawing" r:id="rId45" imgW="314960" imgH="205740" progId="ACD.ChemSketchCDX">
                <p:embed/>
              </p:oleObj>
            </a:graphicData>
          </a:graphic>
        </p:graphicFrame>
        <p:graphicFrame>
          <p:nvGraphicFramePr>
            <p:cNvPr id="29763" name="Object 67"/>
            <p:cNvGraphicFramePr>
              <a:graphicFrameLocks noChangeAspect="1"/>
            </p:cNvGraphicFramePr>
            <p:nvPr/>
          </p:nvGraphicFramePr>
          <p:xfrm>
            <a:off x="5436" y="4032"/>
            <a:ext cx="162" cy="152"/>
          </p:xfrm>
          <a:graphic>
            <a:graphicData uri="http://schemas.openxmlformats.org/presentationml/2006/ole">
              <p:oleObj spid="_x0000_s30478" name="Equation" r:id="rId46" imgW="371160" imgH="239040" progId="">
                <p:embed/>
              </p:oleObj>
            </a:graphicData>
          </a:graphic>
        </p:graphicFrame>
        <p:graphicFrame>
          <p:nvGraphicFramePr>
            <p:cNvPr id="29764" name="Object 68"/>
            <p:cNvGraphicFramePr>
              <a:graphicFrameLocks noChangeAspect="1"/>
            </p:cNvGraphicFramePr>
            <p:nvPr/>
          </p:nvGraphicFramePr>
          <p:xfrm>
            <a:off x="5131" y="3956"/>
            <a:ext cx="323" cy="196"/>
          </p:xfrm>
          <a:graphic>
            <a:graphicData uri="http://schemas.openxmlformats.org/presentationml/2006/ole">
              <p:oleObj spid="_x0000_s30479" name="CS ChemDraw Drawing" r:id="rId47" imgW="337820" imgH="205740" progId="ACD.ChemSketchCDX">
                <p:embed/>
              </p:oleObj>
            </a:graphicData>
          </a:graphic>
        </p:graphicFrame>
      </p:grpSp>
      <p:graphicFrame>
        <p:nvGraphicFramePr>
          <p:cNvPr id="29736" name="Object 69"/>
          <p:cNvGraphicFramePr>
            <a:graphicFrameLocks noChangeAspect="1"/>
          </p:cNvGraphicFramePr>
          <p:nvPr/>
        </p:nvGraphicFramePr>
        <p:xfrm>
          <a:off x="3055938" y="5918200"/>
          <a:ext cx="609600" cy="330200"/>
        </p:xfrm>
        <a:graphic>
          <a:graphicData uri="http://schemas.openxmlformats.org/presentationml/2006/ole">
            <p:oleObj spid="_x0000_s30480" name="CS ChemDraw Drawing" r:id="rId48" imgW="401320" imgH="218440" progId="ACD.ChemSketchCDX">
              <p:embed/>
            </p:oleObj>
          </a:graphicData>
        </a:graphic>
      </p:graphicFrame>
      <p:graphicFrame>
        <p:nvGraphicFramePr>
          <p:cNvPr id="29737" name="Object 70"/>
          <p:cNvGraphicFramePr>
            <a:graphicFrameLocks noChangeAspect="1"/>
          </p:cNvGraphicFramePr>
          <p:nvPr/>
        </p:nvGraphicFramePr>
        <p:xfrm>
          <a:off x="3151188" y="6323013"/>
          <a:ext cx="358775" cy="252412"/>
        </p:xfrm>
        <a:graphic>
          <a:graphicData uri="http://schemas.openxmlformats.org/presentationml/2006/ole">
            <p:oleObj spid="_x0000_s30481" name="CS ChemDraw Drawing" r:id="rId49" imgW="236220" imgH="167640" progId="ACD.ChemSketchCDX">
              <p:embed/>
            </p:oleObj>
          </a:graphicData>
        </a:graphic>
      </p:graphicFrame>
      <p:grpSp>
        <p:nvGrpSpPr>
          <p:cNvPr id="29777" name="Group 151"/>
          <p:cNvGrpSpPr>
            <a:grpSpLocks/>
          </p:cNvGrpSpPr>
          <p:nvPr/>
        </p:nvGrpSpPr>
        <p:grpSpPr bwMode="auto">
          <a:xfrm>
            <a:off x="6184900" y="1358900"/>
            <a:ext cx="2654300" cy="4076700"/>
            <a:chOff x="3896" y="856"/>
            <a:chExt cx="1672" cy="2568"/>
          </a:xfrm>
        </p:grpSpPr>
        <p:grpSp>
          <p:nvGrpSpPr>
            <p:cNvPr id="29779" name="Group 71"/>
            <p:cNvGrpSpPr>
              <a:grpSpLocks/>
            </p:cNvGrpSpPr>
            <p:nvPr/>
          </p:nvGrpSpPr>
          <p:grpSpPr bwMode="auto">
            <a:xfrm>
              <a:off x="3904" y="2720"/>
              <a:ext cx="1640" cy="231"/>
              <a:chOff x="3904" y="1920"/>
              <a:chExt cx="1640" cy="231"/>
            </a:xfrm>
          </p:grpSpPr>
          <p:sp>
            <p:nvSpPr>
              <p:cNvPr id="29795" name="Text Box 72"/>
              <p:cNvSpPr txBox="1">
                <a:spLocks noChangeArrowheads="1"/>
              </p:cNvSpPr>
              <p:nvPr/>
            </p:nvSpPr>
            <p:spPr bwMode="auto">
              <a:xfrm>
                <a:off x="4056" y="1920"/>
                <a:ext cx="1488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800">
                    <a:solidFill>
                      <a:schemeClr val="accent2"/>
                    </a:solidFill>
                    <a:latin typeface="Comic Sans MS" pitchFamily="66" charset="0"/>
                  </a:rPr>
                  <a:t>Après l’équivalence…</a:t>
                </a:r>
              </a:p>
            </p:txBody>
          </p:sp>
          <p:grpSp>
            <p:nvGrpSpPr>
              <p:cNvPr id="29796" name="Group 73"/>
              <p:cNvGrpSpPr>
                <a:grpSpLocks/>
              </p:cNvGrpSpPr>
              <p:nvPr/>
            </p:nvGrpSpPr>
            <p:grpSpPr bwMode="auto">
              <a:xfrm>
                <a:off x="3904" y="1960"/>
                <a:ext cx="152" cy="152"/>
                <a:chOff x="4232" y="2360"/>
                <a:chExt cx="416" cy="392"/>
              </a:xfrm>
            </p:grpSpPr>
            <p:sp>
              <p:nvSpPr>
                <p:cNvPr id="29797" name="Oval 74"/>
                <p:cNvSpPr>
                  <a:spLocks noChangeArrowheads="1"/>
                </p:cNvSpPr>
                <p:nvPr/>
              </p:nvSpPr>
              <p:spPr bwMode="auto">
                <a:xfrm>
                  <a:off x="4232" y="2360"/>
                  <a:ext cx="416" cy="392"/>
                </a:xfrm>
                <a:prstGeom prst="ellipse">
                  <a:avLst/>
                </a:prstGeom>
                <a:solidFill>
                  <a:schemeClr val="bg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87115" name="Oval 75"/>
                <p:cNvSpPr>
                  <a:spLocks noChangeArrowheads="1"/>
                </p:cNvSpPr>
                <p:nvPr/>
              </p:nvSpPr>
              <p:spPr bwMode="auto">
                <a:xfrm>
                  <a:off x="4232" y="2360"/>
                  <a:ext cx="375" cy="369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>
                        <a:gamma/>
                        <a:tint val="0"/>
                        <a:invGamma/>
                      </a:schemeClr>
                    </a:gs>
                    <a:gs pos="100000">
                      <a:schemeClr val="accent2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fr-FR"/>
                </a:p>
              </p:txBody>
            </p:sp>
          </p:grpSp>
        </p:grpSp>
        <p:sp>
          <p:nvSpPr>
            <p:cNvPr id="29780" name="Text Box 76"/>
            <p:cNvSpPr txBox="1">
              <a:spLocks noChangeArrowheads="1"/>
            </p:cNvSpPr>
            <p:nvPr/>
          </p:nvSpPr>
          <p:spPr bwMode="auto">
            <a:xfrm>
              <a:off x="4048" y="856"/>
              <a:ext cx="148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800">
                  <a:solidFill>
                    <a:schemeClr val="accent2"/>
                  </a:solidFill>
                  <a:latin typeface="Comic Sans MS" pitchFamily="66" charset="0"/>
                </a:rPr>
                <a:t>Avant l’équivalence…</a:t>
              </a:r>
            </a:p>
          </p:txBody>
        </p:sp>
        <p:grpSp>
          <p:nvGrpSpPr>
            <p:cNvPr id="29781" name="Group 77"/>
            <p:cNvGrpSpPr>
              <a:grpSpLocks/>
            </p:cNvGrpSpPr>
            <p:nvPr/>
          </p:nvGrpSpPr>
          <p:grpSpPr bwMode="auto">
            <a:xfrm>
              <a:off x="3896" y="896"/>
              <a:ext cx="152" cy="152"/>
              <a:chOff x="4232" y="2360"/>
              <a:chExt cx="416" cy="392"/>
            </a:xfrm>
          </p:grpSpPr>
          <p:sp>
            <p:nvSpPr>
              <p:cNvPr id="29793" name="Oval 78"/>
              <p:cNvSpPr>
                <a:spLocks noChangeArrowheads="1"/>
              </p:cNvSpPr>
              <p:nvPr/>
            </p:nvSpPr>
            <p:spPr bwMode="auto">
              <a:xfrm>
                <a:off x="4232" y="2360"/>
                <a:ext cx="416" cy="392"/>
              </a:xfrm>
              <a:prstGeom prst="ellipse">
                <a:avLst/>
              </a:pr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87119" name="Oval 79"/>
              <p:cNvSpPr>
                <a:spLocks noChangeArrowheads="1"/>
              </p:cNvSpPr>
              <p:nvPr/>
            </p:nvSpPr>
            <p:spPr bwMode="auto">
              <a:xfrm>
                <a:off x="4232" y="2360"/>
                <a:ext cx="375" cy="36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0"/>
                      <a:invGamma/>
                    </a:schemeClr>
                  </a:gs>
                  <a:gs pos="100000">
                    <a:schemeClr val="accent2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fr-FR"/>
              </a:p>
            </p:txBody>
          </p:sp>
        </p:grpSp>
        <p:graphicFrame>
          <p:nvGraphicFramePr>
            <p:cNvPr id="29738" name="Object 80"/>
            <p:cNvGraphicFramePr>
              <a:graphicFrameLocks noChangeAspect="1"/>
            </p:cNvGraphicFramePr>
            <p:nvPr/>
          </p:nvGraphicFramePr>
          <p:xfrm>
            <a:off x="4079" y="1140"/>
            <a:ext cx="292" cy="169"/>
          </p:xfrm>
          <a:graphic>
            <a:graphicData uri="http://schemas.openxmlformats.org/presentationml/2006/ole">
              <p:oleObj spid="_x0000_s30482" name="CS ChemDraw Drawing" r:id="rId50" imgW="304800" imgH="177800" progId="ACD.ChemSketchCDX">
                <p:embed/>
              </p:oleObj>
            </a:graphicData>
          </a:graphic>
        </p:graphicFrame>
        <p:graphicFrame>
          <p:nvGraphicFramePr>
            <p:cNvPr id="29739" name="Object 81"/>
            <p:cNvGraphicFramePr>
              <a:graphicFrameLocks noChangeAspect="1"/>
            </p:cNvGraphicFramePr>
            <p:nvPr/>
          </p:nvGraphicFramePr>
          <p:xfrm>
            <a:off x="4506" y="1151"/>
            <a:ext cx="316" cy="159"/>
          </p:xfrm>
          <a:graphic>
            <a:graphicData uri="http://schemas.openxmlformats.org/presentationml/2006/ole">
              <p:oleObj spid="_x0000_s30483" name="CS ChemDraw Drawing" r:id="rId51" imgW="330200" imgH="167640" progId="ACD.ChemSketchCDX">
                <p:embed/>
              </p:oleObj>
            </a:graphicData>
          </a:graphic>
        </p:graphicFrame>
        <p:grpSp>
          <p:nvGrpSpPr>
            <p:cNvPr id="29782" name="Group 82"/>
            <p:cNvGrpSpPr>
              <a:grpSpLocks/>
            </p:cNvGrpSpPr>
            <p:nvPr/>
          </p:nvGrpSpPr>
          <p:grpSpPr bwMode="auto">
            <a:xfrm>
              <a:off x="4921" y="1132"/>
              <a:ext cx="399" cy="310"/>
              <a:chOff x="3977" y="1748"/>
              <a:chExt cx="399" cy="310"/>
            </a:xfrm>
          </p:grpSpPr>
          <p:graphicFrame>
            <p:nvGraphicFramePr>
              <p:cNvPr id="29756" name="Object 83"/>
              <p:cNvGraphicFramePr>
                <a:graphicFrameLocks noChangeAspect="1"/>
              </p:cNvGraphicFramePr>
              <p:nvPr/>
            </p:nvGraphicFramePr>
            <p:xfrm>
              <a:off x="4011" y="1748"/>
              <a:ext cx="323" cy="196"/>
            </p:xfrm>
            <a:graphic>
              <a:graphicData uri="http://schemas.openxmlformats.org/presentationml/2006/ole">
                <p:oleObj spid="_x0000_s30484" name="CS ChemDraw Drawing" r:id="rId52" imgW="337820" imgH="205740" progId="ACD.ChemSketchCDX">
                  <p:embed/>
                </p:oleObj>
              </a:graphicData>
            </a:graphic>
          </p:graphicFrame>
          <p:graphicFrame>
            <p:nvGraphicFramePr>
              <p:cNvPr id="29757" name="Object 84"/>
              <p:cNvGraphicFramePr>
                <a:graphicFrameLocks noChangeAspect="1"/>
              </p:cNvGraphicFramePr>
              <p:nvPr/>
            </p:nvGraphicFramePr>
            <p:xfrm>
              <a:off x="3977" y="1940"/>
              <a:ext cx="399" cy="118"/>
            </p:xfrm>
            <a:graphic>
              <a:graphicData uri="http://schemas.openxmlformats.org/presentationml/2006/ole">
                <p:oleObj spid="_x0000_s30485" name="CS ChemDraw Drawing" r:id="rId53" imgW="576580" imgH="170180" progId="ACD.ChemSketchCDX">
                  <p:embed/>
                </p:oleObj>
              </a:graphicData>
            </a:graphic>
          </p:graphicFrame>
        </p:grpSp>
        <p:graphicFrame>
          <p:nvGraphicFramePr>
            <p:cNvPr id="29740" name="Object 85"/>
            <p:cNvGraphicFramePr>
              <a:graphicFrameLocks noChangeAspect="1"/>
            </p:cNvGraphicFramePr>
            <p:nvPr/>
          </p:nvGraphicFramePr>
          <p:xfrm>
            <a:off x="4113" y="1487"/>
            <a:ext cx="226" cy="159"/>
          </p:xfrm>
          <a:graphic>
            <a:graphicData uri="http://schemas.openxmlformats.org/presentationml/2006/ole">
              <p:oleObj spid="_x0000_s30486" name="CS ChemDraw Drawing" r:id="rId54" imgW="236220" imgH="167640" progId="ACD.ChemSketchCDX">
                <p:embed/>
              </p:oleObj>
            </a:graphicData>
          </a:graphic>
        </p:graphicFrame>
        <p:grpSp>
          <p:nvGrpSpPr>
            <p:cNvPr id="29783" name="Group 86"/>
            <p:cNvGrpSpPr>
              <a:grpSpLocks/>
            </p:cNvGrpSpPr>
            <p:nvPr/>
          </p:nvGrpSpPr>
          <p:grpSpPr bwMode="auto">
            <a:xfrm>
              <a:off x="4439" y="1452"/>
              <a:ext cx="387" cy="310"/>
              <a:chOff x="3439" y="1748"/>
              <a:chExt cx="387" cy="310"/>
            </a:xfrm>
          </p:grpSpPr>
          <p:graphicFrame>
            <p:nvGraphicFramePr>
              <p:cNvPr id="29754" name="Object 87"/>
              <p:cNvGraphicFramePr>
                <a:graphicFrameLocks noChangeAspect="1"/>
              </p:cNvGraphicFramePr>
              <p:nvPr/>
            </p:nvGraphicFramePr>
            <p:xfrm>
              <a:off x="3467" y="1748"/>
              <a:ext cx="323" cy="196"/>
            </p:xfrm>
            <a:graphic>
              <a:graphicData uri="http://schemas.openxmlformats.org/presentationml/2006/ole">
                <p:oleObj spid="_x0000_s30487" name="CS ChemDraw Drawing" r:id="rId55" imgW="337820" imgH="205740" progId="ACD.ChemSketchCDX">
                  <p:embed/>
                </p:oleObj>
              </a:graphicData>
            </a:graphic>
          </p:graphicFrame>
          <p:graphicFrame>
            <p:nvGraphicFramePr>
              <p:cNvPr id="29755" name="Object 88"/>
              <p:cNvGraphicFramePr>
                <a:graphicFrameLocks noChangeAspect="1"/>
              </p:cNvGraphicFramePr>
              <p:nvPr/>
            </p:nvGraphicFramePr>
            <p:xfrm>
              <a:off x="3439" y="1940"/>
              <a:ext cx="387" cy="118"/>
            </p:xfrm>
            <a:graphic>
              <a:graphicData uri="http://schemas.openxmlformats.org/presentationml/2006/ole">
                <p:oleObj spid="_x0000_s30488" name="CS ChemDraw Drawing" r:id="rId56" imgW="558800" imgH="170180" progId="ACD.ChemSketchCDX">
                  <p:embed/>
                </p:oleObj>
              </a:graphicData>
            </a:graphic>
          </p:graphicFrame>
        </p:grpSp>
        <p:grpSp>
          <p:nvGrpSpPr>
            <p:cNvPr id="29784" name="Group 89"/>
            <p:cNvGrpSpPr>
              <a:grpSpLocks/>
            </p:cNvGrpSpPr>
            <p:nvPr/>
          </p:nvGrpSpPr>
          <p:grpSpPr bwMode="auto">
            <a:xfrm>
              <a:off x="3904" y="1920"/>
              <a:ext cx="1640" cy="231"/>
              <a:chOff x="3904" y="1920"/>
              <a:chExt cx="1640" cy="231"/>
            </a:xfrm>
          </p:grpSpPr>
          <p:sp>
            <p:nvSpPr>
              <p:cNvPr id="29789" name="Text Box 90"/>
              <p:cNvSpPr txBox="1">
                <a:spLocks noChangeArrowheads="1"/>
              </p:cNvSpPr>
              <p:nvPr/>
            </p:nvSpPr>
            <p:spPr bwMode="auto">
              <a:xfrm>
                <a:off x="4056" y="1920"/>
                <a:ext cx="1488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800">
                    <a:solidFill>
                      <a:schemeClr val="accent2"/>
                    </a:solidFill>
                    <a:latin typeface="Comic Sans MS" pitchFamily="66" charset="0"/>
                  </a:rPr>
                  <a:t>A l’équivalence…</a:t>
                </a:r>
              </a:p>
            </p:txBody>
          </p:sp>
          <p:grpSp>
            <p:nvGrpSpPr>
              <p:cNvPr id="29790" name="Group 91"/>
              <p:cNvGrpSpPr>
                <a:grpSpLocks/>
              </p:cNvGrpSpPr>
              <p:nvPr/>
            </p:nvGrpSpPr>
            <p:grpSpPr bwMode="auto">
              <a:xfrm>
                <a:off x="3904" y="1960"/>
                <a:ext cx="152" cy="152"/>
                <a:chOff x="4232" y="2360"/>
                <a:chExt cx="416" cy="392"/>
              </a:xfrm>
            </p:grpSpPr>
            <p:sp>
              <p:nvSpPr>
                <p:cNvPr id="29791" name="Oval 92"/>
                <p:cNvSpPr>
                  <a:spLocks noChangeArrowheads="1"/>
                </p:cNvSpPr>
                <p:nvPr/>
              </p:nvSpPr>
              <p:spPr bwMode="auto">
                <a:xfrm>
                  <a:off x="4232" y="2360"/>
                  <a:ext cx="416" cy="392"/>
                </a:xfrm>
                <a:prstGeom prst="ellipse">
                  <a:avLst/>
                </a:prstGeom>
                <a:solidFill>
                  <a:schemeClr val="bg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87133" name="Oval 93"/>
                <p:cNvSpPr>
                  <a:spLocks noChangeArrowheads="1"/>
                </p:cNvSpPr>
                <p:nvPr/>
              </p:nvSpPr>
              <p:spPr bwMode="auto">
                <a:xfrm>
                  <a:off x="4232" y="2360"/>
                  <a:ext cx="375" cy="369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>
                        <a:gamma/>
                        <a:tint val="0"/>
                        <a:invGamma/>
                      </a:schemeClr>
                    </a:gs>
                    <a:gs pos="100000">
                      <a:schemeClr val="accent2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fr-FR"/>
                </a:p>
              </p:txBody>
            </p:sp>
          </p:grpSp>
        </p:grpSp>
        <p:graphicFrame>
          <p:nvGraphicFramePr>
            <p:cNvPr id="29741" name="Object 94"/>
            <p:cNvGraphicFramePr>
              <a:graphicFrameLocks noChangeAspect="1"/>
            </p:cNvGraphicFramePr>
            <p:nvPr/>
          </p:nvGraphicFramePr>
          <p:xfrm>
            <a:off x="4055" y="2204"/>
            <a:ext cx="292" cy="169"/>
          </p:xfrm>
          <a:graphic>
            <a:graphicData uri="http://schemas.openxmlformats.org/presentationml/2006/ole">
              <p:oleObj spid="_x0000_s30489" name="CS ChemDraw Drawing" r:id="rId57" imgW="304800" imgH="177800" progId="ACD.ChemSketchCDX">
                <p:embed/>
              </p:oleObj>
            </a:graphicData>
          </a:graphic>
        </p:graphicFrame>
        <p:grpSp>
          <p:nvGrpSpPr>
            <p:cNvPr id="29785" name="Group 95"/>
            <p:cNvGrpSpPr>
              <a:grpSpLocks/>
            </p:cNvGrpSpPr>
            <p:nvPr/>
          </p:nvGrpSpPr>
          <p:grpSpPr bwMode="auto">
            <a:xfrm>
              <a:off x="5161" y="2220"/>
              <a:ext cx="399" cy="310"/>
              <a:chOff x="3977" y="1748"/>
              <a:chExt cx="399" cy="310"/>
            </a:xfrm>
          </p:grpSpPr>
          <p:graphicFrame>
            <p:nvGraphicFramePr>
              <p:cNvPr id="29752" name="Object 96"/>
              <p:cNvGraphicFramePr>
                <a:graphicFrameLocks noChangeAspect="1"/>
              </p:cNvGraphicFramePr>
              <p:nvPr/>
            </p:nvGraphicFramePr>
            <p:xfrm>
              <a:off x="4011" y="1748"/>
              <a:ext cx="323" cy="196"/>
            </p:xfrm>
            <a:graphic>
              <a:graphicData uri="http://schemas.openxmlformats.org/presentationml/2006/ole">
                <p:oleObj spid="_x0000_s30490" name="CS ChemDraw Drawing" r:id="rId58" imgW="337820" imgH="205740" progId="ACD.ChemSketchCDX">
                  <p:embed/>
                </p:oleObj>
              </a:graphicData>
            </a:graphic>
          </p:graphicFrame>
          <p:graphicFrame>
            <p:nvGraphicFramePr>
              <p:cNvPr id="29753" name="Object 97"/>
              <p:cNvGraphicFramePr>
                <a:graphicFrameLocks noChangeAspect="1"/>
              </p:cNvGraphicFramePr>
              <p:nvPr/>
            </p:nvGraphicFramePr>
            <p:xfrm>
              <a:off x="3977" y="1940"/>
              <a:ext cx="399" cy="118"/>
            </p:xfrm>
            <a:graphic>
              <a:graphicData uri="http://schemas.openxmlformats.org/presentationml/2006/ole">
                <p:oleObj spid="_x0000_s30491" name="CS ChemDraw Drawing" r:id="rId59" imgW="576580" imgH="170180" progId="ACD.ChemSketchCDX">
                  <p:embed/>
                </p:oleObj>
              </a:graphicData>
            </a:graphic>
          </p:graphicFrame>
        </p:grpSp>
        <p:graphicFrame>
          <p:nvGraphicFramePr>
            <p:cNvPr id="29742" name="Object 98"/>
            <p:cNvGraphicFramePr>
              <a:graphicFrameLocks noChangeAspect="1"/>
            </p:cNvGraphicFramePr>
            <p:nvPr/>
          </p:nvGraphicFramePr>
          <p:xfrm>
            <a:off x="4441" y="2215"/>
            <a:ext cx="226" cy="159"/>
          </p:xfrm>
          <a:graphic>
            <a:graphicData uri="http://schemas.openxmlformats.org/presentationml/2006/ole">
              <p:oleObj spid="_x0000_s30492" name="CS ChemDraw Drawing" r:id="rId60" imgW="236220" imgH="167640" progId="ACD.ChemSketchCDX">
                <p:embed/>
              </p:oleObj>
            </a:graphicData>
          </a:graphic>
        </p:graphicFrame>
        <p:grpSp>
          <p:nvGrpSpPr>
            <p:cNvPr id="29786" name="Group 99"/>
            <p:cNvGrpSpPr>
              <a:grpSpLocks/>
            </p:cNvGrpSpPr>
            <p:nvPr/>
          </p:nvGrpSpPr>
          <p:grpSpPr bwMode="auto">
            <a:xfrm>
              <a:off x="4711" y="2220"/>
              <a:ext cx="387" cy="310"/>
              <a:chOff x="3439" y="1748"/>
              <a:chExt cx="387" cy="310"/>
            </a:xfrm>
          </p:grpSpPr>
          <p:graphicFrame>
            <p:nvGraphicFramePr>
              <p:cNvPr id="29750" name="Object 100"/>
              <p:cNvGraphicFramePr>
                <a:graphicFrameLocks noChangeAspect="1"/>
              </p:cNvGraphicFramePr>
              <p:nvPr/>
            </p:nvGraphicFramePr>
            <p:xfrm>
              <a:off x="3467" y="1748"/>
              <a:ext cx="323" cy="196"/>
            </p:xfrm>
            <a:graphic>
              <a:graphicData uri="http://schemas.openxmlformats.org/presentationml/2006/ole">
                <p:oleObj spid="_x0000_s30493" name="CS ChemDraw Drawing" r:id="rId61" imgW="337820" imgH="205740" progId="ACD.ChemSketchCDX">
                  <p:embed/>
                </p:oleObj>
              </a:graphicData>
            </a:graphic>
          </p:graphicFrame>
          <p:graphicFrame>
            <p:nvGraphicFramePr>
              <p:cNvPr id="29751" name="Object 101"/>
              <p:cNvGraphicFramePr>
                <a:graphicFrameLocks noChangeAspect="1"/>
              </p:cNvGraphicFramePr>
              <p:nvPr/>
            </p:nvGraphicFramePr>
            <p:xfrm>
              <a:off x="3439" y="1940"/>
              <a:ext cx="387" cy="118"/>
            </p:xfrm>
            <a:graphic>
              <a:graphicData uri="http://schemas.openxmlformats.org/presentationml/2006/ole">
                <p:oleObj spid="_x0000_s30494" name="CS ChemDraw Drawing" r:id="rId62" imgW="558800" imgH="170180" progId="ACD.ChemSketchCDX">
                  <p:embed/>
                </p:oleObj>
              </a:graphicData>
            </a:graphic>
          </p:graphicFrame>
        </p:grpSp>
        <p:graphicFrame>
          <p:nvGraphicFramePr>
            <p:cNvPr id="29743" name="Object 102"/>
            <p:cNvGraphicFramePr>
              <a:graphicFrameLocks noChangeAspect="1"/>
            </p:cNvGraphicFramePr>
            <p:nvPr/>
          </p:nvGraphicFramePr>
          <p:xfrm>
            <a:off x="4063" y="2988"/>
            <a:ext cx="292" cy="169"/>
          </p:xfrm>
          <a:graphic>
            <a:graphicData uri="http://schemas.openxmlformats.org/presentationml/2006/ole">
              <p:oleObj spid="_x0000_s30495" name="CS ChemDraw Drawing" r:id="rId63" imgW="304800" imgH="177800" progId="ACD.ChemSketchCDX">
                <p:embed/>
              </p:oleObj>
            </a:graphicData>
          </a:graphic>
        </p:graphicFrame>
        <p:grpSp>
          <p:nvGrpSpPr>
            <p:cNvPr id="29787" name="Group 103"/>
            <p:cNvGrpSpPr>
              <a:grpSpLocks/>
            </p:cNvGrpSpPr>
            <p:nvPr/>
          </p:nvGrpSpPr>
          <p:grpSpPr bwMode="auto">
            <a:xfrm>
              <a:off x="5169" y="3004"/>
              <a:ext cx="399" cy="310"/>
              <a:chOff x="3977" y="1748"/>
              <a:chExt cx="399" cy="310"/>
            </a:xfrm>
          </p:grpSpPr>
          <p:graphicFrame>
            <p:nvGraphicFramePr>
              <p:cNvPr id="29748" name="Object 104"/>
              <p:cNvGraphicFramePr>
                <a:graphicFrameLocks noChangeAspect="1"/>
              </p:cNvGraphicFramePr>
              <p:nvPr/>
            </p:nvGraphicFramePr>
            <p:xfrm>
              <a:off x="4011" y="1748"/>
              <a:ext cx="323" cy="196"/>
            </p:xfrm>
            <a:graphic>
              <a:graphicData uri="http://schemas.openxmlformats.org/presentationml/2006/ole">
                <p:oleObj spid="_x0000_s30496" name="CS ChemDraw Drawing" r:id="rId64" imgW="337820" imgH="205740" progId="ACD.ChemSketchCDX">
                  <p:embed/>
                </p:oleObj>
              </a:graphicData>
            </a:graphic>
          </p:graphicFrame>
          <p:graphicFrame>
            <p:nvGraphicFramePr>
              <p:cNvPr id="29749" name="Object 105"/>
              <p:cNvGraphicFramePr>
                <a:graphicFrameLocks noChangeAspect="1"/>
              </p:cNvGraphicFramePr>
              <p:nvPr/>
            </p:nvGraphicFramePr>
            <p:xfrm>
              <a:off x="3977" y="1940"/>
              <a:ext cx="399" cy="118"/>
            </p:xfrm>
            <a:graphic>
              <a:graphicData uri="http://schemas.openxmlformats.org/presentationml/2006/ole">
                <p:oleObj spid="_x0000_s30497" name="CS ChemDraw Drawing" r:id="rId65" imgW="576580" imgH="170180" progId="ACD.ChemSketchCDX">
                  <p:embed/>
                </p:oleObj>
              </a:graphicData>
            </a:graphic>
          </p:graphicFrame>
        </p:grpSp>
        <p:graphicFrame>
          <p:nvGraphicFramePr>
            <p:cNvPr id="29744" name="Object 106"/>
            <p:cNvGraphicFramePr>
              <a:graphicFrameLocks noChangeAspect="1"/>
            </p:cNvGraphicFramePr>
            <p:nvPr/>
          </p:nvGraphicFramePr>
          <p:xfrm>
            <a:off x="4449" y="2999"/>
            <a:ext cx="226" cy="159"/>
          </p:xfrm>
          <a:graphic>
            <a:graphicData uri="http://schemas.openxmlformats.org/presentationml/2006/ole">
              <p:oleObj spid="_x0000_s30498" name="CS ChemDraw Drawing" r:id="rId66" imgW="236220" imgH="167640" progId="ACD.ChemSketchCDX">
                <p:embed/>
              </p:oleObj>
            </a:graphicData>
          </a:graphic>
        </p:graphicFrame>
        <p:grpSp>
          <p:nvGrpSpPr>
            <p:cNvPr id="29788" name="Group 107"/>
            <p:cNvGrpSpPr>
              <a:grpSpLocks/>
            </p:cNvGrpSpPr>
            <p:nvPr/>
          </p:nvGrpSpPr>
          <p:grpSpPr bwMode="auto">
            <a:xfrm>
              <a:off x="4719" y="3004"/>
              <a:ext cx="387" cy="310"/>
              <a:chOff x="3439" y="1748"/>
              <a:chExt cx="387" cy="310"/>
            </a:xfrm>
          </p:grpSpPr>
          <p:graphicFrame>
            <p:nvGraphicFramePr>
              <p:cNvPr id="29746" name="Object 108"/>
              <p:cNvGraphicFramePr>
                <a:graphicFrameLocks noChangeAspect="1"/>
              </p:cNvGraphicFramePr>
              <p:nvPr/>
            </p:nvGraphicFramePr>
            <p:xfrm>
              <a:off x="3467" y="1748"/>
              <a:ext cx="323" cy="196"/>
            </p:xfrm>
            <a:graphic>
              <a:graphicData uri="http://schemas.openxmlformats.org/presentationml/2006/ole">
                <p:oleObj spid="_x0000_s30499" name="CS ChemDraw Drawing" r:id="rId67" imgW="337820" imgH="205740" progId="ACD.ChemSketchCDX">
                  <p:embed/>
                </p:oleObj>
              </a:graphicData>
            </a:graphic>
          </p:graphicFrame>
          <p:graphicFrame>
            <p:nvGraphicFramePr>
              <p:cNvPr id="29747" name="Object 109"/>
              <p:cNvGraphicFramePr>
                <a:graphicFrameLocks noChangeAspect="1"/>
              </p:cNvGraphicFramePr>
              <p:nvPr/>
            </p:nvGraphicFramePr>
            <p:xfrm>
              <a:off x="3439" y="1940"/>
              <a:ext cx="387" cy="118"/>
            </p:xfrm>
            <a:graphic>
              <a:graphicData uri="http://schemas.openxmlformats.org/presentationml/2006/ole">
                <p:oleObj spid="_x0000_s30500" name="CS ChemDraw Drawing" r:id="rId68" imgW="558800" imgH="170180" progId="ACD.ChemSketchCDX">
                  <p:embed/>
                </p:oleObj>
              </a:graphicData>
            </a:graphic>
          </p:graphicFrame>
        </p:grpSp>
        <p:graphicFrame>
          <p:nvGraphicFramePr>
            <p:cNvPr id="29745" name="Object 110"/>
            <p:cNvGraphicFramePr>
              <a:graphicFrameLocks noChangeAspect="1"/>
            </p:cNvGraphicFramePr>
            <p:nvPr/>
          </p:nvGraphicFramePr>
          <p:xfrm>
            <a:off x="4173" y="3216"/>
            <a:ext cx="384" cy="208"/>
          </p:xfrm>
          <a:graphic>
            <a:graphicData uri="http://schemas.openxmlformats.org/presentationml/2006/ole">
              <p:oleObj spid="_x0000_s30501" name="CS ChemDraw Drawing" r:id="rId69" imgW="401320" imgH="218440" progId="ACD.ChemSketchCDX">
                <p:embed/>
              </p:oleObj>
            </a:graphicData>
          </a:graphic>
        </p:graphicFrame>
      </p:grpSp>
      <p:sp>
        <p:nvSpPr>
          <p:cNvPr id="29778" name="AutoShape 152"/>
          <p:cNvSpPr>
            <a:spLocks noChangeArrowheads="1"/>
          </p:cNvSpPr>
          <p:nvPr/>
        </p:nvSpPr>
        <p:spPr bwMode="auto">
          <a:xfrm>
            <a:off x="7239000" y="1104900"/>
            <a:ext cx="152400" cy="266700"/>
          </a:xfrm>
          <a:prstGeom prst="downArrow">
            <a:avLst>
              <a:gd name="adj1" fmla="val 50000"/>
              <a:gd name="adj2" fmla="val 4375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  <p:transition spd="slow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AutoShape 2"/>
          <p:cNvSpPr>
            <a:spLocks noChangeArrowheads="1"/>
          </p:cNvSpPr>
          <p:nvPr/>
        </p:nvSpPr>
        <p:spPr bwMode="auto">
          <a:xfrm>
            <a:off x="5892800" y="241300"/>
            <a:ext cx="2959100" cy="81280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chemeClr val="bg1">
                  <a:gamma/>
                  <a:shade val="84314"/>
                  <a:invGamma/>
                </a:schemeClr>
              </a:gs>
              <a:gs pos="50000">
                <a:schemeClr val="bg1"/>
              </a:gs>
              <a:gs pos="100000">
                <a:schemeClr val="bg1">
                  <a:gamma/>
                  <a:shade val="84314"/>
                  <a:invGamma/>
                </a:schemeClr>
              </a:gs>
            </a:gsLst>
            <a:lin ang="2700000" scaled="1"/>
          </a:gradFill>
          <a:ln w="2857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graphicFrame>
        <p:nvGraphicFramePr>
          <p:cNvPr id="30722" name="Object 3"/>
          <p:cNvGraphicFramePr>
            <a:graphicFrameLocks noChangeAspect="1"/>
          </p:cNvGraphicFramePr>
          <p:nvPr/>
        </p:nvGraphicFramePr>
        <p:xfrm>
          <a:off x="455613" y="0"/>
          <a:ext cx="4191000" cy="3890963"/>
        </p:xfrm>
        <a:graphic>
          <a:graphicData uri="http://schemas.openxmlformats.org/presentationml/2006/ole">
            <p:oleObj spid="_x0000_s31459" name="Image bitmap" r:id="rId3" imgW="3591426" imgH="3333333" progId="PBrush">
              <p:embed/>
            </p:oleObj>
          </a:graphicData>
        </a:graphic>
      </p:graphicFrame>
      <p:sp>
        <p:nvSpPr>
          <p:cNvPr id="79876" name="Oval 4"/>
          <p:cNvSpPr>
            <a:spLocks noChangeArrowheads="1"/>
          </p:cNvSpPr>
          <p:nvPr/>
        </p:nvSpPr>
        <p:spPr bwMode="auto">
          <a:xfrm>
            <a:off x="4064000" y="1282700"/>
            <a:ext cx="393700" cy="1079500"/>
          </a:xfrm>
          <a:prstGeom prst="ellipse">
            <a:avLst/>
          </a:prstGeom>
          <a:gradFill rotWithShape="0">
            <a:gsLst>
              <a:gs pos="0">
                <a:schemeClr val="bg1">
                  <a:gamma/>
                  <a:shade val="46275"/>
                  <a:invGamma/>
                </a:schemeClr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79877" name="Freeform 5"/>
          <p:cNvSpPr>
            <a:spLocks/>
          </p:cNvSpPr>
          <p:nvPr/>
        </p:nvSpPr>
        <p:spPr bwMode="auto">
          <a:xfrm>
            <a:off x="1127125" y="1651000"/>
            <a:ext cx="1009650" cy="336550"/>
          </a:xfrm>
          <a:custGeom>
            <a:avLst/>
            <a:gdLst/>
            <a:ahLst/>
            <a:cxnLst>
              <a:cxn ang="0">
                <a:pos x="610" y="0"/>
              </a:cxn>
              <a:cxn ang="0">
                <a:pos x="622" y="34"/>
              </a:cxn>
              <a:cxn ang="0">
                <a:pos x="630" y="92"/>
              </a:cxn>
              <a:cxn ang="0">
                <a:pos x="632" y="120"/>
              </a:cxn>
              <a:cxn ang="0">
                <a:pos x="636" y="212"/>
              </a:cxn>
              <a:cxn ang="0">
                <a:pos x="232" y="206"/>
              </a:cxn>
              <a:cxn ang="0">
                <a:pos x="146" y="208"/>
              </a:cxn>
              <a:cxn ang="0">
                <a:pos x="78" y="178"/>
              </a:cxn>
              <a:cxn ang="0">
                <a:pos x="40" y="156"/>
              </a:cxn>
              <a:cxn ang="0">
                <a:pos x="4" y="136"/>
              </a:cxn>
              <a:cxn ang="0">
                <a:pos x="0" y="112"/>
              </a:cxn>
              <a:cxn ang="0">
                <a:pos x="2" y="76"/>
              </a:cxn>
              <a:cxn ang="0">
                <a:pos x="24" y="48"/>
              </a:cxn>
              <a:cxn ang="0">
                <a:pos x="64" y="26"/>
              </a:cxn>
              <a:cxn ang="0">
                <a:pos x="94" y="12"/>
              </a:cxn>
              <a:cxn ang="0">
                <a:pos x="130" y="8"/>
              </a:cxn>
              <a:cxn ang="0">
                <a:pos x="610" y="0"/>
              </a:cxn>
            </a:cxnLst>
            <a:rect l="0" t="0" r="r" b="b"/>
            <a:pathLst>
              <a:path w="636" h="212">
                <a:moveTo>
                  <a:pt x="610" y="0"/>
                </a:moveTo>
                <a:lnTo>
                  <a:pt x="622" y="34"/>
                </a:lnTo>
                <a:lnTo>
                  <a:pt x="630" y="92"/>
                </a:lnTo>
                <a:lnTo>
                  <a:pt x="632" y="120"/>
                </a:lnTo>
                <a:lnTo>
                  <a:pt x="636" y="212"/>
                </a:lnTo>
                <a:lnTo>
                  <a:pt x="232" y="206"/>
                </a:lnTo>
                <a:lnTo>
                  <a:pt x="146" y="208"/>
                </a:lnTo>
                <a:lnTo>
                  <a:pt x="78" y="178"/>
                </a:lnTo>
                <a:lnTo>
                  <a:pt x="40" y="156"/>
                </a:lnTo>
                <a:lnTo>
                  <a:pt x="4" y="136"/>
                </a:lnTo>
                <a:lnTo>
                  <a:pt x="0" y="112"/>
                </a:lnTo>
                <a:lnTo>
                  <a:pt x="2" y="76"/>
                </a:lnTo>
                <a:lnTo>
                  <a:pt x="24" y="48"/>
                </a:lnTo>
                <a:lnTo>
                  <a:pt x="64" y="26"/>
                </a:lnTo>
                <a:lnTo>
                  <a:pt x="94" y="12"/>
                </a:lnTo>
                <a:lnTo>
                  <a:pt x="130" y="8"/>
                </a:lnTo>
                <a:lnTo>
                  <a:pt x="610" y="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bg1">
                  <a:gamma/>
                  <a:shade val="56078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9878" name="Freeform 6"/>
          <p:cNvSpPr>
            <a:spLocks/>
          </p:cNvSpPr>
          <p:nvPr/>
        </p:nvSpPr>
        <p:spPr bwMode="auto">
          <a:xfrm>
            <a:off x="2349500" y="1625600"/>
            <a:ext cx="635000" cy="387350"/>
          </a:xfrm>
          <a:custGeom>
            <a:avLst/>
            <a:gdLst/>
            <a:ahLst/>
            <a:cxnLst>
              <a:cxn ang="0">
                <a:pos x="32" y="0"/>
              </a:cxn>
              <a:cxn ang="0">
                <a:pos x="18" y="40"/>
              </a:cxn>
              <a:cxn ang="0">
                <a:pos x="8" y="110"/>
              </a:cxn>
              <a:cxn ang="0">
                <a:pos x="4" y="170"/>
              </a:cxn>
              <a:cxn ang="0">
                <a:pos x="0" y="236"/>
              </a:cxn>
              <a:cxn ang="0">
                <a:pos x="398" y="244"/>
              </a:cxn>
              <a:cxn ang="0">
                <a:pos x="370" y="228"/>
              </a:cxn>
              <a:cxn ang="0">
                <a:pos x="352" y="178"/>
              </a:cxn>
              <a:cxn ang="0">
                <a:pos x="336" y="150"/>
              </a:cxn>
              <a:cxn ang="0">
                <a:pos x="338" y="112"/>
              </a:cxn>
              <a:cxn ang="0">
                <a:pos x="348" y="66"/>
              </a:cxn>
              <a:cxn ang="0">
                <a:pos x="366" y="26"/>
              </a:cxn>
              <a:cxn ang="0">
                <a:pos x="400" y="2"/>
              </a:cxn>
              <a:cxn ang="0">
                <a:pos x="32" y="0"/>
              </a:cxn>
            </a:cxnLst>
            <a:rect l="0" t="0" r="r" b="b"/>
            <a:pathLst>
              <a:path w="400" h="244">
                <a:moveTo>
                  <a:pt x="32" y="0"/>
                </a:moveTo>
                <a:lnTo>
                  <a:pt x="18" y="40"/>
                </a:lnTo>
                <a:lnTo>
                  <a:pt x="8" y="110"/>
                </a:lnTo>
                <a:lnTo>
                  <a:pt x="4" y="170"/>
                </a:lnTo>
                <a:lnTo>
                  <a:pt x="0" y="236"/>
                </a:lnTo>
                <a:lnTo>
                  <a:pt x="398" y="244"/>
                </a:lnTo>
                <a:lnTo>
                  <a:pt x="370" y="228"/>
                </a:lnTo>
                <a:lnTo>
                  <a:pt x="352" y="178"/>
                </a:lnTo>
                <a:lnTo>
                  <a:pt x="336" y="150"/>
                </a:lnTo>
                <a:lnTo>
                  <a:pt x="338" y="112"/>
                </a:lnTo>
                <a:lnTo>
                  <a:pt x="348" y="66"/>
                </a:lnTo>
                <a:lnTo>
                  <a:pt x="366" y="26"/>
                </a:lnTo>
                <a:lnTo>
                  <a:pt x="400" y="2"/>
                </a:lnTo>
                <a:lnTo>
                  <a:pt x="32" y="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bg1">
                  <a:gamma/>
                  <a:shade val="46275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30793" name="Freeform 7"/>
          <p:cNvSpPr>
            <a:spLocks/>
          </p:cNvSpPr>
          <p:nvPr/>
        </p:nvSpPr>
        <p:spPr bwMode="auto">
          <a:xfrm>
            <a:off x="3994150" y="1371600"/>
            <a:ext cx="171450" cy="869950"/>
          </a:xfrm>
          <a:custGeom>
            <a:avLst/>
            <a:gdLst>
              <a:gd name="T0" fmla="*/ 84 w 108"/>
              <a:gd name="T1" fmla="*/ 0 h 548"/>
              <a:gd name="T2" fmla="*/ 4 w 108"/>
              <a:gd name="T3" fmla="*/ 248 h 548"/>
              <a:gd name="T4" fmla="*/ 108 w 108"/>
              <a:gd name="T5" fmla="*/ 548 h 548"/>
              <a:gd name="T6" fmla="*/ 0 60000 65536"/>
              <a:gd name="T7" fmla="*/ 0 60000 65536"/>
              <a:gd name="T8" fmla="*/ 0 60000 65536"/>
              <a:gd name="T9" fmla="*/ 0 w 108"/>
              <a:gd name="T10" fmla="*/ 0 h 548"/>
              <a:gd name="T11" fmla="*/ 108 w 108"/>
              <a:gd name="T12" fmla="*/ 548 h 5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8" h="548">
                <a:moveTo>
                  <a:pt x="84" y="0"/>
                </a:moveTo>
                <a:cubicBezTo>
                  <a:pt x="42" y="78"/>
                  <a:pt x="0" y="157"/>
                  <a:pt x="4" y="248"/>
                </a:cubicBezTo>
                <a:cubicBezTo>
                  <a:pt x="8" y="339"/>
                  <a:pt x="58" y="443"/>
                  <a:pt x="108" y="54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aphicFrame>
        <p:nvGraphicFramePr>
          <p:cNvPr id="30723" name="Object 8"/>
          <p:cNvGraphicFramePr>
            <a:graphicFrameLocks noChangeAspect="1"/>
          </p:cNvGraphicFramePr>
          <p:nvPr/>
        </p:nvGraphicFramePr>
        <p:xfrm>
          <a:off x="25400" y="4406900"/>
          <a:ext cx="4619625" cy="1384300"/>
        </p:xfrm>
        <a:graphic>
          <a:graphicData uri="http://schemas.openxmlformats.org/presentationml/2006/ole">
            <p:oleObj spid="_x0000_s31460" name="Image bitmap" r:id="rId4" imgW="1457143" imgH="609524" progId="PBrush">
              <p:embed/>
            </p:oleObj>
          </a:graphicData>
        </a:graphic>
      </p:graphicFrame>
      <p:sp>
        <p:nvSpPr>
          <p:cNvPr id="30794" name="Line 9"/>
          <p:cNvSpPr>
            <a:spLocks noChangeShapeType="1"/>
          </p:cNvSpPr>
          <p:nvPr/>
        </p:nvSpPr>
        <p:spPr bwMode="auto">
          <a:xfrm>
            <a:off x="596900" y="5651500"/>
            <a:ext cx="0" cy="120650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30795" name="Line 10"/>
          <p:cNvSpPr>
            <a:spLocks noChangeShapeType="1"/>
          </p:cNvSpPr>
          <p:nvPr/>
        </p:nvSpPr>
        <p:spPr bwMode="auto">
          <a:xfrm>
            <a:off x="4381500" y="5651500"/>
            <a:ext cx="0" cy="120650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pSp>
        <p:nvGrpSpPr>
          <p:cNvPr id="30796" name="Group 11"/>
          <p:cNvGrpSpPr>
            <a:grpSpLocks/>
          </p:cNvGrpSpPr>
          <p:nvPr/>
        </p:nvGrpSpPr>
        <p:grpSpPr bwMode="auto">
          <a:xfrm>
            <a:off x="5373688" y="368300"/>
            <a:ext cx="436562" cy="5257800"/>
            <a:chOff x="3537" y="224"/>
            <a:chExt cx="275" cy="3768"/>
          </a:xfrm>
        </p:grpSpPr>
        <p:sp>
          <p:nvSpPr>
            <p:cNvPr id="30828" name="Freeform 12"/>
            <p:cNvSpPr>
              <a:spLocks/>
            </p:cNvSpPr>
            <p:nvPr/>
          </p:nvSpPr>
          <p:spPr bwMode="auto">
            <a:xfrm>
              <a:off x="3569" y="248"/>
              <a:ext cx="243" cy="3744"/>
            </a:xfrm>
            <a:custGeom>
              <a:avLst/>
              <a:gdLst>
                <a:gd name="T0" fmla="*/ 255 w 451"/>
                <a:gd name="T1" fmla="*/ 0 h 3536"/>
                <a:gd name="T2" fmla="*/ 31 w 451"/>
                <a:gd name="T3" fmla="*/ 456 h 3536"/>
                <a:gd name="T4" fmla="*/ 439 w 451"/>
                <a:gd name="T5" fmla="*/ 1312 h 3536"/>
                <a:gd name="T6" fmla="*/ 103 w 451"/>
                <a:gd name="T7" fmla="*/ 2680 h 3536"/>
                <a:gd name="T8" fmla="*/ 391 w 451"/>
                <a:gd name="T9" fmla="*/ 3536 h 35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1"/>
                <a:gd name="T16" fmla="*/ 0 h 3536"/>
                <a:gd name="T17" fmla="*/ 451 w 451"/>
                <a:gd name="T18" fmla="*/ 3536 h 3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1" h="3536">
                  <a:moveTo>
                    <a:pt x="255" y="0"/>
                  </a:moveTo>
                  <a:cubicBezTo>
                    <a:pt x="127" y="118"/>
                    <a:pt x="0" y="237"/>
                    <a:pt x="31" y="456"/>
                  </a:cubicBezTo>
                  <a:cubicBezTo>
                    <a:pt x="62" y="675"/>
                    <a:pt x="427" y="941"/>
                    <a:pt x="439" y="1312"/>
                  </a:cubicBezTo>
                  <a:cubicBezTo>
                    <a:pt x="451" y="1683"/>
                    <a:pt x="111" y="2309"/>
                    <a:pt x="103" y="2680"/>
                  </a:cubicBezTo>
                  <a:cubicBezTo>
                    <a:pt x="95" y="3051"/>
                    <a:pt x="243" y="3293"/>
                    <a:pt x="391" y="3536"/>
                  </a:cubicBezTo>
                </a:path>
              </a:pathLst>
            </a:custGeom>
            <a:noFill/>
            <a:ln w="76200" cmpd="sng">
              <a:solidFill>
                <a:schemeClr val="fol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829" name="Freeform 13"/>
            <p:cNvSpPr>
              <a:spLocks/>
            </p:cNvSpPr>
            <p:nvPr/>
          </p:nvSpPr>
          <p:spPr bwMode="auto">
            <a:xfrm>
              <a:off x="3537" y="224"/>
              <a:ext cx="243" cy="3744"/>
            </a:xfrm>
            <a:custGeom>
              <a:avLst/>
              <a:gdLst>
                <a:gd name="T0" fmla="*/ 255 w 451"/>
                <a:gd name="T1" fmla="*/ 0 h 3536"/>
                <a:gd name="T2" fmla="*/ 31 w 451"/>
                <a:gd name="T3" fmla="*/ 456 h 3536"/>
                <a:gd name="T4" fmla="*/ 439 w 451"/>
                <a:gd name="T5" fmla="*/ 1312 h 3536"/>
                <a:gd name="T6" fmla="*/ 103 w 451"/>
                <a:gd name="T7" fmla="*/ 2680 h 3536"/>
                <a:gd name="T8" fmla="*/ 391 w 451"/>
                <a:gd name="T9" fmla="*/ 3536 h 35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1"/>
                <a:gd name="T16" fmla="*/ 0 h 3536"/>
                <a:gd name="T17" fmla="*/ 451 w 451"/>
                <a:gd name="T18" fmla="*/ 3536 h 3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1" h="3536">
                  <a:moveTo>
                    <a:pt x="255" y="0"/>
                  </a:moveTo>
                  <a:cubicBezTo>
                    <a:pt x="127" y="118"/>
                    <a:pt x="0" y="237"/>
                    <a:pt x="31" y="456"/>
                  </a:cubicBezTo>
                  <a:cubicBezTo>
                    <a:pt x="62" y="675"/>
                    <a:pt x="427" y="941"/>
                    <a:pt x="439" y="1312"/>
                  </a:cubicBezTo>
                  <a:cubicBezTo>
                    <a:pt x="451" y="1683"/>
                    <a:pt x="111" y="2309"/>
                    <a:pt x="103" y="2680"/>
                  </a:cubicBezTo>
                  <a:cubicBezTo>
                    <a:pt x="95" y="3051"/>
                    <a:pt x="243" y="3293"/>
                    <a:pt x="391" y="3536"/>
                  </a:cubicBezTo>
                </a:path>
              </a:pathLst>
            </a:custGeom>
            <a:noFill/>
            <a:ln w="76200" cmpd="sng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79886" name="Text Box 14"/>
          <p:cNvSpPr txBox="1">
            <a:spLocks noChangeArrowheads="1"/>
          </p:cNvSpPr>
          <p:nvPr/>
        </p:nvSpPr>
        <p:spPr bwMode="auto">
          <a:xfrm>
            <a:off x="5930900" y="279400"/>
            <a:ext cx="3022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fr-FR" sz="200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Espèces chimiques   dans le bécher:</a:t>
            </a:r>
          </a:p>
        </p:txBody>
      </p:sp>
      <p:graphicFrame>
        <p:nvGraphicFramePr>
          <p:cNvPr id="30724" name="Object 15"/>
          <p:cNvGraphicFramePr>
            <a:graphicFrameLocks noChangeAspect="1"/>
          </p:cNvGraphicFramePr>
          <p:nvPr/>
        </p:nvGraphicFramePr>
        <p:xfrm>
          <a:off x="1976438" y="2247900"/>
          <a:ext cx="609600" cy="330200"/>
        </p:xfrm>
        <a:graphic>
          <a:graphicData uri="http://schemas.openxmlformats.org/presentationml/2006/ole">
            <p:oleObj spid="_x0000_s31461" name="CS ChemDraw Drawing" r:id="rId5" imgW="401320" imgH="218440" progId="ACD.ChemSketchCDX">
              <p:embed/>
            </p:oleObj>
          </a:graphicData>
        </a:graphic>
      </p:graphicFrame>
      <p:graphicFrame>
        <p:nvGraphicFramePr>
          <p:cNvPr id="30725" name="Object 16"/>
          <p:cNvGraphicFramePr>
            <a:graphicFrameLocks noChangeAspect="1"/>
          </p:cNvGraphicFramePr>
          <p:nvPr/>
        </p:nvGraphicFramePr>
        <p:xfrm>
          <a:off x="1182688" y="5675313"/>
          <a:ext cx="358775" cy="252412"/>
        </p:xfrm>
        <a:graphic>
          <a:graphicData uri="http://schemas.openxmlformats.org/presentationml/2006/ole">
            <p:oleObj spid="_x0000_s31462" name="CS ChemDraw Drawing" r:id="rId6" imgW="236220" imgH="167640" progId="ACD.ChemSketchCDX">
              <p:embed/>
            </p:oleObj>
          </a:graphicData>
        </a:graphic>
      </p:graphicFrame>
      <p:graphicFrame>
        <p:nvGraphicFramePr>
          <p:cNvPr id="30726" name="Object 17"/>
          <p:cNvGraphicFramePr>
            <a:graphicFrameLocks noChangeAspect="1"/>
          </p:cNvGraphicFramePr>
          <p:nvPr/>
        </p:nvGraphicFramePr>
        <p:xfrm>
          <a:off x="3055938" y="5918200"/>
          <a:ext cx="609600" cy="330200"/>
        </p:xfrm>
        <a:graphic>
          <a:graphicData uri="http://schemas.openxmlformats.org/presentationml/2006/ole">
            <p:oleObj spid="_x0000_s31463" name="CS ChemDraw Drawing" r:id="rId7" imgW="401320" imgH="218440" progId="ACD.ChemSketchCDX">
              <p:embed/>
            </p:oleObj>
          </a:graphicData>
        </a:graphic>
      </p:graphicFrame>
      <p:graphicFrame>
        <p:nvGraphicFramePr>
          <p:cNvPr id="30727" name="Object 18"/>
          <p:cNvGraphicFramePr>
            <a:graphicFrameLocks noChangeAspect="1"/>
          </p:cNvGraphicFramePr>
          <p:nvPr/>
        </p:nvGraphicFramePr>
        <p:xfrm>
          <a:off x="1868488" y="3948113"/>
          <a:ext cx="358775" cy="252412"/>
        </p:xfrm>
        <a:graphic>
          <a:graphicData uri="http://schemas.openxmlformats.org/presentationml/2006/ole">
            <p:oleObj spid="_x0000_s31464" name="CS ChemDraw Drawing" r:id="rId8" imgW="236220" imgH="167640" progId="ACD.ChemSketchCDX">
              <p:embed/>
            </p:oleObj>
          </a:graphicData>
        </a:graphic>
      </p:graphicFrame>
      <p:graphicFrame>
        <p:nvGraphicFramePr>
          <p:cNvPr id="30728" name="Object 19"/>
          <p:cNvGraphicFramePr>
            <a:graphicFrameLocks noChangeAspect="1"/>
          </p:cNvGraphicFramePr>
          <p:nvPr/>
        </p:nvGraphicFramePr>
        <p:xfrm>
          <a:off x="1843088" y="2919413"/>
          <a:ext cx="358775" cy="252412"/>
        </p:xfrm>
        <a:graphic>
          <a:graphicData uri="http://schemas.openxmlformats.org/presentationml/2006/ole">
            <p:oleObj spid="_x0000_s31465" name="CS ChemDraw Drawing" r:id="rId9" imgW="236220" imgH="167640" progId="ACD.ChemSketchCDX">
              <p:embed/>
            </p:oleObj>
          </a:graphicData>
        </a:graphic>
      </p:graphicFrame>
      <p:graphicFrame>
        <p:nvGraphicFramePr>
          <p:cNvPr id="30729" name="Object 20"/>
          <p:cNvGraphicFramePr>
            <a:graphicFrameLocks noChangeAspect="1"/>
          </p:cNvGraphicFramePr>
          <p:nvPr/>
        </p:nvGraphicFramePr>
        <p:xfrm>
          <a:off x="1671638" y="1270000"/>
          <a:ext cx="609600" cy="330200"/>
        </p:xfrm>
        <a:graphic>
          <a:graphicData uri="http://schemas.openxmlformats.org/presentationml/2006/ole">
            <p:oleObj spid="_x0000_s31466" name="CS ChemDraw Drawing" r:id="rId10" imgW="401320" imgH="218440" progId="ACD.ChemSketchCDX">
              <p:embed/>
            </p:oleObj>
          </a:graphicData>
        </a:graphic>
      </p:graphicFrame>
      <p:sp>
        <p:nvSpPr>
          <p:cNvPr id="30798" name="Rectangle 21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30799" name="Freeform 22"/>
          <p:cNvSpPr>
            <a:spLocks/>
          </p:cNvSpPr>
          <p:nvPr/>
        </p:nvSpPr>
        <p:spPr bwMode="auto">
          <a:xfrm>
            <a:off x="762000" y="5321300"/>
            <a:ext cx="3441700" cy="158750"/>
          </a:xfrm>
          <a:custGeom>
            <a:avLst/>
            <a:gdLst>
              <a:gd name="T0" fmla="*/ 0 w 2168"/>
              <a:gd name="T1" fmla="*/ 0 h 100"/>
              <a:gd name="T2" fmla="*/ 264 w 2168"/>
              <a:gd name="T3" fmla="*/ 56 h 100"/>
              <a:gd name="T4" fmla="*/ 768 w 2168"/>
              <a:gd name="T5" fmla="*/ 88 h 100"/>
              <a:gd name="T6" fmla="*/ 1320 w 2168"/>
              <a:gd name="T7" fmla="*/ 96 h 100"/>
              <a:gd name="T8" fmla="*/ 1728 w 2168"/>
              <a:gd name="T9" fmla="*/ 64 h 100"/>
              <a:gd name="T10" fmla="*/ 2168 w 2168"/>
              <a:gd name="T11" fmla="*/ 8 h 1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168"/>
              <a:gd name="T19" fmla="*/ 0 h 100"/>
              <a:gd name="T20" fmla="*/ 2168 w 2168"/>
              <a:gd name="T21" fmla="*/ 100 h 1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8" h="100">
                <a:moveTo>
                  <a:pt x="0" y="0"/>
                </a:moveTo>
                <a:cubicBezTo>
                  <a:pt x="68" y="20"/>
                  <a:pt x="136" y="41"/>
                  <a:pt x="264" y="56"/>
                </a:cubicBezTo>
                <a:cubicBezTo>
                  <a:pt x="392" y="71"/>
                  <a:pt x="592" y="81"/>
                  <a:pt x="768" y="88"/>
                </a:cubicBezTo>
                <a:cubicBezTo>
                  <a:pt x="944" y="95"/>
                  <a:pt x="1160" y="100"/>
                  <a:pt x="1320" y="96"/>
                </a:cubicBezTo>
                <a:cubicBezTo>
                  <a:pt x="1480" y="92"/>
                  <a:pt x="1587" y="79"/>
                  <a:pt x="1728" y="64"/>
                </a:cubicBezTo>
                <a:cubicBezTo>
                  <a:pt x="1869" y="49"/>
                  <a:pt x="2018" y="28"/>
                  <a:pt x="2168" y="8"/>
                </a:cubicBezTo>
              </a:path>
            </a:pathLst>
          </a:custGeom>
          <a:noFill/>
          <a:ln w="12700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aphicFrame>
        <p:nvGraphicFramePr>
          <p:cNvPr id="30730" name="Object 23"/>
          <p:cNvGraphicFramePr>
            <a:graphicFrameLocks noChangeAspect="1"/>
          </p:cNvGraphicFramePr>
          <p:nvPr/>
        </p:nvGraphicFramePr>
        <p:xfrm>
          <a:off x="798513" y="6000750"/>
          <a:ext cx="463550" cy="268288"/>
        </p:xfrm>
        <a:graphic>
          <a:graphicData uri="http://schemas.openxmlformats.org/presentationml/2006/ole">
            <p:oleObj spid="_x0000_s31467" name="CS ChemDraw Drawing" r:id="rId11" imgW="304800" imgH="177800" progId="ACD.ChemSketchCDX">
              <p:embed/>
            </p:oleObj>
          </a:graphicData>
        </a:graphic>
      </p:graphicFrame>
      <p:graphicFrame>
        <p:nvGraphicFramePr>
          <p:cNvPr id="30731" name="Object 25"/>
          <p:cNvGraphicFramePr>
            <a:graphicFrameLocks noChangeAspect="1"/>
          </p:cNvGraphicFramePr>
          <p:nvPr/>
        </p:nvGraphicFramePr>
        <p:xfrm>
          <a:off x="1636713" y="6407150"/>
          <a:ext cx="463550" cy="268288"/>
        </p:xfrm>
        <a:graphic>
          <a:graphicData uri="http://schemas.openxmlformats.org/presentationml/2006/ole">
            <p:oleObj spid="_x0000_s31468" name="CS ChemDraw Drawing" r:id="rId12" imgW="304800" imgH="177800" progId="ACD.ChemSketchCDX">
              <p:embed/>
            </p:oleObj>
          </a:graphicData>
        </a:graphic>
      </p:graphicFrame>
      <p:graphicFrame>
        <p:nvGraphicFramePr>
          <p:cNvPr id="30732" name="Object 26"/>
          <p:cNvGraphicFramePr>
            <a:graphicFrameLocks noChangeAspect="1"/>
          </p:cNvGraphicFramePr>
          <p:nvPr/>
        </p:nvGraphicFramePr>
        <p:xfrm>
          <a:off x="2249488" y="3135313"/>
          <a:ext cx="358775" cy="252412"/>
        </p:xfrm>
        <a:graphic>
          <a:graphicData uri="http://schemas.openxmlformats.org/presentationml/2006/ole">
            <p:oleObj spid="_x0000_s31469" name="CS ChemDraw Drawing" r:id="rId13" imgW="236220" imgH="167640" progId="ACD.ChemSketchCDX">
              <p:embed/>
            </p:oleObj>
          </a:graphicData>
        </a:graphic>
      </p:graphicFrame>
      <p:graphicFrame>
        <p:nvGraphicFramePr>
          <p:cNvPr id="30733" name="Object 27"/>
          <p:cNvGraphicFramePr>
            <a:graphicFrameLocks noChangeAspect="1"/>
          </p:cNvGraphicFramePr>
          <p:nvPr/>
        </p:nvGraphicFramePr>
        <p:xfrm>
          <a:off x="681038" y="5435600"/>
          <a:ext cx="609600" cy="330200"/>
        </p:xfrm>
        <a:graphic>
          <a:graphicData uri="http://schemas.openxmlformats.org/presentationml/2006/ole">
            <p:oleObj spid="_x0000_s31470" name="CS ChemDraw Drawing" r:id="rId14" imgW="401320" imgH="218440" progId="ACD.ChemSketchCDX">
              <p:embed/>
            </p:oleObj>
          </a:graphicData>
        </a:graphic>
      </p:graphicFrame>
      <p:graphicFrame>
        <p:nvGraphicFramePr>
          <p:cNvPr id="30734" name="Object 28"/>
          <p:cNvGraphicFramePr>
            <a:graphicFrameLocks noChangeAspect="1"/>
          </p:cNvGraphicFramePr>
          <p:nvPr/>
        </p:nvGraphicFramePr>
        <p:xfrm>
          <a:off x="1976438" y="3505200"/>
          <a:ext cx="609600" cy="330200"/>
        </p:xfrm>
        <a:graphic>
          <a:graphicData uri="http://schemas.openxmlformats.org/presentationml/2006/ole">
            <p:oleObj spid="_x0000_s31471" name="CS ChemDraw Drawing" r:id="rId15" imgW="401320" imgH="218440" progId="ACD.ChemSketchCDX">
              <p:embed/>
            </p:oleObj>
          </a:graphicData>
        </a:graphic>
      </p:graphicFrame>
      <p:graphicFrame>
        <p:nvGraphicFramePr>
          <p:cNvPr id="30735" name="Object 29"/>
          <p:cNvGraphicFramePr>
            <a:graphicFrameLocks noChangeAspect="1"/>
          </p:cNvGraphicFramePr>
          <p:nvPr/>
        </p:nvGraphicFramePr>
        <p:xfrm>
          <a:off x="1766888" y="2043113"/>
          <a:ext cx="358775" cy="252412"/>
        </p:xfrm>
        <a:graphic>
          <a:graphicData uri="http://schemas.openxmlformats.org/presentationml/2006/ole">
            <p:oleObj spid="_x0000_s31472" name="CS ChemDraw Drawing" r:id="rId16" imgW="236220" imgH="167640" progId="ACD.ChemSketchCDX">
              <p:embed/>
            </p:oleObj>
          </a:graphicData>
        </a:graphic>
      </p:graphicFrame>
      <p:graphicFrame>
        <p:nvGraphicFramePr>
          <p:cNvPr id="30736" name="Object 30"/>
          <p:cNvGraphicFramePr>
            <a:graphicFrameLocks noChangeAspect="1"/>
          </p:cNvGraphicFramePr>
          <p:nvPr/>
        </p:nvGraphicFramePr>
        <p:xfrm>
          <a:off x="3151188" y="6323013"/>
          <a:ext cx="358775" cy="252412"/>
        </p:xfrm>
        <a:graphic>
          <a:graphicData uri="http://schemas.openxmlformats.org/presentationml/2006/ole">
            <p:oleObj spid="_x0000_s31473" name="CS ChemDraw Drawing" r:id="rId17" imgW="236220" imgH="167640" progId="ACD.ChemSketchCDX">
              <p:embed/>
            </p:oleObj>
          </a:graphicData>
        </a:graphic>
      </p:graphicFrame>
      <p:graphicFrame>
        <p:nvGraphicFramePr>
          <p:cNvPr id="30737" name="Object 31"/>
          <p:cNvGraphicFramePr>
            <a:graphicFrameLocks noChangeAspect="1"/>
          </p:cNvGraphicFramePr>
          <p:nvPr/>
        </p:nvGraphicFramePr>
        <p:xfrm>
          <a:off x="1951038" y="2578100"/>
          <a:ext cx="609600" cy="330200"/>
        </p:xfrm>
        <a:graphic>
          <a:graphicData uri="http://schemas.openxmlformats.org/presentationml/2006/ole">
            <p:oleObj spid="_x0000_s31474" name="CS ChemDraw Drawing" r:id="rId18" imgW="401320" imgH="218440" progId="ACD.ChemSketchCDX">
              <p:embed/>
            </p:oleObj>
          </a:graphicData>
        </a:graphic>
      </p:graphicFrame>
      <p:graphicFrame>
        <p:nvGraphicFramePr>
          <p:cNvPr id="30738" name="Object 32"/>
          <p:cNvGraphicFramePr>
            <a:graphicFrameLocks noChangeAspect="1"/>
          </p:cNvGraphicFramePr>
          <p:nvPr/>
        </p:nvGraphicFramePr>
        <p:xfrm>
          <a:off x="2160588" y="6488113"/>
          <a:ext cx="358775" cy="252412"/>
        </p:xfrm>
        <a:graphic>
          <a:graphicData uri="http://schemas.openxmlformats.org/presentationml/2006/ole">
            <p:oleObj spid="_x0000_s31475" name="CS ChemDraw Drawing" r:id="rId19" imgW="236220" imgH="167640" progId="ACD.ChemSketchCDX">
              <p:embed/>
            </p:oleObj>
          </a:graphicData>
        </a:graphic>
      </p:graphicFrame>
      <p:graphicFrame>
        <p:nvGraphicFramePr>
          <p:cNvPr id="30739" name="Object 33"/>
          <p:cNvGraphicFramePr>
            <a:graphicFrameLocks noChangeAspect="1"/>
          </p:cNvGraphicFramePr>
          <p:nvPr/>
        </p:nvGraphicFramePr>
        <p:xfrm>
          <a:off x="2376488" y="5345113"/>
          <a:ext cx="358775" cy="252412"/>
        </p:xfrm>
        <a:graphic>
          <a:graphicData uri="http://schemas.openxmlformats.org/presentationml/2006/ole">
            <p:oleObj spid="_x0000_s31476" name="CS ChemDraw Drawing" r:id="rId20" imgW="236220" imgH="167640" progId="ACD.ChemSketchCDX">
              <p:embed/>
            </p:oleObj>
          </a:graphicData>
        </a:graphic>
      </p:graphicFrame>
      <p:graphicFrame>
        <p:nvGraphicFramePr>
          <p:cNvPr id="30740" name="Object 34"/>
          <p:cNvGraphicFramePr>
            <a:graphicFrameLocks noChangeAspect="1"/>
          </p:cNvGraphicFramePr>
          <p:nvPr/>
        </p:nvGraphicFramePr>
        <p:xfrm>
          <a:off x="1490663" y="5886450"/>
          <a:ext cx="512762" cy="311150"/>
        </p:xfrm>
        <a:graphic>
          <a:graphicData uri="http://schemas.openxmlformats.org/presentationml/2006/ole">
            <p:oleObj spid="_x0000_s31477" name="CS ChemDraw Drawing" r:id="rId21" imgW="337820" imgH="205740" progId="ACD.ChemSketchCDX">
              <p:embed/>
            </p:oleObj>
          </a:graphicData>
        </a:graphic>
      </p:graphicFrame>
      <p:graphicFrame>
        <p:nvGraphicFramePr>
          <p:cNvPr id="30741" name="Object 35"/>
          <p:cNvGraphicFramePr>
            <a:graphicFrameLocks noChangeAspect="1"/>
          </p:cNvGraphicFramePr>
          <p:nvPr/>
        </p:nvGraphicFramePr>
        <p:xfrm>
          <a:off x="1643063" y="5454650"/>
          <a:ext cx="512762" cy="311150"/>
        </p:xfrm>
        <a:graphic>
          <a:graphicData uri="http://schemas.openxmlformats.org/presentationml/2006/ole">
            <p:oleObj spid="_x0000_s31478" name="CS ChemDraw Drawing" r:id="rId22" imgW="337820" imgH="205740" progId="ACD.ChemSketchCDX">
              <p:embed/>
            </p:oleObj>
          </a:graphicData>
        </a:graphic>
      </p:graphicFrame>
      <p:graphicFrame>
        <p:nvGraphicFramePr>
          <p:cNvPr id="30742" name="Object 36"/>
          <p:cNvGraphicFramePr>
            <a:graphicFrameLocks noChangeAspect="1"/>
          </p:cNvGraphicFramePr>
          <p:nvPr/>
        </p:nvGraphicFramePr>
        <p:xfrm>
          <a:off x="2198688" y="5751513"/>
          <a:ext cx="358775" cy="252412"/>
        </p:xfrm>
        <a:graphic>
          <a:graphicData uri="http://schemas.openxmlformats.org/presentationml/2006/ole">
            <p:oleObj spid="_x0000_s31479" name="CS ChemDraw Drawing" r:id="rId23" imgW="236220" imgH="167640" progId="ACD.ChemSketchCDX">
              <p:embed/>
            </p:oleObj>
          </a:graphicData>
        </a:graphic>
      </p:graphicFrame>
      <p:graphicFrame>
        <p:nvGraphicFramePr>
          <p:cNvPr id="30743" name="Object 37"/>
          <p:cNvGraphicFramePr>
            <a:graphicFrameLocks noChangeAspect="1"/>
          </p:cNvGraphicFramePr>
          <p:nvPr/>
        </p:nvGraphicFramePr>
        <p:xfrm>
          <a:off x="2640013" y="5822950"/>
          <a:ext cx="463550" cy="268288"/>
        </p:xfrm>
        <a:graphic>
          <a:graphicData uri="http://schemas.openxmlformats.org/presentationml/2006/ole">
            <p:oleObj spid="_x0000_s31480" name="CS ChemDraw Drawing" r:id="rId24" imgW="304800" imgH="177800" progId="ACD.ChemSketchCDX">
              <p:embed/>
            </p:oleObj>
          </a:graphicData>
        </a:graphic>
      </p:graphicFrame>
      <p:graphicFrame>
        <p:nvGraphicFramePr>
          <p:cNvPr id="30744" name="Object 38"/>
          <p:cNvGraphicFramePr>
            <a:graphicFrameLocks noChangeAspect="1"/>
          </p:cNvGraphicFramePr>
          <p:nvPr/>
        </p:nvGraphicFramePr>
        <p:xfrm>
          <a:off x="3643313" y="6140450"/>
          <a:ext cx="463550" cy="268288"/>
        </p:xfrm>
        <a:graphic>
          <a:graphicData uri="http://schemas.openxmlformats.org/presentationml/2006/ole">
            <p:oleObj spid="_x0000_s31481" name="CS ChemDraw Drawing" r:id="rId25" imgW="304800" imgH="177800" progId="ACD.ChemSketchCDX">
              <p:embed/>
            </p:oleObj>
          </a:graphicData>
        </a:graphic>
      </p:graphicFrame>
      <p:graphicFrame>
        <p:nvGraphicFramePr>
          <p:cNvPr id="30745" name="Object 39"/>
          <p:cNvGraphicFramePr>
            <a:graphicFrameLocks noChangeAspect="1"/>
          </p:cNvGraphicFramePr>
          <p:nvPr/>
        </p:nvGraphicFramePr>
        <p:xfrm>
          <a:off x="2900363" y="5429250"/>
          <a:ext cx="512762" cy="311150"/>
        </p:xfrm>
        <a:graphic>
          <a:graphicData uri="http://schemas.openxmlformats.org/presentationml/2006/ole">
            <p:oleObj spid="_x0000_s31482" name="CS ChemDraw Drawing" r:id="rId26" imgW="337820" imgH="205740" progId="ACD.ChemSketchCDX">
              <p:embed/>
            </p:oleObj>
          </a:graphicData>
        </a:graphic>
      </p:graphicFrame>
      <p:graphicFrame>
        <p:nvGraphicFramePr>
          <p:cNvPr id="30746" name="Object 40"/>
          <p:cNvGraphicFramePr>
            <a:graphicFrameLocks noChangeAspect="1"/>
          </p:cNvGraphicFramePr>
          <p:nvPr/>
        </p:nvGraphicFramePr>
        <p:xfrm>
          <a:off x="3522663" y="5632450"/>
          <a:ext cx="512762" cy="311150"/>
        </p:xfrm>
        <a:graphic>
          <a:graphicData uri="http://schemas.openxmlformats.org/presentationml/2006/ole">
            <p:oleObj spid="_x0000_s31483" name="CS ChemDraw Drawing" r:id="rId27" imgW="337820" imgH="205740" progId="ACD.ChemSketchCDX">
              <p:embed/>
            </p:oleObj>
          </a:graphicData>
        </a:graphic>
      </p:graphicFrame>
      <p:graphicFrame>
        <p:nvGraphicFramePr>
          <p:cNvPr id="30747" name="Object 41"/>
          <p:cNvGraphicFramePr>
            <a:graphicFrameLocks noChangeAspect="1"/>
          </p:cNvGraphicFramePr>
          <p:nvPr/>
        </p:nvGraphicFramePr>
        <p:xfrm>
          <a:off x="2633663" y="6292850"/>
          <a:ext cx="512762" cy="311150"/>
        </p:xfrm>
        <a:graphic>
          <a:graphicData uri="http://schemas.openxmlformats.org/presentationml/2006/ole">
            <p:oleObj spid="_x0000_s31484" name="CS ChemDraw Drawing" r:id="rId28" imgW="337820" imgH="205740" progId="ACD.ChemSketchCDX">
              <p:embed/>
            </p:oleObj>
          </a:graphicData>
        </a:graphic>
      </p:graphicFrame>
      <p:graphicFrame>
        <p:nvGraphicFramePr>
          <p:cNvPr id="30748" name="Object 42"/>
          <p:cNvGraphicFramePr>
            <a:graphicFrameLocks noChangeAspect="1"/>
          </p:cNvGraphicFramePr>
          <p:nvPr/>
        </p:nvGraphicFramePr>
        <p:xfrm>
          <a:off x="2100263" y="6102350"/>
          <a:ext cx="512762" cy="311150"/>
        </p:xfrm>
        <a:graphic>
          <a:graphicData uri="http://schemas.openxmlformats.org/presentationml/2006/ole">
            <p:oleObj spid="_x0000_s31485" name="CS ChemDraw Drawing" r:id="rId29" imgW="337820" imgH="205740" progId="ACD.ChemSketchCDX">
              <p:embed/>
            </p:oleObj>
          </a:graphicData>
        </a:graphic>
      </p:graphicFrame>
      <p:graphicFrame>
        <p:nvGraphicFramePr>
          <p:cNvPr id="30749" name="Object 43"/>
          <p:cNvGraphicFramePr>
            <a:graphicFrameLocks noChangeAspect="1"/>
          </p:cNvGraphicFramePr>
          <p:nvPr/>
        </p:nvGraphicFramePr>
        <p:xfrm>
          <a:off x="754063" y="6394450"/>
          <a:ext cx="512762" cy="311150"/>
        </p:xfrm>
        <a:graphic>
          <a:graphicData uri="http://schemas.openxmlformats.org/presentationml/2006/ole">
            <p:oleObj spid="_x0000_s31486" name="CS ChemDraw Drawing" r:id="rId30" imgW="337820" imgH="205740" progId="ACD.ChemSketchCDX">
              <p:embed/>
            </p:oleObj>
          </a:graphicData>
        </a:graphic>
      </p:graphicFrame>
      <p:graphicFrame>
        <p:nvGraphicFramePr>
          <p:cNvPr id="30750" name="Object 44"/>
          <p:cNvGraphicFramePr>
            <a:graphicFrameLocks noChangeAspect="1"/>
          </p:cNvGraphicFramePr>
          <p:nvPr/>
        </p:nvGraphicFramePr>
        <p:xfrm>
          <a:off x="1223963" y="6153150"/>
          <a:ext cx="512762" cy="311150"/>
        </p:xfrm>
        <a:graphic>
          <a:graphicData uri="http://schemas.openxmlformats.org/presentationml/2006/ole">
            <p:oleObj spid="_x0000_s31487" name="CS ChemDraw Drawing" r:id="rId31" imgW="337820" imgH="205740" progId="ACD.ChemSketchCDX">
              <p:embed/>
            </p:oleObj>
          </a:graphicData>
        </a:graphic>
      </p:graphicFrame>
      <p:graphicFrame>
        <p:nvGraphicFramePr>
          <p:cNvPr id="30751" name="Object 45"/>
          <p:cNvGraphicFramePr>
            <a:graphicFrameLocks noChangeAspect="1"/>
          </p:cNvGraphicFramePr>
          <p:nvPr/>
        </p:nvGraphicFramePr>
        <p:xfrm>
          <a:off x="1900238" y="939800"/>
          <a:ext cx="609600" cy="330200"/>
        </p:xfrm>
        <a:graphic>
          <a:graphicData uri="http://schemas.openxmlformats.org/presentationml/2006/ole">
            <p:oleObj spid="_x0000_s31488" name="CS ChemDraw Drawing" r:id="rId32" imgW="401320" imgH="218440" progId="ACD.ChemSketchCDX">
              <p:embed/>
            </p:oleObj>
          </a:graphicData>
        </a:graphic>
      </p:graphicFrame>
      <p:graphicFrame>
        <p:nvGraphicFramePr>
          <p:cNvPr id="30752" name="Object 46"/>
          <p:cNvGraphicFramePr>
            <a:graphicFrameLocks noChangeAspect="1"/>
          </p:cNvGraphicFramePr>
          <p:nvPr/>
        </p:nvGraphicFramePr>
        <p:xfrm>
          <a:off x="2262188" y="1217613"/>
          <a:ext cx="358775" cy="252412"/>
        </p:xfrm>
        <a:graphic>
          <a:graphicData uri="http://schemas.openxmlformats.org/presentationml/2006/ole">
            <p:oleObj spid="_x0000_s31489" name="CS ChemDraw Drawing" r:id="rId33" imgW="236220" imgH="167640" progId="ACD.ChemSketchCDX">
              <p:embed/>
            </p:oleObj>
          </a:graphicData>
        </a:graphic>
      </p:graphicFrame>
      <p:graphicFrame>
        <p:nvGraphicFramePr>
          <p:cNvPr id="30753" name="Object 47"/>
          <p:cNvGraphicFramePr>
            <a:graphicFrameLocks noChangeAspect="1"/>
          </p:cNvGraphicFramePr>
          <p:nvPr/>
        </p:nvGraphicFramePr>
        <p:xfrm>
          <a:off x="2420938" y="635000"/>
          <a:ext cx="609600" cy="330200"/>
        </p:xfrm>
        <a:graphic>
          <a:graphicData uri="http://schemas.openxmlformats.org/presentationml/2006/ole">
            <p:oleObj spid="_x0000_s31490" name="CS ChemDraw Drawing" r:id="rId34" imgW="401320" imgH="218440" progId="ACD.ChemSketchCDX">
              <p:embed/>
            </p:oleObj>
          </a:graphicData>
        </a:graphic>
      </p:graphicFrame>
      <p:graphicFrame>
        <p:nvGraphicFramePr>
          <p:cNvPr id="30754" name="Object 48"/>
          <p:cNvGraphicFramePr>
            <a:graphicFrameLocks noChangeAspect="1"/>
          </p:cNvGraphicFramePr>
          <p:nvPr/>
        </p:nvGraphicFramePr>
        <p:xfrm>
          <a:off x="1500188" y="914400"/>
          <a:ext cx="358775" cy="252413"/>
        </p:xfrm>
        <a:graphic>
          <a:graphicData uri="http://schemas.openxmlformats.org/presentationml/2006/ole">
            <p:oleObj spid="_x0000_s31491" name="CS ChemDraw Drawing" r:id="rId35" imgW="236220" imgH="167640" progId="ACD.ChemSketchCDX">
              <p:embed/>
            </p:oleObj>
          </a:graphicData>
        </a:graphic>
      </p:graphicFrame>
      <p:graphicFrame>
        <p:nvGraphicFramePr>
          <p:cNvPr id="30755" name="Object 49"/>
          <p:cNvGraphicFramePr>
            <a:graphicFrameLocks noChangeAspect="1"/>
          </p:cNvGraphicFramePr>
          <p:nvPr/>
        </p:nvGraphicFramePr>
        <p:xfrm>
          <a:off x="1379538" y="558800"/>
          <a:ext cx="609600" cy="330200"/>
        </p:xfrm>
        <a:graphic>
          <a:graphicData uri="http://schemas.openxmlformats.org/presentationml/2006/ole">
            <p:oleObj spid="_x0000_s31492" name="CS ChemDraw Drawing" r:id="rId36" imgW="401320" imgH="218440" progId="ACD.ChemSketchCDX">
              <p:embed/>
            </p:oleObj>
          </a:graphicData>
        </a:graphic>
      </p:graphicFrame>
      <p:graphicFrame>
        <p:nvGraphicFramePr>
          <p:cNvPr id="30756" name="Object 50"/>
          <p:cNvGraphicFramePr>
            <a:graphicFrameLocks noChangeAspect="1"/>
          </p:cNvGraphicFramePr>
          <p:nvPr/>
        </p:nvGraphicFramePr>
        <p:xfrm>
          <a:off x="2071688" y="647700"/>
          <a:ext cx="358775" cy="252413"/>
        </p:xfrm>
        <a:graphic>
          <a:graphicData uri="http://schemas.openxmlformats.org/presentationml/2006/ole">
            <p:oleObj spid="_x0000_s31493" name="CS ChemDraw Drawing" r:id="rId37" imgW="236220" imgH="167640" progId="ACD.ChemSketchCDX">
              <p:embed/>
            </p:oleObj>
          </a:graphicData>
        </a:graphic>
      </p:graphicFrame>
      <p:graphicFrame>
        <p:nvGraphicFramePr>
          <p:cNvPr id="30757" name="Object 51"/>
          <p:cNvGraphicFramePr>
            <a:graphicFrameLocks noChangeAspect="1"/>
          </p:cNvGraphicFramePr>
          <p:nvPr/>
        </p:nvGraphicFramePr>
        <p:xfrm>
          <a:off x="1620838" y="254000"/>
          <a:ext cx="609600" cy="330200"/>
        </p:xfrm>
        <a:graphic>
          <a:graphicData uri="http://schemas.openxmlformats.org/presentationml/2006/ole">
            <p:oleObj spid="_x0000_s31494" name="CS ChemDraw Drawing" r:id="rId38" imgW="401320" imgH="218440" progId="ACD.ChemSketchCDX">
              <p:embed/>
            </p:oleObj>
          </a:graphicData>
        </a:graphic>
      </p:graphicFrame>
      <p:graphicFrame>
        <p:nvGraphicFramePr>
          <p:cNvPr id="30758" name="Object 52"/>
          <p:cNvGraphicFramePr>
            <a:graphicFrameLocks noChangeAspect="1"/>
          </p:cNvGraphicFramePr>
          <p:nvPr/>
        </p:nvGraphicFramePr>
        <p:xfrm>
          <a:off x="2312988" y="355600"/>
          <a:ext cx="358775" cy="252413"/>
        </p:xfrm>
        <a:graphic>
          <a:graphicData uri="http://schemas.openxmlformats.org/presentationml/2006/ole">
            <p:oleObj spid="_x0000_s31495" name="CS ChemDraw Drawing" r:id="rId39" imgW="236220" imgH="167640" progId="ACD.ChemSketchCDX">
              <p:embed/>
            </p:oleObj>
          </a:graphicData>
        </a:graphic>
      </p:graphicFrame>
      <p:graphicFrame>
        <p:nvGraphicFramePr>
          <p:cNvPr id="30759" name="Object 53"/>
          <p:cNvGraphicFramePr>
            <a:graphicFrameLocks noChangeAspect="1"/>
          </p:cNvGraphicFramePr>
          <p:nvPr/>
        </p:nvGraphicFramePr>
        <p:xfrm>
          <a:off x="1550988" y="5218113"/>
          <a:ext cx="358775" cy="252412"/>
        </p:xfrm>
        <a:graphic>
          <a:graphicData uri="http://schemas.openxmlformats.org/presentationml/2006/ole">
            <p:oleObj spid="_x0000_s31496" name="CS ChemDraw Drawing" r:id="rId40" imgW="236220" imgH="167640" progId="ACD.ChemSketchCDX">
              <p:embed/>
            </p:oleObj>
          </a:graphicData>
        </a:graphic>
      </p:graphicFrame>
      <p:graphicFrame>
        <p:nvGraphicFramePr>
          <p:cNvPr id="30760" name="Object 54"/>
          <p:cNvGraphicFramePr>
            <a:graphicFrameLocks noChangeAspect="1"/>
          </p:cNvGraphicFramePr>
          <p:nvPr/>
        </p:nvGraphicFramePr>
        <p:xfrm>
          <a:off x="2630488" y="0"/>
          <a:ext cx="358775" cy="252413"/>
        </p:xfrm>
        <a:graphic>
          <a:graphicData uri="http://schemas.openxmlformats.org/presentationml/2006/ole">
            <p:oleObj spid="_x0000_s31497" name="CS ChemDraw Drawing" r:id="rId41" imgW="236220" imgH="167640" progId="ACD.ChemSketchCDX">
              <p:embed/>
            </p:oleObj>
          </a:graphicData>
        </a:graphic>
      </p:graphicFrame>
      <p:graphicFrame>
        <p:nvGraphicFramePr>
          <p:cNvPr id="30761" name="Object 55"/>
          <p:cNvGraphicFramePr>
            <a:graphicFrameLocks noChangeAspect="1"/>
          </p:cNvGraphicFramePr>
          <p:nvPr/>
        </p:nvGraphicFramePr>
        <p:xfrm>
          <a:off x="1544638" y="-76200"/>
          <a:ext cx="609600" cy="330200"/>
        </p:xfrm>
        <a:graphic>
          <a:graphicData uri="http://schemas.openxmlformats.org/presentationml/2006/ole">
            <p:oleObj spid="_x0000_s31498" name="CS ChemDraw Drawing" r:id="rId42" imgW="401320" imgH="218440" progId="ACD.ChemSketchCDX">
              <p:embed/>
            </p:oleObj>
          </a:graphicData>
        </a:graphic>
      </p:graphicFrame>
      <p:grpSp>
        <p:nvGrpSpPr>
          <p:cNvPr id="30800" name="Group 56"/>
          <p:cNvGrpSpPr>
            <a:grpSpLocks/>
          </p:cNvGrpSpPr>
          <p:nvPr/>
        </p:nvGrpSpPr>
        <p:grpSpPr bwMode="auto">
          <a:xfrm>
            <a:off x="5384800" y="5842000"/>
            <a:ext cx="3676650" cy="939800"/>
            <a:chOff x="3392" y="3680"/>
            <a:chExt cx="2316" cy="592"/>
          </a:xfrm>
        </p:grpSpPr>
        <p:sp>
          <p:nvSpPr>
            <p:cNvPr id="30823" name="Text Box 57"/>
            <p:cNvSpPr txBox="1">
              <a:spLocks noChangeArrowheads="1"/>
            </p:cNvSpPr>
            <p:nvPr/>
          </p:nvSpPr>
          <p:spPr bwMode="auto">
            <a:xfrm>
              <a:off x="3392" y="3680"/>
              <a:ext cx="192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>
                  <a:solidFill>
                    <a:srgbClr val="FF0000"/>
                  </a:solidFill>
                  <a:latin typeface="Comic Sans MS" pitchFamily="66" charset="0"/>
                </a:rPr>
                <a:t>Réaction support de titrage:</a:t>
              </a:r>
            </a:p>
          </p:txBody>
        </p:sp>
        <p:sp>
          <p:nvSpPr>
            <p:cNvPr id="30824" name="AutoShape 58"/>
            <p:cNvSpPr>
              <a:spLocks noChangeArrowheads="1"/>
            </p:cNvSpPr>
            <p:nvPr/>
          </p:nvSpPr>
          <p:spPr bwMode="auto">
            <a:xfrm>
              <a:off x="3453" y="3921"/>
              <a:ext cx="2255" cy="351"/>
            </a:xfrm>
            <a:prstGeom prst="roundRect">
              <a:avLst>
                <a:gd name="adj" fmla="val 16667"/>
              </a:avLst>
            </a:prstGeom>
            <a:solidFill>
              <a:schemeClr val="folHlink"/>
            </a:soli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79931" name="AutoShape 59"/>
            <p:cNvSpPr>
              <a:spLocks noChangeArrowheads="1"/>
            </p:cNvSpPr>
            <p:nvPr/>
          </p:nvSpPr>
          <p:spPr bwMode="auto">
            <a:xfrm>
              <a:off x="3405" y="3857"/>
              <a:ext cx="2255" cy="367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1">
                    <a:gamma/>
                    <a:shade val="7607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76078"/>
                    <a:invGamma/>
                  </a:schemeClr>
                </a:gs>
              </a:gsLst>
              <a:lin ang="2700000" scaled="1"/>
            </a:gradFill>
            <a:ln w="381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FR"/>
            </a:p>
          </p:txBody>
        </p:sp>
        <p:graphicFrame>
          <p:nvGraphicFramePr>
            <p:cNvPr id="30782" name="Object 60"/>
            <p:cNvGraphicFramePr>
              <a:graphicFrameLocks noChangeAspect="1"/>
            </p:cNvGraphicFramePr>
            <p:nvPr/>
          </p:nvGraphicFramePr>
          <p:xfrm>
            <a:off x="3537" y="3931"/>
            <a:ext cx="384" cy="208"/>
          </p:xfrm>
          <a:graphic>
            <a:graphicData uri="http://schemas.openxmlformats.org/presentationml/2006/ole">
              <p:oleObj spid="_x0000_s31499" name="CS ChemDraw Drawing" r:id="rId43" imgW="401320" imgH="218440" progId="ACD.ChemSketchCDX">
                <p:embed/>
              </p:oleObj>
            </a:graphicData>
          </a:graphic>
        </p:graphicFrame>
        <p:graphicFrame>
          <p:nvGraphicFramePr>
            <p:cNvPr id="30783" name="Object 61"/>
            <p:cNvGraphicFramePr>
              <a:graphicFrameLocks noChangeAspect="1"/>
            </p:cNvGraphicFramePr>
            <p:nvPr/>
          </p:nvGraphicFramePr>
          <p:xfrm>
            <a:off x="4271" y="3951"/>
            <a:ext cx="316" cy="159"/>
          </p:xfrm>
          <a:graphic>
            <a:graphicData uri="http://schemas.openxmlformats.org/presentationml/2006/ole">
              <p:oleObj spid="_x0000_s31500" name="CS ChemDraw Drawing" r:id="rId44" imgW="330200" imgH="167640" progId="ACD.ChemSketchCDX">
                <p:embed/>
              </p:oleObj>
            </a:graphicData>
          </a:graphic>
        </p:graphicFrame>
        <p:graphicFrame>
          <p:nvGraphicFramePr>
            <p:cNvPr id="30784" name="Object 62"/>
            <p:cNvGraphicFramePr>
              <a:graphicFrameLocks noChangeAspect="1"/>
            </p:cNvGraphicFramePr>
            <p:nvPr/>
          </p:nvGraphicFramePr>
          <p:xfrm>
            <a:off x="4952" y="3952"/>
            <a:ext cx="169" cy="196"/>
          </p:xfrm>
          <a:graphic>
            <a:graphicData uri="http://schemas.openxmlformats.org/presentationml/2006/ole">
              <p:oleObj spid="_x0000_s31501" name="CS ChemDraw Drawing" r:id="rId45" imgW="561340" imgH="205740" progId="ACD.ChemSketchCDX">
                <p:embed/>
              </p:oleObj>
            </a:graphicData>
          </a:graphic>
        </p:graphicFrame>
        <p:sp>
          <p:nvSpPr>
            <p:cNvPr id="30826" name="Text Box 63"/>
            <p:cNvSpPr txBox="1">
              <a:spLocks noChangeArrowheads="1"/>
            </p:cNvSpPr>
            <p:nvPr/>
          </p:nvSpPr>
          <p:spPr bwMode="auto">
            <a:xfrm>
              <a:off x="3971" y="3908"/>
              <a:ext cx="88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/>
                <a:t>+</a:t>
              </a:r>
            </a:p>
          </p:txBody>
        </p:sp>
        <p:sp>
          <p:nvSpPr>
            <p:cNvPr id="30827" name="Text Box 64"/>
            <p:cNvSpPr txBox="1">
              <a:spLocks noChangeArrowheads="1"/>
            </p:cNvSpPr>
            <p:nvPr/>
          </p:nvSpPr>
          <p:spPr bwMode="auto">
            <a:xfrm>
              <a:off x="4634" y="3890"/>
              <a:ext cx="8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800" b="1">
                  <a:sym typeface="Wingdings" pitchFamily="2" charset="2"/>
                </a:rPr>
                <a:t></a:t>
              </a:r>
            </a:p>
          </p:txBody>
        </p:sp>
        <p:graphicFrame>
          <p:nvGraphicFramePr>
            <p:cNvPr id="30785" name="Object 65"/>
            <p:cNvGraphicFramePr>
              <a:graphicFrameLocks noChangeAspect="1"/>
            </p:cNvGraphicFramePr>
            <p:nvPr/>
          </p:nvGraphicFramePr>
          <p:xfrm>
            <a:off x="3835" y="4053"/>
            <a:ext cx="204" cy="133"/>
          </p:xfrm>
          <a:graphic>
            <a:graphicData uri="http://schemas.openxmlformats.org/presentationml/2006/ole">
              <p:oleObj spid="_x0000_s31502" name="CS ChemDraw Drawing" r:id="rId46" imgW="314960" imgH="205740" progId="ACD.ChemSketchCDX">
                <p:embed/>
              </p:oleObj>
            </a:graphicData>
          </a:graphic>
        </p:graphicFrame>
        <p:graphicFrame>
          <p:nvGraphicFramePr>
            <p:cNvPr id="30786" name="Object 66"/>
            <p:cNvGraphicFramePr>
              <a:graphicFrameLocks noChangeAspect="1"/>
            </p:cNvGraphicFramePr>
            <p:nvPr/>
          </p:nvGraphicFramePr>
          <p:xfrm>
            <a:off x="4499" y="4045"/>
            <a:ext cx="204" cy="133"/>
          </p:xfrm>
          <a:graphic>
            <a:graphicData uri="http://schemas.openxmlformats.org/presentationml/2006/ole">
              <p:oleObj spid="_x0000_s31503" name="CS ChemDraw Drawing" r:id="rId47" imgW="314960" imgH="205740" progId="ACD.ChemSketchCDX">
                <p:embed/>
              </p:oleObj>
            </a:graphicData>
          </a:graphic>
        </p:graphicFrame>
        <p:graphicFrame>
          <p:nvGraphicFramePr>
            <p:cNvPr id="30787" name="Object 67"/>
            <p:cNvGraphicFramePr>
              <a:graphicFrameLocks noChangeAspect="1"/>
            </p:cNvGraphicFramePr>
            <p:nvPr/>
          </p:nvGraphicFramePr>
          <p:xfrm>
            <a:off x="5436" y="4032"/>
            <a:ext cx="162" cy="152"/>
          </p:xfrm>
          <a:graphic>
            <a:graphicData uri="http://schemas.openxmlformats.org/presentationml/2006/ole">
              <p:oleObj spid="_x0000_s31504" name="Equation" r:id="rId48" imgW="371160" imgH="239040" progId="">
                <p:embed/>
              </p:oleObj>
            </a:graphicData>
          </a:graphic>
        </p:graphicFrame>
        <p:graphicFrame>
          <p:nvGraphicFramePr>
            <p:cNvPr id="30788" name="Object 68"/>
            <p:cNvGraphicFramePr>
              <a:graphicFrameLocks noChangeAspect="1"/>
            </p:cNvGraphicFramePr>
            <p:nvPr/>
          </p:nvGraphicFramePr>
          <p:xfrm>
            <a:off x="5131" y="3956"/>
            <a:ext cx="323" cy="196"/>
          </p:xfrm>
          <a:graphic>
            <a:graphicData uri="http://schemas.openxmlformats.org/presentationml/2006/ole">
              <p:oleObj spid="_x0000_s31505" name="CS ChemDraw Drawing" r:id="rId49" imgW="337820" imgH="205740" progId="ACD.ChemSketchCDX">
                <p:embed/>
              </p:oleObj>
            </a:graphicData>
          </a:graphic>
        </p:graphicFrame>
      </p:grpSp>
      <p:grpSp>
        <p:nvGrpSpPr>
          <p:cNvPr id="30801" name="Group 109"/>
          <p:cNvGrpSpPr>
            <a:grpSpLocks/>
          </p:cNvGrpSpPr>
          <p:nvPr/>
        </p:nvGrpSpPr>
        <p:grpSpPr bwMode="auto">
          <a:xfrm>
            <a:off x="6184900" y="1358900"/>
            <a:ext cx="2654300" cy="4076700"/>
            <a:chOff x="3896" y="856"/>
            <a:chExt cx="1672" cy="2568"/>
          </a:xfrm>
        </p:grpSpPr>
        <p:grpSp>
          <p:nvGrpSpPr>
            <p:cNvPr id="30803" name="Group 69"/>
            <p:cNvGrpSpPr>
              <a:grpSpLocks/>
            </p:cNvGrpSpPr>
            <p:nvPr/>
          </p:nvGrpSpPr>
          <p:grpSpPr bwMode="auto">
            <a:xfrm>
              <a:off x="3904" y="2720"/>
              <a:ext cx="1640" cy="231"/>
              <a:chOff x="3904" y="1920"/>
              <a:chExt cx="1640" cy="231"/>
            </a:xfrm>
          </p:grpSpPr>
          <p:sp>
            <p:nvSpPr>
              <p:cNvPr id="30819" name="Text Box 70"/>
              <p:cNvSpPr txBox="1">
                <a:spLocks noChangeArrowheads="1"/>
              </p:cNvSpPr>
              <p:nvPr/>
            </p:nvSpPr>
            <p:spPr bwMode="auto">
              <a:xfrm>
                <a:off x="4056" y="1920"/>
                <a:ext cx="1488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800">
                    <a:solidFill>
                      <a:schemeClr val="accent2"/>
                    </a:solidFill>
                    <a:latin typeface="Comic Sans MS" pitchFamily="66" charset="0"/>
                  </a:rPr>
                  <a:t>Après l’équivalence…</a:t>
                </a:r>
              </a:p>
            </p:txBody>
          </p:sp>
          <p:grpSp>
            <p:nvGrpSpPr>
              <p:cNvPr id="30820" name="Group 71"/>
              <p:cNvGrpSpPr>
                <a:grpSpLocks/>
              </p:cNvGrpSpPr>
              <p:nvPr/>
            </p:nvGrpSpPr>
            <p:grpSpPr bwMode="auto">
              <a:xfrm>
                <a:off x="3904" y="1960"/>
                <a:ext cx="152" cy="152"/>
                <a:chOff x="4232" y="2360"/>
                <a:chExt cx="416" cy="392"/>
              </a:xfrm>
            </p:grpSpPr>
            <p:sp>
              <p:nvSpPr>
                <p:cNvPr id="30821" name="Oval 72"/>
                <p:cNvSpPr>
                  <a:spLocks noChangeArrowheads="1"/>
                </p:cNvSpPr>
                <p:nvPr/>
              </p:nvSpPr>
              <p:spPr bwMode="auto">
                <a:xfrm>
                  <a:off x="4232" y="2360"/>
                  <a:ext cx="416" cy="392"/>
                </a:xfrm>
                <a:prstGeom prst="ellipse">
                  <a:avLst/>
                </a:prstGeom>
                <a:solidFill>
                  <a:schemeClr val="bg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79945" name="Oval 73"/>
                <p:cNvSpPr>
                  <a:spLocks noChangeArrowheads="1"/>
                </p:cNvSpPr>
                <p:nvPr/>
              </p:nvSpPr>
              <p:spPr bwMode="auto">
                <a:xfrm>
                  <a:off x="4232" y="2360"/>
                  <a:ext cx="375" cy="369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>
                        <a:gamma/>
                        <a:tint val="0"/>
                        <a:invGamma/>
                      </a:schemeClr>
                    </a:gs>
                    <a:gs pos="100000">
                      <a:schemeClr val="accent2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fr-FR"/>
                </a:p>
              </p:txBody>
            </p:sp>
          </p:grpSp>
        </p:grpSp>
        <p:sp>
          <p:nvSpPr>
            <p:cNvPr id="30804" name="Text Box 74"/>
            <p:cNvSpPr txBox="1">
              <a:spLocks noChangeArrowheads="1"/>
            </p:cNvSpPr>
            <p:nvPr/>
          </p:nvSpPr>
          <p:spPr bwMode="auto">
            <a:xfrm>
              <a:off x="4048" y="856"/>
              <a:ext cx="148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800">
                  <a:solidFill>
                    <a:schemeClr val="accent2"/>
                  </a:solidFill>
                  <a:latin typeface="Comic Sans MS" pitchFamily="66" charset="0"/>
                </a:rPr>
                <a:t>Avant l’équivalence…</a:t>
              </a:r>
            </a:p>
          </p:txBody>
        </p:sp>
        <p:grpSp>
          <p:nvGrpSpPr>
            <p:cNvPr id="30805" name="Group 75"/>
            <p:cNvGrpSpPr>
              <a:grpSpLocks/>
            </p:cNvGrpSpPr>
            <p:nvPr/>
          </p:nvGrpSpPr>
          <p:grpSpPr bwMode="auto">
            <a:xfrm>
              <a:off x="3896" y="896"/>
              <a:ext cx="152" cy="152"/>
              <a:chOff x="4232" y="2360"/>
              <a:chExt cx="416" cy="392"/>
            </a:xfrm>
          </p:grpSpPr>
          <p:sp>
            <p:nvSpPr>
              <p:cNvPr id="30817" name="Oval 76"/>
              <p:cNvSpPr>
                <a:spLocks noChangeArrowheads="1"/>
              </p:cNvSpPr>
              <p:nvPr/>
            </p:nvSpPr>
            <p:spPr bwMode="auto">
              <a:xfrm>
                <a:off x="4232" y="2360"/>
                <a:ext cx="416" cy="392"/>
              </a:xfrm>
              <a:prstGeom prst="ellipse">
                <a:avLst/>
              </a:pr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79949" name="Oval 77"/>
              <p:cNvSpPr>
                <a:spLocks noChangeArrowheads="1"/>
              </p:cNvSpPr>
              <p:nvPr/>
            </p:nvSpPr>
            <p:spPr bwMode="auto">
              <a:xfrm>
                <a:off x="4232" y="2360"/>
                <a:ext cx="375" cy="36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0"/>
                      <a:invGamma/>
                    </a:schemeClr>
                  </a:gs>
                  <a:gs pos="100000">
                    <a:schemeClr val="accent2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fr-FR"/>
              </a:p>
            </p:txBody>
          </p:sp>
        </p:grpSp>
        <p:graphicFrame>
          <p:nvGraphicFramePr>
            <p:cNvPr id="30762" name="Object 78"/>
            <p:cNvGraphicFramePr>
              <a:graphicFrameLocks noChangeAspect="1"/>
            </p:cNvGraphicFramePr>
            <p:nvPr/>
          </p:nvGraphicFramePr>
          <p:xfrm>
            <a:off x="4079" y="1140"/>
            <a:ext cx="292" cy="169"/>
          </p:xfrm>
          <a:graphic>
            <a:graphicData uri="http://schemas.openxmlformats.org/presentationml/2006/ole">
              <p:oleObj spid="_x0000_s31506" name="CS ChemDraw Drawing" r:id="rId50" imgW="304800" imgH="177800" progId="ACD.ChemSketchCDX">
                <p:embed/>
              </p:oleObj>
            </a:graphicData>
          </a:graphic>
        </p:graphicFrame>
        <p:graphicFrame>
          <p:nvGraphicFramePr>
            <p:cNvPr id="30763" name="Object 79"/>
            <p:cNvGraphicFramePr>
              <a:graphicFrameLocks noChangeAspect="1"/>
            </p:cNvGraphicFramePr>
            <p:nvPr/>
          </p:nvGraphicFramePr>
          <p:xfrm>
            <a:off x="4506" y="1151"/>
            <a:ext cx="316" cy="159"/>
          </p:xfrm>
          <a:graphic>
            <a:graphicData uri="http://schemas.openxmlformats.org/presentationml/2006/ole">
              <p:oleObj spid="_x0000_s31507" name="CS ChemDraw Drawing" r:id="rId51" imgW="330200" imgH="167640" progId="ACD.ChemSketchCDX">
                <p:embed/>
              </p:oleObj>
            </a:graphicData>
          </a:graphic>
        </p:graphicFrame>
        <p:grpSp>
          <p:nvGrpSpPr>
            <p:cNvPr id="30806" name="Group 80"/>
            <p:cNvGrpSpPr>
              <a:grpSpLocks/>
            </p:cNvGrpSpPr>
            <p:nvPr/>
          </p:nvGrpSpPr>
          <p:grpSpPr bwMode="auto">
            <a:xfrm>
              <a:off x="4921" y="1132"/>
              <a:ext cx="399" cy="310"/>
              <a:chOff x="3977" y="1748"/>
              <a:chExt cx="399" cy="310"/>
            </a:xfrm>
          </p:grpSpPr>
          <p:graphicFrame>
            <p:nvGraphicFramePr>
              <p:cNvPr id="30780" name="Object 81"/>
              <p:cNvGraphicFramePr>
                <a:graphicFrameLocks noChangeAspect="1"/>
              </p:cNvGraphicFramePr>
              <p:nvPr/>
            </p:nvGraphicFramePr>
            <p:xfrm>
              <a:off x="4011" y="1748"/>
              <a:ext cx="323" cy="196"/>
            </p:xfrm>
            <a:graphic>
              <a:graphicData uri="http://schemas.openxmlformats.org/presentationml/2006/ole">
                <p:oleObj spid="_x0000_s31508" name="CS ChemDraw Drawing" r:id="rId52" imgW="337820" imgH="205740" progId="ACD.ChemSketchCDX">
                  <p:embed/>
                </p:oleObj>
              </a:graphicData>
            </a:graphic>
          </p:graphicFrame>
          <p:graphicFrame>
            <p:nvGraphicFramePr>
              <p:cNvPr id="30781" name="Object 82"/>
              <p:cNvGraphicFramePr>
                <a:graphicFrameLocks noChangeAspect="1"/>
              </p:cNvGraphicFramePr>
              <p:nvPr/>
            </p:nvGraphicFramePr>
            <p:xfrm>
              <a:off x="3977" y="1940"/>
              <a:ext cx="399" cy="118"/>
            </p:xfrm>
            <a:graphic>
              <a:graphicData uri="http://schemas.openxmlformats.org/presentationml/2006/ole">
                <p:oleObj spid="_x0000_s31509" name="CS ChemDraw Drawing" r:id="rId53" imgW="576580" imgH="170180" progId="ACD.ChemSketchCDX">
                  <p:embed/>
                </p:oleObj>
              </a:graphicData>
            </a:graphic>
          </p:graphicFrame>
        </p:grpSp>
        <p:graphicFrame>
          <p:nvGraphicFramePr>
            <p:cNvPr id="30764" name="Object 83"/>
            <p:cNvGraphicFramePr>
              <a:graphicFrameLocks noChangeAspect="1"/>
            </p:cNvGraphicFramePr>
            <p:nvPr/>
          </p:nvGraphicFramePr>
          <p:xfrm>
            <a:off x="4113" y="1487"/>
            <a:ext cx="226" cy="159"/>
          </p:xfrm>
          <a:graphic>
            <a:graphicData uri="http://schemas.openxmlformats.org/presentationml/2006/ole">
              <p:oleObj spid="_x0000_s31510" name="CS ChemDraw Drawing" r:id="rId54" imgW="236220" imgH="167640" progId="ACD.ChemSketchCDX">
                <p:embed/>
              </p:oleObj>
            </a:graphicData>
          </a:graphic>
        </p:graphicFrame>
        <p:grpSp>
          <p:nvGrpSpPr>
            <p:cNvPr id="30807" name="Group 84"/>
            <p:cNvGrpSpPr>
              <a:grpSpLocks/>
            </p:cNvGrpSpPr>
            <p:nvPr/>
          </p:nvGrpSpPr>
          <p:grpSpPr bwMode="auto">
            <a:xfrm>
              <a:off x="4439" y="1452"/>
              <a:ext cx="387" cy="310"/>
              <a:chOff x="3439" y="1748"/>
              <a:chExt cx="387" cy="310"/>
            </a:xfrm>
          </p:grpSpPr>
          <p:graphicFrame>
            <p:nvGraphicFramePr>
              <p:cNvPr id="30778" name="Object 85"/>
              <p:cNvGraphicFramePr>
                <a:graphicFrameLocks noChangeAspect="1"/>
              </p:cNvGraphicFramePr>
              <p:nvPr/>
            </p:nvGraphicFramePr>
            <p:xfrm>
              <a:off x="3467" y="1748"/>
              <a:ext cx="323" cy="196"/>
            </p:xfrm>
            <a:graphic>
              <a:graphicData uri="http://schemas.openxmlformats.org/presentationml/2006/ole">
                <p:oleObj spid="_x0000_s31511" name="CS ChemDraw Drawing" r:id="rId55" imgW="337820" imgH="205740" progId="ACD.ChemSketchCDX">
                  <p:embed/>
                </p:oleObj>
              </a:graphicData>
            </a:graphic>
          </p:graphicFrame>
          <p:graphicFrame>
            <p:nvGraphicFramePr>
              <p:cNvPr id="30779" name="Object 86"/>
              <p:cNvGraphicFramePr>
                <a:graphicFrameLocks noChangeAspect="1"/>
              </p:cNvGraphicFramePr>
              <p:nvPr/>
            </p:nvGraphicFramePr>
            <p:xfrm>
              <a:off x="3439" y="1940"/>
              <a:ext cx="387" cy="118"/>
            </p:xfrm>
            <a:graphic>
              <a:graphicData uri="http://schemas.openxmlformats.org/presentationml/2006/ole">
                <p:oleObj spid="_x0000_s31512" name="CS ChemDraw Drawing" r:id="rId56" imgW="558800" imgH="170180" progId="ACD.ChemSketchCDX">
                  <p:embed/>
                </p:oleObj>
              </a:graphicData>
            </a:graphic>
          </p:graphicFrame>
        </p:grpSp>
        <p:grpSp>
          <p:nvGrpSpPr>
            <p:cNvPr id="30808" name="Group 87"/>
            <p:cNvGrpSpPr>
              <a:grpSpLocks/>
            </p:cNvGrpSpPr>
            <p:nvPr/>
          </p:nvGrpSpPr>
          <p:grpSpPr bwMode="auto">
            <a:xfrm>
              <a:off x="3904" y="1920"/>
              <a:ext cx="1640" cy="231"/>
              <a:chOff x="3904" y="1920"/>
              <a:chExt cx="1640" cy="231"/>
            </a:xfrm>
          </p:grpSpPr>
          <p:sp>
            <p:nvSpPr>
              <p:cNvPr id="30813" name="Text Box 88"/>
              <p:cNvSpPr txBox="1">
                <a:spLocks noChangeArrowheads="1"/>
              </p:cNvSpPr>
              <p:nvPr/>
            </p:nvSpPr>
            <p:spPr bwMode="auto">
              <a:xfrm>
                <a:off x="4056" y="1920"/>
                <a:ext cx="1488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800">
                    <a:solidFill>
                      <a:schemeClr val="accent2"/>
                    </a:solidFill>
                    <a:latin typeface="Comic Sans MS" pitchFamily="66" charset="0"/>
                  </a:rPr>
                  <a:t>A l’équivalence…</a:t>
                </a:r>
              </a:p>
            </p:txBody>
          </p:sp>
          <p:grpSp>
            <p:nvGrpSpPr>
              <p:cNvPr id="30814" name="Group 89"/>
              <p:cNvGrpSpPr>
                <a:grpSpLocks/>
              </p:cNvGrpSpPr>
              <p:nvPr/>
            </p:nvGrpSpPr>
            <p:grpSpPr bwMode="auto">
              <a:xfrm>
                <a:off x="3904" y="1960"/>
                <a:ext cx="152" cy="152"/>
                <a:chOff x="4232" y="2360"/>
                <a:chExt cx="416" cy="392"/>
              </a:xfrm>
            </p:grpSpPr>
            <p:sp>
              <p:nvSpPr>
                <p:cNvPr id="30815" name="Oval 90"/>
                <p:cNvSpPr>
                  <a:spLocks noChangeArrowheads="1"/>
                </p:cNvSpPr>
                <p:nvPr/>
              </p:nvSpPr>
              <p:spPr bwMode="auto">
                <a:xfrm>
                  <a:off x="4232" y="2360"/>
                  <a:ext cx="416" cy="392"/>
                </a:xfrm>
                <a:prstGeom prst="ellipse">
                  <a:avLst/>
                </a:prstGeom>
                <a:solidFill>
                  <a:schemeClr val="bg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79963" name="Oval 91"/>
                <p:cNvSpPr>
                  <a:spLocks noChangeArrowheads="1"/>
                </p:cNvSpPr>
                <p:nvPr/>
              </p:nvSpPr>
              <p:spPr bwMode="auto">
                <a:xfrm>
                  <a:off x="4232" y="2360"/>
                  <a:ext cx="375" cy="369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>
                        <a:gamma/>
                        <a:tint val="0"/>
                        <a:invGamma/>
                      </a:schemeClr>
                    </a:gs>
                    <a:gs pos="100000">
                      <a:schemeClr val="accent2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fr-FR"/>
                </a:p>
              </p:txBody>
            </p:sp>
          </p:grpSp>
        </p:grpSp>
        <p:graphicFrame>
          <p:nvGraphicFramePr>
            <p:cNvPr id="30765" name="Object 92"/>
            <p:cNvGraphicFramePr>
              <a:graphicFrameLocks noChangeAspect="1"/>
            </p:cNvGraphicFramePr>
            <p:nvPr/>
          </p:nvGraphicFramePr>
          <p:xfrm>
            <a:off x="4055" y="2204"/>
            <a:ext cx="292" cy="169"/>
          </p:xfrm>
          <a:graphic>
            <a:graphicData uri="http://schemas.openxmlformats.org/presentationml/2006/ole">
              <p:oleObj spid="_x0000_s31513" name="CS ChemDraw Drawing" r:id="rId57" imgW="304800" imgH="177800" progId="ACD.ChemSketchCDX">
                <p:embed/>
              </p:oleObj>
            </a:graphicData>
          </a:graphic>
        </p:graphicFrame>
        <p:grpSp>
          <p:nvGrpSpPr>
            <p:cNvPr id="30809" name="Group 93"/>
            <p:cNvGrpSpPr>
              <a:grpSpLocks/>
            </p:cNvGrpSpPr>
            <p:nvPr/>
          </p:nvGrpSpPr>
          <p:grpSpPr bwMode="auto">
            <a:xfrm>
              <a:off x="5161" y="2220"/>
              <a:ext cx="399" cy="310"/>
              <a:chOff x="3977" y="1748"/>
              <a:chExt cx="399" cy="310"/>
            </a:xfrm>
          </p:grpSpPr>
          <p:graphicFrame>
            <p:nvGraphicFramePr>
              <p:cNvPr id="30776" name="Object 94"/>
              <p:cNvGraphicFramePr>
                <a:graphicFrameLocks noChangeAspect="1"/>
              </p:cNvGraphicFramePr>
              <p:nvPr/>
            </p:nvGraphicFramePr>
            <p:xfrm>
              <a:off x="4011" y="1748"/>
              <a:ext cx="323" cy="196"/>
            </p:xfrm>
            <a:graphic>
              <a:graphicData uri="http://schemas.openxmlformats.org/presentationml/2006/ole">
                <p:oleObj spid="_x0000_s31514" name="CS ChemDraw Drawing" r:id="rId58" imgW="337820" imgH="205740" progId="ACD.ChemSketchCDX">
                  <p:embed/>
                </p:oleObj>
              </a:graphicData>
            </a:graphic>
          </p:graphicFrame>
          <p:graphicFrame>
            <p:nvGraphicFramePr>
              <p:cNvPr id="30777" name="Object 95"/>
              <p:cNvGraphicFramePr>
                <a:graphicFrameLocks noChangeAspect="1"/>
              </p:cNvGraphicFramePr>
              <p:nvPr/>
            </p:nvGraphicFramePr>
            <p:xfrm>
              <a:off x="3977" y="1940"/>
              <a:ext cx="399" cy="118"/>
            </p:xfrm>
            <a:graphic>
              <a:graphicData uri="http://schemas.openxmlformats.org/presentationml/2006/ole">
                <p:oleObj spid="_x0000_s31515" name="CS ChemDraw Drawing" r:id="rId59" imgW="576580" imgH="170180" progId="ACD.ChemSketchCDX">
                  <p:embed/>
                </p:oleObj>
              </a:graphicData>
            </a:graphic>
          </p:graphicFrame>
        </p:grpSp>
        <p:graphicFrame>
          <p:nvGraphicFramePr>
            <p:cNvPr id="30766" name="Object 96"/>
            <p:cNvGraphicFramePr>
              <a:graphicFrameLocks noChangeAspect="1"/>
            </p:cNvGraphicFramePr>
            <p:nvPr/>
          </p:nvGraphicFramePr>
          <p:xfrm>
            <a:off x="4441" y="2215"/>
            <a:ext cx="226" cy="159"/>
          </p:xfrm>
          <a:graphic>
            <a:graphicData uri="http://schemas.openxmlformats.org/presentationml/2006/ole">
              <p:oleObj spid="_x0000_s31516" name="CS ChemDraw Drawing" r:id="rId60" imgW="236220" imgH="167640" progId="ACD.ChemSketchCDX">
                <p:embed/>
              </p:oleObj>
            </a:graphicData>
          </a:graphic>
        </p:graphicFrame>
        <p:grpSp>
          <p:nvGrpSpPr>
            <p:cNvPr id="30810" name="Group 97"/>
            <p:cNvGrpSpPr>
              <a:grpSpLocks/>
            </p:cNvGrpSpPr>
            <p:nvPr/>
          </p:nvGrpSpPr>
          <p:grpSpPr bwMode="auto">
            <a:xfrm>
              <a:off x="4711" y="2220"/>
              <a:ext cx="387" cy="310"/>
              <a:chOff x="3439" y="1748"/>
              <a:chExt cx="387" cy="310"/>
            </a:xfrm>
          </p:grpSpPr>
          <p:graphicFrame>
            <p:nvGraphicFramePr>
              <p:cNvPr id="30774" name="Object 98"/>
              <p:cNvGraphicFramePr>
                <a:graphicFrameLocks noChangeAspect="1"/>
              </p:cNvGraphicFramePr>
              <p:nvPr/>
            </p:nvGraphicFramePr>
            <p:xfrm>
              <a:off x="3467" y="1748"/>
              <a:ext cx="323" cy="196"/>
            </p:xfrm>
            <a:graphic>
              <a:graphicData uri="http://schemas.openxmlformats.org/presentationml/2006/ole">
                <p:oleObj spid="_x0000_s31517" name="CS ChemDraw Drawing" r:id="rId61" imgW="337820" imgH="205740" progId="ACD.ChemSketchCDX">
                  <p:embed/>
                </p:oleObj>
              </a:graphicData>
            </a:graphic>
          </p:graphicFrame>
          <p:graphicFrame>
            <p:nvGraphicFramePr>
              <p:cNvPr id="30775" name="Object 99"/>
              <p:cNvGraphicFramePr>
                <a:graphicFrameLocks noChangeAspect="1"/>
              </p:cNvGraphicFramePr>
              <p:nvPr/>
            </p:nvGraphicFramePr>
            <p:xfrm>
              <a:off x="3439" y="1940"/>
              <a:ext cx="387" cy="118"/>
            </p:xfrm>
            <a:graphic>
              <a:graphicData uri="http://schemas.openxmlformats.org/presentationml/2006/ole">
                <p:oleObj spid="_x0000_s31518" name="CS ChemDraw Drawing" r:id="rId62" imgW="558800" imgH="170180" progId="ACD.ChemSketchCDX">
                  <p:embed/>
                </p:oleObj>
              </a:graphicData>
            </a:graphic>
          </p:graphicFrame>
        </p:grpSp>
        <p:graphicFrame>
          <p:nvGraphicFramePr>
            <p:cNvPr id="30767" name="Object 100"/>
            <p:cNvGraphicFramePr>
              <a:graphicFrameLocks noChangeAspect="1"/>
            </p:cNvGraphicFramePr>
            <p:nvPr/>
          </p:nvGraphicFramePr>
          <p:xfrm>
            <a:off x="4063" y="2988"/>
            <a:ext cx="292" cy="169"/>
          </p:xfrm>
          <a:graphic>
            <a:graphicData uri="http://schemas.openxmlformats.org/presentationml/2006/ole">
              <p:oleObj spid="_x0000_s31519" name="CS ChemDraw Drawing" r:id="rId63" imgW="304800" imgH="177800" progId="ACD.ChemSketchCDX">
                <p:embed/>
              </p:oleObj>
            </a:graphicData>
          </a:graphic>
        </p:graphicFrame>
        <p:grpSp>
          <p:nvGrpSpPr>
            <p:cNvPr id="30811" name="Group 101"/>
            <p:cNvGrpSpPr>
              <a:grpSpLocks/>
            </p:cNvGrpSpPr>
            <p:nvPr/>
          </p:nvGrpSpPr>
          <p:grpSpPr bwMode="auto">
            <a:xfrm>
              <a:off x="5169" y="3004"/>
              <a:ext cx="399" cy="310"/>
              <a:chOff x="3977" y="1748"/>
              <a:chExt cx="399" cy="310"/>
            </a:xfrm>
          </p:grpSpPr>
          <p:graphicFrame>
            <p:nvGraphicFramePr>
              <p:cNvPr id="30772" name="Object 102"/>
              <p:cNvGraphicFramePr>
                <a:graphicFrameLocks noChangeAspect="1"/>
              </p:cNvGraphicFramePr>
              <p:nvPr/>
            </p:nvGraphicFramePr>
            <p:xfrm>
              <a:off x="4011" y="1748"/>
              <a:ext cx="323" cy="196"/>
            </p:xfrm>
            <a:graphic>
              <a:graphicData uri="http://schemas.openxmlformats.org/presentationml/2006/ole">
                <p:oleObj spid="_x0000_s31520" name="CS ChemDraw Drawing" r:id="rId64" imgW="337820" imgH="205740" progId="ACD.ChemSketchCDX">
                  <p:embed/>
                </p:oleObj>
              </a:graphicData>
            </a:graphic>
          </p:graphicFrame>
          <p:graphicFrame>
            <p:nvGraphicFramePr>
              <p:cNvPr id="30773" name="Object 103"/>
              <p:cNvGraphicFramePr>
                <a:graphicFrameLocks noChangeAspect="1"/>
              </p:cNvGraphicFramePr>
              <p:nvPr/>
            </p:nvGraphicFramePr>
            <p:xfrm>
              <a:off x="3977" y="1940"/>
              <a:ext cx="399" cy="118"/>
            </p:xfrm>
            <a:graphic>
              <a:graphicData uri="http://schemas.openxmlformats.org/presentationml/2006/ole">
                <p:oleObj spid="_x0000_s31521" name="CS ChemDraw Drawing" r:id="rId65" imgW="576580" imgH="170180" progId="ACD.ChemSketchCDX">
                  <p:embed/>
                </p:oleObj>
              </a:graphicData>
            </a:graphic>
          </p:graphicFrame>
        </p:grpSp>
        <p:graphicFrame>
          <p:nvGraphicFramePr>
            <p:cNvPr id="30768" name="Object 104"/>
            <p:cNvGraphicFramePr>
              <a:graphicFrameLocks noChangeAspect="1"/>
            </p:cNvGraphicFramePr>
            <p:nvPr/>
          </p:nvGraphicFramePr>
          <p:xfrm>
            <a:off x="4449" y="2999"/>
            <a:ext cx="226" cy="159"/>
          </p:xfrm>
          <a:graphic>
            <a:graphicData uri="http://schemas.openxmlformats.org/presentationml/2006/ole">
              <p:oleObj spid="_x0000_s31522" name="CS ChemDraw Drawing" r:id="rId66" imgW="236220" imgH="167640" progId="ACD.ChemSketchCDX">
                <p:embed/>
              </p:oleObj>
            </a:graphicData>
          </a:graphic>
        </p:graphicFrame>
        <p:grpSp>
          <p:nvGrpSpPr>
            <p:cNvPr id="30812" name="Group 105"/>
            <p:cNvGrpSpPr>
              <a:grpSpLocks/>
            </p:cNvGrpSpPr>
            <p:nvPr/>
          </p:nvGrpSpPr>
          <p:grpSpPr bwMode="auto">
            <a:xfrm>
              <a:off x="4719" y="3004"/>
              <a:ext cx="387" cy="310"/>
              <a:chOff x="3439" y="1748"/>
              <a:chExt cx="387" cy="310"/>
            </a:xfrm>
          </p:grpSpPr>
          <p:graphicFrame>
            <p:nvGraphicFramePr>
              <p:cNvPr id="30770" name="Object 106"/>
              <p:cNvGraphicFramePr>
                <a:graphicFrameLocks noChangeAspect="1"/>
              </p:cNvGraphicFramePr>
              <p:nvPr/>
            </p:nvGraphicFramePr>
            <p:xfrm>
              <a:off x="3467" y="1748"/>
              <a:ext cx="323" cy="196"/>
            </p:xfrm>
            <a:graphic>
              <a:graphicData uri="http://schemas.openxmlformats.org/presentationml/2006/ole">
                <p:oleObj spid="_x0000_s31523" name="CS ChemDraw Drawing" r:id="rId67" imgW="337820" imgH="205740" progId="ACD.ChemSketchCDX">
                  <p:embed/>
                </p:oleObj>
              </a:graphicData>
            </a:graphic>
          </p:graphicFrame>
          <p:graphicFrame>
            <p:nvGraphicFramePr>
              <p:cNvPr id="30771" name="Object 107"/>
              <p:cNvGraphicFramePr>
                <a:graphicFrameLocks noChangeAspect="1"/>
              </p:cNvGraphicFramePr>
              <p:nvPr/>
            </p:nvGraphicFramePr>
            <p:xfrm>
              <a:off x="3439" y="1940"/>
              <a:ext cx="387" cy="118"/>
            </p:xfrm>
            <a:graphic>
              <a:graphicData uri="http://schemas.openxmlformats.org/presentationml/2006/ole">
                <p:oleObj spid="_x0000_s31524" name="CS ChemDraw Drawing" r:id="rId68" imgW="558800" imgH="170180" progId="ACD.ChemSketchCDX">
                  <p:embed/>
                </p:oleObj>
              </a:graphicData>
            </a:graphic>
          </p:graphicFrame>
        </p:grpSp>
        <p:graphicFrame>
          <p:nvGraphicFramePr>
            <p:cNvPr id="30769" name="Object 108"/>
            <p:cNvGraphicFramePr>
              <a:graphicFrameLocks noChangeAspect="1"/>
            </p:cNvGraphicFramePr>
            <p:nvPr/>
          </p:nvGraphicFramePr>
          <p:xfrm>
            <a:off x="4173" y="3216"/>
            <a:ext cx="384" cy="208"/>
          </p:xfrm>
          <a:graphic>
            <a:graphicData uri="http://schemas.openxmlformats.org/presentationml/2006/ole">
              <p:oleObj spid="_x0000_s31525" name="CS ChemDraw Drawing" r:id="rId69" imgW="401320" imgH="218440" progId="ACD.ChemSketchCDX">
                <p:embed/>
              </p:oleObj>
            </a:graphicData>
          </a:graphic>
        </p:graphicFrame>
      </p:grpSp>
      <p:sp>
        <p:nvSpPr>
          <p:cNvPr id="30802" name="AutoShape 110"/>
          <p:cNvSpPr>
            <a:spLocks noChangeArrowheads="1"/>
          </p:cNvSpPr>
          <p:nvPr/>
        </p:nvSpPr>
        <p:spPr bwMode="auto">
          <a:xfrm>
            <a:off x="7239000" y="1104900"/>
            <a:ext cx="152400" cy="266700"/>
          </a:xfrm>
          <a:prstGeom prst="downArrow">
            <a:avLst>
              <a:gd name="adj1" fmla="val 50000"/>
              <a:gd name="adj2" fmla="val 4375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  <p:transition spd="slow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AutoShape 2"/>
          <p:cNvSpPr>
            <a:spLocks noChangeArrowheads="1"/>
          </p:cNvSpPr>
          <p:nvPr/>
        </p:nvSpPr>
        <p:spPr bwMode="auto">
          <a:xfrm>
            <a:off x="5892800" y="241300"/>
            <a:ext cx="2959100" cy="81280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chemeClr val="bg1">
                  <a:gamma/>
                  <a:shade val="84314"/>
                  <a:invGamma/>
                </a:schemeClr>
              </a:gs>
              <a:gs pos="50000">
                <a:schemeClr val="bg1"/>
              </a:gs>
              <a:gs pos="100000">
                <a:schemeClr val="bg1">
                  <a:gamma/>
                  <a:shade val="84314"/>
                  <a:invGamma/>
                </a:schemeClr>
              </a:gs>
            </a:gsLst>
            <a:lin ang="2700000" scaled="1"/>
          </a:gradFill>
          <a:ln w="2857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graphicFrame>
        <p:nvGraphicFramePr>
          <p:cNvPr id="31746" name="Object 3"/>
          <p:cNvGraphicFramePr>
            <a:graphicFrameLocks noChangeAspect="1"/>
          </p:cNvGraphicFramePr>
          <p:nvPr/>
        </p:nvGraphicFramePr>
        <p:xfrm>
          <a:off x="455613" y="0"/>
          <a:ext cx="4191000" cy="3890963"/>
        </p:xfrm>
        <a:graphic>
          <a:graphicData uri="http://schemas.openxmlformats.org/presentationml/2006/ole">
            <p:oleObj spid="_x0000_s32483" name="Image bitmap" r:id="rId3" imgW="3591426" imgH="3333333" progId="PBrush">
              <p:embed/>
            </p:oleObj>
          </a:graphicData>
        </a:graphic>
      </p:graphicFrame>
      <p:sp>
        <p:nvSpPr>
          <p:cNvPr id="88068" name="Oval 4"/>
          <p:cNvSpPr>
            <a:spLocks noChangeArrowheads="1"/>
          </p:cNvSpPr>
          <p:nvPr/>
        </p:nvSpPr>
        <p:spPr bwMode="auto">
          <a:xfrm>
            <a:off x="4064000" y="1282700"/>
            <a:ext cx="393700" cy="1079500"/>
          </a:xfrm>
          <a:prstGeom prst="ellipse">
            <a:avLst/>
          </a:prstGeom>
          <a:gradFill rotWithShape="0">
            <a:gsLst>
              <a:gs pos="0">
                <a:schemeClr val="bg1">
                  <a:gamma/>
                  <a:shade val="46275"/>
                  <a:invGamma/>
                </a:schemeClr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88069" name="Freeform 5"/>
          <p:cNvSpPr>
            <a:spLocks/>
          </p:cNvSpPr>
          <p:nvPr/>
        </p:nvSpPr>
        <p:spPr bwMode="auto">
          <a:xfrm>
            <a:off x="1127125" y="1651000"/>
            <a:ext cx="1009650" cy="336550"/>
          </a:xfrm>
          <a:custGeom>
            <a:avLst/>
            <a:gdLst/>
            <a:ahLst/>
            <a:cxnLst>
              <a:cxn ang="0">
                <a:pos x="610" y="0"/>
              </a:cxn>
              <a:cxn ang="0">
                <a:pos x="622" y="34"/>
              </a:cxn>
              <a:cxn ang="0">
                <a:pos x="630" y="92"/>
              </a:cxn>
              <a:cxn ang="0">
                <a:pos x="632" y="120"/>
              </a:cxn>
              <a:cxn ang="0">
                <a:pos x="636" y="212"/>
              </a:cxn>
              <a:cxn ang="0">
                <a:pos x="232" y="206"/>
              </a:cxn>
              <a:cxn ang="0">
                <a:pos x="146" y="208"/>
              </a:cxn>
              <a:cxn ang="0">
                <a:pos x="78" y="178"/>
              </a:cxn>
              <a:cxn ang="0">
                <a:pos x="40" y="156"/>
              </a:cxn>
              <a:cxn ang="0">
                <a:pos x="4" y="136"/>
              </a:cxn>
              <a:cxn ang="0">
                <a:pos x="0" y="112"/>
              </a:cxn>
              <a:cxn ang="0">
                <a:pos x="2" y="76"/>
              </a:cxn>
              <a:cxn ang="0">
                <a:pos x="24" y="48"/>
              </a:cxn>
              <a:cxn ang="0">
                <a:pos x="64" y="26"/>
              </a:cxn>
              <a:cxn ang="0">
                <a:pos x="94" y="12"/>
              </a:cxn>
              <a:cxn ang="0">
                <a:pos x="130" y="8"/>
              </a:cxn>
              <a:cxn ang="0">
                <a:pos x="610" y="0"/>
              </a:cxn>
            </a:cxnLst>
            <a:rect l="0" t="0" r="r" b="b"/>
            <a:pathLst>
              <a:path w="636" h="212">
                <a:moveTo>
                  <a:pt x="610" y="0"/>
                </a:moveTo>
                <a:lnTo>
                  <a:pt x="622" y="34"/>
                </a:lnTo>
                <a:lnTo>
                  <a:pt x="630" y="92"/>
                </a:lnTo>
                <a:lnTo>
                  <a:pt x="632" y="120"/>
                </a:lnTo>
                <a:lnTo>
                  <a:pt x="636" y="212"/>
                </a:lnTo>
                <a:lnTo>
                  <a:pt x="232" y="206"/>
                </a:lnTo>
                <a:lnTo>
                  <a:pt x="146" y="208"/>
                </a:lnTo>
                <a:lnTo>
                  <a:pt x="78" y="178"/>
                </a:lnTo>
                <a:lnTo>
                  <a:pt x="40" y="156"/>
                </a:lnTo>
                <a:lnTo>
                  <a:pt x="4" y="136"/>
                </a:lnTo>
                <a:lnTo>
                  <a:pt x="0" y="112"/>
                </a:lnTo>
                <a:lnTo>
                  <a:pt x="2" y="76"/>
                </a:lnTo>
                <a:lnTo>
                  <a:pt x="24" y="48"/>
                </a:lnTo>
                <a:lnTo>
                  <a:pt x="64" y="26"/>
                </a:lnTo>
                <a:lnTo>
                  <a:pt x="94" y="12"/>
                </a:lnTo>
                <a:lnTo>
                  <a:pt x="130" y="8"/>
                </a:lnTo>
                <a:lnTo>
                  <a:pt x="610" y="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bg1">
                  <a:gamma/>
                  <a:shade val="56078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88070" name="Freeform 6"/>
          <p:cNvSpPr>
            <a:spLocks/>
          </p:cNvSpPr>
          <p:nvPr/>
        </p:nvSpPr>
        <p:spPr bwMode="auto">
          <a:xfrm>
            <a:off x="2349500" y="1625600"/>
            <a:ext cx="635000" cy="387350"/>
          </a:xfrm>
          <a:custGeom>
            <a:avLst/>
            <a:gdLst/>
            <a:ahLst/>
            <a:cxnLst>
              <a:cxn ang="0">
                <a:pos x="32" y="0"/>
              </a:cxn>
              <a:cxn ang="0">
                <a:pos x="18" y="40"/>
              </a:cxn>
              <a:cxn ang="0">
                <a:pos x="8" y="110"/>
              </a:cxn>
              <a:cxn ang="0">
                <a:pos x="4" y="170"/>
              </a:cxn>
              <a:cxn ang="0">
                <a:pos x="0" y="236"/>
              </a:cxn>
              <a:cxn ang="0">
                <a:pos x="398" y="244"/>
              </a:cxn>
              <a:cxn ang="0">
                <a:pos x="370" y="228"/>
              </a:cxn>
              <a:cxn ang="0">
                <a:pos x="352" y="178"/>
              </a:cxn>
              <a:cxn ang="0">
                <a:pos x="336" y="150"/>
              </a:cxn>
              <a:cxn ang="0">
                <a:pos x="338" y="112"/>
              </a:cxn>
              <a:cxn ang="0">
                <a:pos x="348" y="66"/>
              </a:cxn>
              <a:cxn ang="0">
                <a:pos x="366" y="26"/>
              </a:cxn>
              <a:cxn ang="0">
                <a:pos x="400" y="2"/>
              </a:cxn>
              <a:cxn ang="0">
                <a:pos x="32" y="0"/>
              </a:cxn>
            </a:cxnLst>
            <a:rect l="0" t="0" r="r" b="b"/>
            <a:pathLst>
              <a:path w="400" h="244">
                <a:moveTo>
                  <a:pt x="32" y="0"/>
                </a:moveTo>
                <a:lnTo>
                  <a:pt x="18" y="40"/>
                </a:lnTo>
                <a:lnTo>
                  <a:pt x="8" y="110"/>
                </a:lnTo>
                <a:lnTo>
                  <a:pt x="4" y="170"/>
                </a:lnTo>
                <a:lnTo>
                  <a:pt x="0" y="236"/>
                </a:lnTo>
                <a:lnTo>
                  <a:pt x="398" y="244"/>
                </a:lnTo>
                <a:lnTo>
                  <a:pt x="370" y="228"/>
                </a:lnTo>
                <a:lnTo>
                  <a:pt x="352" y="178"/>
                </a:lnTo>
                <a:lnTo>
                  <a:pt x="336" y="150"/>
                </a:lnTo>
                <a:lnTo>
                  <a:pt x="338" y="112"/>
                </a:lnTo>
                <a:lnTo>
                  <a:pt x="348" y="66"/>
                </a:lnTo>
                <a:lnTo>
                  <a:pt x="366" y="26"/>
                </a:lnTo>
                <a:lnTo>
                  <a:pt x="400" y="2"/>
                </a:lnTo>
                <a:lnTo>
                  <a:pt x="32" y="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bg1">
                  <a:gamma/>
                  <a:shade val="46275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31817" name="Freeform 7"/>
          <p:cNvSpPr>
            <a:spLocks/>
          </p:cNvSpPr>
          <p:nvPr/>
        </p:nvSpPr>
        <p:spPr bwMode="auto">
          <a:xfrm>
            <a:off x="3994150" y="1371600"/>
            <a:ext cx="171450" cy="869950"/>
          </a:xfrm>
          <a:custGeom>
            <a:avLst/>
            <a:gdLst>
              <a:gd name="T0" fmla="*/ 84 w 108"/>
              <a:gd name="T1" fmla="*/ 0 h 548"/>
              <a:gd name="T2" fmla="*/ 4 w 108"/>
              <a:gd name="T3" fmla="*/ 248 h 548"/>
              <a:gd name="T4" fmla="*/ 108 w 108"/>
              <a:gd name="T5" fmla="*/ 548 h 548"/>
              <a:gd name="T6" fmla="*/ 0 60000 65536"/>
              <a:gd name="T7" fmla="*/ 0 60000 65536"/>
              <a:gd name="T8" fmla="*/ 0 60000 65536"/>
              <a:gd name="T9" fmla="*/ 0 w 108"/>
              <a:gd name="T10" fmla="*/ 0 h 548"/>
              <a:gd name="T11" fmla="*/ 108 w 108"/>
              <a:gd name="T12" fmla="*/ 548 h 5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8" h="548">
                <a:moveTo>
                  <a:pt x="84" y="0"/>
                </a:moveTo>
                <a:cubicBezTo>
                  <a:pt x="42" y="78"/>
                  <a:pt x="0" y="157"/>
                  <a:pt x="4" y="248"/>
                </a:cubicBezTo>
                <a:cubicBezTo>
                  <a:pt x="8" y="339"/>
                  <a:pt x="58" y="443"/>
                  <a:pt x="108" y="54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aphicFrame>
        <p:nvGraphicFramePr>
          <p:cNvPr id="31747" name="Object 8"/>
          <p:cNvGraphicFramePr>
            <a:graphicFrameLocks noChangeAspect="1"/>
          </p:cNvGraphicFramePr>
          <p:nvPr/>
        </p:nvGraphicFramePr>
        <p:xfrm>
          <a:off x="25400" y="4406900"/>
          <a:ext cx="4619625" cy="1384300"/>
        </p:xfrm>
        <a:graphic>
          <a:graphicData uri="http://schemas.openxmlformats.org/presentationml/2006/ole">
            <p:oleObj spid="_x0000_s32484" name="Image bitmap" r:id="rId4" imgW="1457143" imgH="609524" progId="PBrush">
              <p:embed/>
            </p:oleObj>
          </a:graphicData>
        </a:graphic>
      </p:graphicFrame>
      <p:sp>
        <p:nvSpPr>
          <p:cNvPr id="31818" name="Line 9"/>
          <p:cNvSpPr>
            <a:spLocks noChangeShapeType="1"/>
          </p:cNvSpPr>
          <p:nvPr/>
        </p:nvSpPr>
        <p:spPr bwMode="auto">
          <a:xfrm>
            <a:off x="596900" y="5651500"/>
            <a:ext cx="0" cy="120650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31819" name="Line 10"/>
          <p:cNvSpPr>
            <a:spLocks noChangeShapeType="1"/>
          </p:cNvSpPr>
          <p:nvPr/>
        </p:nvSpPr>
        <p:spPr bwMode="auto">
          <a:xfrm>
            <a:off x="4381500" y="5651500"/>
            <a:ext cx="0" cy="120650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pSp>
        <p:nvGrpSpPr>
          <p:cNvPr id="31820" name="Group 11"/>
          <p:cNvGrpSpPr>
            <a:grpSpLocks/>
          </p:cNvGrpSpPr>
          <p:nvPr/>
        </p:nvGrpSpPr>
        <p:grpSpPr bwMode="auto">
          <a:xfrm>
            <a:off x="5373688" y="368300"/>
            <a:ext cx="436562" cy="5257800"/>
            <a:chOff x="3537" y="224"/>
            <a:chExt cx="275" cy="3768"/>
          </a:xfrm>
        </p:grpSpPr>
        <p:sp>
          <p:nvSpPr>
            <p:cNvPr id="31852" name="Freeform 12"/>
            <p:cNvSpPr>
              <a:spLocks/>
            </p:cNvSpPr>
            <p:nvPr/>
          </p:nvSpPr>
          <p:spPr bwMode="auto">
            <a:xfrm>
              <a:off x="3569" y="248"/>
              <a:ext cx="243" cy="3744"/>
            </a:xfrm>
            <a:custGeom>
              <a:avLst/>
              <a:gdLst>
                <a:gd name="T0" fmla="*/ 255 w 451"/>
                <a:gd name="T1" fmla="*/ 0 h 3536"/>
                <a:gd name="T2" fmla="*/ 31 w 451"/>
                <a:gd name="T3" fmla="*/ 456 h 3536"/>
                <a:gd name="T4" fmla="*/ 439 w 451"/>
                <a:gd name="T5" fmla="*/ 1312 h 3536"/>
                <a:gd name="T6" fmla="*/ 103 w 451"/>
                <a:gd name="T7" fmla="*/ 2680 h 3536"/>
                <a:gd name="T8" fmla="*/ 391 w 451"/>
                <a:gd name="T9" fmla="*/ 3536 h 35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1"/>
                <a:gd name="T16" fmla="*/ 0 h 3536"/>
                <a:gd name="T17" fmla="*/ 451 w 451"/>
                <a:gd name="T18" fmla="*/ 3536 h 3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1" h="3536">
                  <a:moveTo>
                    <a:pt x="255" y="0"/>
                  </a:moveTo>
                  <a:cubicBezTo>
                    <a:pt x="127" y="118"/>
                    <a:pt x="0" y="237"/>
                    <a:pt x="31" y="456"/>
                  </a:cubicBezTo>
                  <a:cubicBezTo>
                    <a:pt x="62" y="675"/>
                    <a:pt x="427" y="941"/>
                    <a:pt x="439" y="1312"/>
                  </a:cubicBezTo>
                  <a:cubicBezTo>
                    <a:pt x="451" y="1683"/>
                    <a:pt x="111" y="2309"/>
                    <a:pt x="103" y="2680"/>
                  </a:cubicBezTo>
                  <a:cubicBezTo>
                    <a:pt x="95" y="3051"/>
                    <a:pt x="243" y="3293"/>
                    <a:pt x="391" y="3536"/>
                  </a:cubicBezTo>
                </a:path>
              </a:pathLst>
            </a:custGeom>
            <a:noFill/>
            <a:ln w="76200" cmpd="sng">
              <a:solidFill>
                <a:schemeClr val="fol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853" name="Freeform 13"/>
            <p:cNvSpPr>
              <a:spLocks/>
            </p:cNvSpPr>
            <p:nvPr/>
          </p:nvSpPr>
          <p:spPr bwMode="auto">
            <a:xfrm>
              <a:off x="3537" y="224"/>
              <a:ext cx="243" cy="3744"/>
            </a:xfrm>
            <a:custGeom>
              <a:avLst/>
              <a:gdLst>
                <a:gd name="T0" fmla="*/ 255 w 451"/>
                <a:gd name="T1" fmla="*/ 0 h 3536"/>
                <a:gd name="T2" fmla="*/ 31 w 451"/>
                <a:gd name="T3" fmla="*/ 456 h 3536"/>
                <a:gd name="T4" fmla="*/ 439 w 451"/>
                <a:gd name="T5" fmla="*/ 1312 h 3536"/>
                <a:gd name="T6" fmla="*/ 103 w 451"/>
                <a:gd name="T7" fmla="*/ 2680 h 3536"/>
                <a:gd name="T8" fmla="*/ 391 w 451"/>
                <a:gd name="T9" fmla="*/ 3536 h 35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1"/>
                <a:gd name="T16" fmla="*/ 0 h 3536"/>
                <a:gd name="T17" fmla="*/ 451 w 451"/>
                <a:gd name="T18" fmla="*/ 3536 h 3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1" h="3536">
                  <a:moveTo>
                    <a:pt x="255" y="0"/>
                  </a:moveTo>
                  <a:cubicBezTo>
                    <a:pt x="127" y="118"/>
                    <a:pt x="0" y="237"/>
                    <a:pt x="31" y="456"/>
                  </a:cubicBezTo>
                  <a:cubicBezTo>
                    <a:pt x="62" y="675"/>
                    <a:pt x="427" y="941"/>
                    <a:pt x="439" y="1312"/>
                  </a:cubicBezTo>
                  <a:cubicBezTo>
                    <a:pt x="451" y="1683"/>
                    <a:pt x="111" y="2309"/>
                    <a:pt x="103" y="2680"/>
                  </a:cubicBezTo>
                  <a:cubicBezTo>
                    <a:pt x="95" y="3051"/>
                    <a:pt x="243" y="3293"/>
                    <a:pt x="391" y="3536"/>
                  </a:cubicBezTo>
                </a:path>
              </a:pathLst>
            </a:custGeom>
            <a:noFill/>
            <a:ln w="76200" cmpd="sng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8078" name="Text Box 14"/>
          <p:cNvSpPr txBox="1">
            <a:spLocks noChangeArrowheads="1"/>
          </p:cNvSpPr>
          <p:nvPr/>
        </p:nvSpPr>
        <p:spPr bwMode="auto">
          <a:xfrm>
            <a:off x="5930900" y="279400"/>
            <a:ext cx="3022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fr-FR" sz="200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Espèces chimiques   dans le bécher:</a:t>
            </a:r>
          </a:p>
        </p:txBody>
      </p:sp>
      <p:graphicFrame>
        <p:nvGraphicFramePr>
          <p:cNvPr id="31748" name="Object 15"/>
          <p:cNvGraphicFramePr>
            <a:graphicFrameLocks noChangeAspect="1"/>
          </p:cNvGraphicFramePr>
          <p:nvPr/>
        </p:nvGraphicFramePr>
        <p:xfrm>
          <a:off x="1976438" y="2247900"/>
          <a:ext cx="609600" cy="330200"/>
        </p:xfrm>
        <a:graphic>
          <a:graphicData uri="http://schemas.openxmlformats.org/presentationml/2006/ole">
            <p:oleObj spid="_x0000_s32485" name="CS ChemDraw Drawing" r:id="rId5" imgW="401320" imgH="218440" progId="ACD.ChemSketchCDX">
              <p:embed/>
            </p:oleObj>
          </a:graphicData>
        </a:graphic>
      </p:graphicFrame>
      <p:graphicFrame>
        <p:nvGraphicFramePr>
          <p:cNvPr id="31749" name="Object 16"/>
          <p:cNvGraphicFramePr>
            <a:graphicFrameLocks noChangeAspect="1"/>
          </p:cNvGraphicFramePr>
          <p:nvPr/>
        </p:nvGraphicFramePr>
        <p:xfrm>
          <a:off x="1182688" y="5675313"/>
          <a:ext cx="358775" cy="252412"/>
        </p:xfrm>
        <a:graphic>
          <a:graphicData uri="http://schemas.openxmlformats.org/presentationml/2006/ole">
            <p:oleObj spid="_x0000_s32486" name="CS ChemDraw Drawing" r:id="rId6" imgW="236220" imgH="167640" progId="ACD.ChemSketchCDX">
              <p:embed/>
            </p:oleObj>
          </a:graphicData>
        </a:graphic>
      </p:graphicFrame>
      <p:graphicFrame>
        <p:nvGraphicFramePr>
          <p:cNvPr id="31750" name="Object 17"/>
          <p:cNvGraphicFramePr>
            <a:graphicFrameLocks noChangeAspect="1"/>
          </p:cNvGraphicFramePr>
          <p:nvPr/>
        </p:nvGraphicFramePr>
        <p:xfrm>
          <a:off x="3055938" y="5918200"/>
          <a:ext cx="609600" cy="330200"/>
        </p:xfrm>
        <a:graphic>
          <a:graphicData uri="http://schemas.openxmlformats.org/presentationml/2006/ole">
            <p:oleObj spid="_x0000_s32487" name="CS ChemDraw Drawing" r:id="rId7" imgW="401320" imgH="218440" progId="ACD.ChemSketchCDX">
              <p:embed/>
            </p:oleObj>
          </a:graphicData>
        </a:graphic>
      </p:graphicFrame>
      <p:graphicFrame>
        <p:nvGraphicFramePr>
          <p:cNvPr id="31751" name="Object 18"/>
          <p:cNvGraphicFramePr>
            <a:graphicFrameLocks noChangeAspect="1"/>
          </p:cNvGraphicFramePr>
          <p:nvPr/>
        </p:nvGraphicFramePr>
        <p:xfrm>
          <a:off x="2274888" y="4786313"/>
          <a:ext cx="358775" cy="252412"/>
        </p:xfrm>
        <a:graphic>
          <a:graphicData uri="http://schemas.openxmlformats.org/presentationml/2006/ole">
            <p:oleObj spid="_x0000_s32488" name="CS ChemDraw Drawing" r:id="rId8" imgW="236220" imgH="167640" progId="ACD.ChemSketchCDX">
              <p:embed/>
            </p:oleObj>
          </a:graphicData>
        </a:graphic>
      </p:graphicFrame>
      <p:graphicFrame>
        <p:nvGraphicFramePr>
          <p:cNvPr id="31752" name="Object 19"/>
          <p:cNvGraphicFramePr>
            <a:graphicFrameLocks noChangeAspect="1"/>
          </p:cNvGraphicFramePr>
          <p:nvPr/>
        </p:nvGraphicFramePr>
        <p:xfrm>
          <a:off x="1843088" y="2919413"/>
          <a:ext cx="358775" cy="252412"/>
        </p:xfrm>
        <a:graphic>
          <a:graphicData uri="http://schemas.openxmlformats.org/presentationml/2006/ole">
            <p:oleObj spid="_x0000_s32489" name="CS ChemDraw Drawing" r:id="rId9" imgW="236220" imgH="167640" progId="ACD.ChemSketchCDX">
              <p:embed/>
            </p:oleObj>
          </a:graphicData>
        </a:graphic>
      </p:graphicFrame>
      <p:graphicFrame>
        <p:nvGraphicFramePr>
          <p:cNvPr id="31753" name="Object 20"/>
          <p:cNvGraphicFramePr>
            <a:graphicFrameLocks noChangeAspect="1"/>
          </p:cNvGraphicFramePr>
          <p:nvPr/>
        </p:nvGraphicFramePr>
        <p:xfrm>
          <a:off x="1671638" y="1270000"/>
          <a:ext cx="609600" cy="330200"/>
        </p:xfrm>
        <a:graphic>
          <a:graphicData uri="http://schemas.openxmlformats.org/presentationml/2006/ole">
            <p:oleObj spid="_x0000_s32490" name="CS ChemDraw Drawing" r:id="rId10" imgW="401320" imgH="218440" progId="ACD.ChemSketchCDX">
              <p:embed/>
            </p:oleObj>
          </a:graphicData>
        </a:graphic>
      </p:graphicFrame>
      <p:sp>
        <p:nvSpPr>
          <p:cNvPr id="31822" name="Rectangle 21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31823" name="Freeform 22"/>
          <p:cNvSpPr>
            <a:spLocks/>
          </p:cNvSpPr>
          <p:nvPr/>
        </p:nvSpPr>
        <p:spPr bwMode="auto">
          <a:xfrm>
            <a:off x="762000" y="5321300"/>
            <a:ext cx="3441700" cy="158750"/>
          </a:xfrm>
          <a:custGeom>
            <a:avLst/>
            <a:gdLst>
              <a:gd name="T0" fmla="*/ 0 w 2168"/>
              <a:gd name="T1" fmla="*/ 0 h 100"/>
              <a:gd name="T2" fmla="*/ 264 w 2168"/>
              <a:gd name="T3" fmla="*/ 56 h 100"/>
              <a:gd name="T4" fmla="*/ 768 w 2168"/>
              <a:gd name="T5" fmla="*/ 88 h 100"/>
              <a:gd name="T6" fmla="*/ 1320 w 2168"/>
              <a:gd name="T7" fmla="*/ 96 h 100"/>
              <a:gd name="T8" fmla="*/ 1728 w 2168"/>
              <a:gd name="T9" fmla="*/ 64 h 100"/>
              <a:gd name="T10" fmla="*/ 2168 w 2168"/>
              <a:gd name="T11" fmla="*/ 8 h 1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168"/>
              <a:gd name="T19" fmla="*/ 0 h 100"/>
              <a:gd name="T20" fmla="*/ 2168 w 2168"/>
              <a:gd name="T21" fmla="*/ 100 h 1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8" h="100">
                <a:moveTo>
                  <a:pt x="0" y="0"/>
                </a:moveTo>
                <a:cubicBezTo>
                  <a:pt x="68" y="20"/>
                  <a:pt x="136" y="41"/>
                  <a:pt x="264" y="56"/>
                </a:cubicBezTo>
                <a:cubicBezTo>
                  <a:pt x="392" y="71"/>
                  <a:pt x="592" y="81"/>
                  <a:pt x="768" y="88"/>
                </a:cubicBezTo>
                <a:cubicBezTo>
                  <a:pt x="944" y="95"/>
                  <a:pt x="1160" y="100"/>
                  <a:pt x="1320" y="96"/>
                </a:cubicBezTo>
                <a:cubicBezTo>
                  <a:pt x="1480" y="92"/>
                  <a:pt x="1587" y="79"/>
                  <a:pt x="1728" y="64"/>
                </a:cubicBezTo>
                <a:cubicBezTo>
                  <a:pt x="1869" y="49"/>
                  <a:pt x="2018" y="28"/>
                  <a:pt x="2168" y="8"/>
                </a:cubicBezTo>
              </a:path>
            </a:pathLst>
          </a:custGeom>
          <a:noFill/>
          <a:ln w="12700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aphicFrame>
        <p:nvGraphicFramePr>
          <p:cNvPr id="31754" name="Object 23"/>
          <p:cNvGraphicFramePr>
            <a:graphicFrameLocks noChangeAspect="1"/>
          </p:cNvGraphicFramePr>
          <p:nvPr/>
        </p:nvGraphicFramePr>
        <p:xfrm>
          <a:off x="798513" y="6000750"/>
          <a:ext cx="463550" cy="268288"/>
        </p:xfrm>
        <a:graphic>
          <a:graphicData uri="http://schemas.openxmlformats.org/presentationml/2006/ole">
            <p:oleObj spid="_x0000_s32491" name="CS ChemDraw Drawing" r:id="rId11" imgW="304800" imgH="177800" progId="ACD.ChemSketchCDX">
              <p:embed/>
            </p:oleObj>
          </a:graphicData>
        </a:graphic>
      </p:graphicFrame>
      <p:graphicFrame>
        <p:nvGraphicFramePr>
          <p:cNvPr id="31755" name="Object 25"/>
          <p:cNvGraphicFramePr>
            <a:graphicFrameLocks noChangeAspect="1"/>
          </p:cNvGraphicFramePr>
          <p:nvPr/>
        </p:nvGraphicFramePr>
        <p:xfrm>
          <a:off x="1636713" y="6407150"/>
          <a:ext cx="463550" cy="268288"/>
        </p:xfrm>
        <a:graphic>
          <a:graphicData uri="http://schemas.openxmlformats.org/presentationml/2006/ole">
            <p:oleObj spid="_x0000_s32492" name="CS ChemDraw Drawing" r:id="rId12" imgW="304800" imgH="177800" progId="ACD.ChemSketchCDX">
              <p:embed/>
            </p:oleObj>
          </a:graphicData>
        </a:graphic>
      </p:graphicFrame>
      <p:graphicFrame>
        <p:nvGraphicFramePr>
          <p:cNvPr id="31756" name="Object 26"/>
          <p:cNvGraphicFramePr>
            <a:graphicFrameLocks noChangeAspect="1"/>
          </p:cNvGraphicFramePr>
          <p:nvPr/>
        </p:nvGraphicFramePr>
        <p:xfrm>
          <a:off x="2249488" y="3135313"/>
          <a:ext cx="358775" cy="252412"/>
        </p:xfrm>
        <a:graphic>
          <a:graphicData uri="http://schemas.openxmlformats.org/presentationml/2006/ole">
            <p:oleObj spid="_x0000_s32493" name="CS ChemDraw Drawing" r:id="rId13" imgW="236220" imgH="167640" progId="ACD.ChemSketchCDX">
              <p:embed/>
            </p:oleObj>
          </a:graphicData>
        </a:graphic>
      </p:graphicFrame>
      <p:graphicFrame>
        <p:nvGraphicFramePr>
          <p:cNvPr id="31757" name="Object 27"/>
          <p:cNvGraphicFramePr>
            <a:graphicFrameLocks noChangeAspect="1"/>
          </p:cNvGraphicFramePr>
          <p:nvPr/>
        </p:nvGraphicFramePr>
        <p:xfrm>
          <a:off x="681038" y="5435600"/>
          <a:ext cx="609600" cy="330200"/>
        </p:xfrm>
        <a:graphic>
          <a:graphicData uri="http://schemas.openxmlformats.org/presentationml/2006/ole">
            <p:oleObj spid="_x0000_s32494" name="CS ChemDraw Drawing" r:id="rId14" imgW="401320" imgH="218440" progId="ACD.ChemSketchCDX">
              <p:embed/>
            </p:oleObj>
          </a:graphicData>
        </a:graphic>
      </p:graphicFrame>
      <p:graphicFrame>
        <p:nvGraphicFramePr>
          <p:cNvPr id="31758" name="Object 28"/>
          <p:cNvGraphicFramePr>
            <a:graphicFrameLocks noChangeAspect="1"/>
          </p:cNvGraphicFramePr>
          <p:nvPr/>
        </p:nvGraphicFramePr>
        <p:xfrm>
          <a:off x="2382838" y="4229100"/>
          <a:ext cx="609600" cy="330200"/>
        </p:xfrm>
        <a:graphic>
          <a:graphicData uri="http://schemas.openxmlformats.org/presentationml/2006/ole">
            <p:oleObj spid="_x0000_s32495" name="CS ChemDraw Drawing" r:id="rId15" imgW="401320" imgH="218440" progId="ACD.ChemSketchCDX">
              <p:embed/>
            </p:oleObj>
          </a:graphicData>
        </a:graphic>
      </p:graphicFrame>
      <p:graphicFrame>
        <p:nvGraphicFramePr>
          <p:cNvPr id="31759" name="Object 29"/>
          <p:cNvGraphicFramePr>
            <a:graphicFrameLocks noChangeAspect="1"/>
          </p:cNvGraphicFramePr>
          <p:nvPr/>
        </p:nvGraphicFramePr>
        <p:xfrm>
          <a:off x="1766888" y="2043113"/>
          <a:ext cx="358775" cy="252412"/>
        </p:xfrm>
        <a:graphic>
          <a:graphicData uri="http://schemas.openxmlformats.org/presentationml/2006/ole">
            <p:oleObj spid="_x0000_s32496" name="CS ChemDraw Drawing" r:id="rId16" imgW="236220" imgH="167640" progId="ACD.ChemSketchCDX">
              <p:embed/>
            </p:oleObj>
          </a:graphicData>
        </a:graphic>
      </p:graphicFrame>
      <p:graphicFrame>
        <p:nvGraphicFramePr>
          <p:cNvPr id="31760" name="Object 30"/>
          <p:cNvGraphicFramePr>
            <a:graphicFrameLocks noChangeAspect="1"/>
          </p:cNvGraphicFramePr>
          <p:nvPr/>
        </p:nvGraphicFramePr>
        <p:xfrm>
          <a:off x="3151188" y="6323013"/>
          <a:ext cx="358775" cy="252412"/>
        </p:xfrm>
        <a:graphic>
          <a:graphicData uri="http://schemas.openxmlformats.org/presentationml/2006/ole">
            <p:oleObj spid="_x0000_s32497" name="CS ChemDraw Drawing" r:id="rId17" imgW="236220" imgH="167640" progId="ACD.ChemSketchCDX">
              <p:embed/>
            </p:oleObj>
          </a:graphicData>
        </a:graphic>
      </p:graphicFrame>
      <p:graphicFrame>
        <p:nvGraphicFramePr>
          <p:cNvPr id="31761" name="Object 31"/>
          <p:cNvGraphicFramePr>
            <a:graphicFrameLocks noChangeAspect="1"/>
          </p:cNvGraphicFramePr>
          <p:nvPr/>
        </p:nvGraphicFramePr>
        <p:xfrm>
          <a:off x="1951038" y="2578100"/>
          <a:ext cx="609600" cy="330200"/>
        </p:xfrm>
        <a:graphic>
          <a:graphicData uri="http://schemas.openxmlformats.org/presentationml/2006/ole">
            <p:oleObj spid="_x0000_s32498" name="CS ChemDraw Drawing" r:id="rId18" imgW="401320" imgH="218440" progId="ACD.ChemSketchCDX">
              <p:embed/>
            </p:oleObj>
          </a:graphicData>
        </a:graphic>
      </p:graphicFrame>
      <p:graphicFrame>
        <p:nvGraphicFramePr>
          <p:cNvPr id="31762" name="Object 32"/>
          <p:cNvGraphicFramePr>
            <a:graphicFrameLocks noChangeAspect="1"/>
          </p:cNvGraphicFramePr>
          <p:nvPr/>
        </p:nvGraphicFramePr>
        <p:xfrm>
          <a:off x="2160588" y="6488113"/>
          <a:ext cx="358775" cy="252412"/>
        </p:xfrm>
        <a:graphic>
          <a:graphicData uri="http://schemas.openxmlformats.org/presentationml/2006/ole">
            <p:oleObj spid="_x0000_s32499" name="CS ChemDraw Drawing" r:id="rId19" imgW="236220" imgH="167640" progId="ACD.ChemSketchCDX">
              <p:embed/>
            </p:oleObj>
          </a:graphicData>
        </a:graphic>
      </p:graphicFrame>
      <p:graphicFrame>
        <p:nvGraphicFramePr>
          <p:cNvPr id="31763" name="Object 33"/>
          <p:cNvGraphicFramePr>
            <a:graphicFrameLocks noChangeAspect="1"/>
          </p:cNvGraphicFramePr>
          <p:nvPr/>
        </p:nvGraphicFramePr>
        <p:xfrm>
          <a:off x="2376488" y="5345113"/>
          <a:ext cx="358775" cy="252412"/>
        </p:xfrm>
        <a:graphic>
          <a:graphicData uri="http://schemas.openxmlformats.org/presentationml/2006/ole">
            <p:oleObj spid="_x0000_s32500" name="CS ChemDraw Drawing" r:id="rId20" imgW="236220" imgH="167640" progId="ACD.ChemSketchCDX">
              <p:embed/>
            </p:oleObj>
          </a:graphicData>
        </a:graphic>
      </p:graphicFrame>
      <p:graphicFrame>
        <p:nvGraphicFramePr>
          <p:cNvPr id="31764" name="Object 34"/>
          <p:cNvGraphicFramePr>
            <a:graphicFrameLocks noChangeAspect="1"/>
          </p:cNvGraphicFramePr>
          <p:nvPr/>
        </p:nvGraphicFramePr>
        <p:xfrm>
          <a:off x="1490663" y="5886450"/>
          <a:ext cx="512762" cy="311150"/>
        </p:xfrm>
        <a:graphic>
          <a:graphicData uri="http://schemas.openxmlformats.org/presentationml/2006/ole">
            <p:oleObj spid="_x0000_s32501" name="CS ChemDraw Drawing" r:id="rId21" imgW="337820" imgH="205740" progId="ACD.ChemSketchCDX">
              <p:embed/>
            </p:oleObj>
          </a:graphicData>
        </a:graphic>
      </p:graphicFrame>
      <p:graphicFrame>
        <p:nvGraphicFramePr>
          <p:cNvPr id="31765" name="Object 35"/>
          <p:cNvGraphicFramePr>
            <a:graphicFrameLocks noChangeAspect="1"/>
          </p:cNvGraphicFramePr>
          <p:nvPr/>
        </p:nvGraphicFramePr>
        <p:xfrm>
          <a:off x="1643063" y="5454650"/>
          <a:ext cx="512762" cy="311150"/>
        </p:xfrm>
        <a:graphic>
          <a:graphicData uri="http://schemas.openxmlformats.org/presentationml/2006/ole">
            <p:oleObj spid="_x0000_s32502" name="CS ChemDraw Drawing" r:id="rId22" imgW="337820" imgH="205740" progId="ACD.ChemSketchCDX">
              <p:embed/>
            </p:oleObj>
          </a:graphicData>
        </a:graphic>
      </p:graphicFrame>
      <p:graphicFrame>
        <p:nvGraphicFramePr>
          <p:cNvPr id="31766" name="Object 36"/>
          <p:cNvGraphicFramePr>
            <a:graphicFrameLocks noChangeAspect="1"/>
          </p:cNvGraphicFramePr>
          <p:nvPr/>
        </p:nvGraphicFramePr>
        <p:xfrm>
          <a:off x="2198688" y="5751513"/>
          <a:ext cx="358775" cy="252412"/>
        </p:xfrm>
        <a:graphic>
          <a:graphicData uri="http://schemas.openxmlformats.org/presentationml/2006/ole">
            <p:oleObj spid="_x0000_s32503" name="CS ChemDraw Drawing" r:id="rId23" imgW="236220" imgH="167640" progId="ACD.ChemSketchCDX">
              <p:embed/>
            </p:oleObj>
          </a:graphicData>
        </a:graphic>
      </p:graphicFrame>
      <p:graphicFrame>
        <p:nvGraphicFramePr>
          <p:cNvPr id="31767" name="Object 37"/>
          <p:cNvGraphicFramePr>
            <a:graphicFrameLocks noChangeAspect="1"/>
          </p:cNvGraphicFramePr>
          <p:nvPr/>
        </p:nvGraphicFramePr>
        <p:xfrm>
          <a:off x="2640013" y="5822950"/>
          <a:ext cx="463550" cy="268288"/>
        </p:xfrm>
        <a:graphic>
          <a:graphicData uri="http://schemas.openxmlformats.org/presentationml/2006/ole">
            <p:oleObj spid="_x0000_s32504" name="CS ChemDraw Drawing" r:id="rId24" imgW="304800" imgH="177800" progId="ACD.ChemSketchCDX">
              <p:embed/>
            </p:oleObj>
          </a:graphicData>
        </a:graphic>
      </p:graphicFrame>
      <p:graphicFrame>
        <p:nvGraphicFramePr>
          <p:cNvPr id="31768" name="Object 38"/>
          <p:cNvGraphicFramePr>
            <a:graphicFrameLocks noChangeAspect="1"/>
          </p:cNvGraphicFramePr>
          <p:nvPr/>
        </p:nvGraphicFramePr>
        <p:xfrm>
          <a:off x="3643313" y="6140450"/>
          <a:ext cx="463550" cy="268288"/>
        </p:xfrm>
        <a:graphic>
          <a:graphicData uri="http://schemas.openxmlformats.org/presentationml/2006/ole">
            <p:oleObj spid="_x0000_s32505" name="CS ChemDraw Drawing" r:id="rId25" imgW="304800" imgH="177800" progId="ACD.ChemSketchCDX">
              <p:embed/>
            </p:oleObj>
          </a:graphicData>
        </a:graphic>
      </p:graphicFrame>
      <p:graphicFrame>
        <p:nvGraphicFramePr>
          <p:cNvPr id="31769" name="Object 39"/>
          <p:cNvGraphicFramePr>
            <a:graphicFrameLocks noChangeAspect="1"/>
          </p:cNvGraphicFramePr>
          <p:nvPr/>
        </p:nvGraphicFramePr>
        <p:xfrm>
          <a:off x="2900363" y="5429250"/>
          <a:ext cx="512762" cy="311150"/>
        </p:xfrm>
        <a:graphic>
          <a:graphicData uri="http://schemas.openxmlformats.org/presentationml/2006/ole">
            <p:oleObj spid="_x0000_s32506" name="CS ChemDraw Drawing" r:id="rId26" imgW="337820" imgH="205740" progId="ACD.ChemSketchCDX">
              <p:embed/>
            </p:oleObj>
          </a:graphicData>
        </a:graphic>
      </p:graphicFrame>
      <p:graphicFrame>
        <p:nvGraphicFramePr>
          <p:cNvPr id="31770" name="Object 40"/>
          <p:cNvGraphicFramePr>
            <a:graphicFrameLocks noChangeAspect="1"/>
          </p:cNvGraphicFramePr>
          <p:nvPr/>
        </p:nvGraphicFramePr>
        <p:xfrm>
          <a:off x="3522663" y="5632450"/>
          <a:ext cx="512762" cy="311150"/>
        </p:xfrm>
        <a:graphic>
          <a:graphicData uri="http://schemas.openxmlformats.org/presentationml/2006/ole">
            <p:oleObj spid="_x0000_s32507" name="CS ChemDraw Drawing" r:id="rId27" imgW="337820" imgH="205740" progId="ACD.ChemSketchCDX">
              <p:embed/>
            </p:oleObj>
          </a:graphicData>
        </a:graphic>
      </p:graphicFrame>
      <p:graphicFrame>
        <p:nvGraphicFramePr>
          <p:cNvPr id="31771" name="Object 41"/>
          <p:cNvGraphicFramePr>
            <a:graphicFrameLocks noChangeAspect="1"/>
          </p:cNvGraphicFramePr>
          <p:nvPr/>
        </p:nvGraphicFramePr>
        <p:xfrm>
          <a:off x="2633663" y="6292850"/>
          <a:ext cx="512762" cy="311150"/>
        </p:xfrm>
        <a:graphic>
          <a:graphicData uri="http://schemas.openxmlformats.org/presentationml/2006/ole">
            <p:oleObj spid="_x0000_s32508" name="CS ChemDraw Drawing" r:id="rId28" imgW="337820" imgH="205740" progId="ACD.ChemSketchCDX">
              <p:embed/>
            </p:oleObj>
          </a:graphicData>
        </a:graphic>
      </p:graphicFrame>
      <p:graphicFrame>
        <p:nvGraphicFramePr>
          <p:cNvPr id="31772" name="Object 42"/>
          <p:cNvGraphicFramePr>
            <a:graphicFrameLocks noChangeAspect="1"/>
          </p:cNvGraphicFramePr>
          <p:nvPr/>
        </p:nvGraphicFramePr>
        <p:xfrm>
          <a:off x="2100263" y="6102350"/>
          <a:ext cx="512762" cy="311150"/>
        </p:xfrm>
        <a:graphic>
          <a:graphicData uri="http://schemas.openxmlformats.org/presentationml/2006/ole">
            <p:oleObj spid="_x0000_s32509" name="CS ChemDraw Drawing" r:id="rId29" imgW="337820" imgH="205740" progId="ACD.ChemSketchCDX">
              <p:embed/>
            </p:oleObj>
          </a:graphicData>
        </a:graphic>
      </p:graphicFrame>
      <p:graphicFrame>
        <p:nvGraphicFramePr>
          <p:cNvPr id="31773" name="Object 43"/>
          <p:cNvGraphicFramePr>
            <a:graphicFrameLocks noChangeAspect="1"/>
          </p:cNvGraphicFramePr>
          <p:nvPr/>
        </p:nvGraphicFramePr>
        <p:xfrm>
          <a:off x="754063" y="6394450"/>
          <a:ext cx="512762" cy="311150"/>
        </p:xfrm>
        <a:graphic>
          <a:graphicData uri="http://schemas.openxmlformats.org/presentationml/2006/ole">
            <p:oleObj spid="_x0000_s32510" name="CS ChemDraw Drawing" r:id="rId30" imgW="337820" imgH="205740" progId="ACD.ChemSketchCDX">
              <p:embed/>
            </p:oleObj>
          </a:graphicData>
        </a:graphic>
      </p:graphicFrame>
      <p:graphicFrame>
        <p:nvGraphicFramePr>
          <p:cNvPr id="31774" name="Object 44"/>
          <p:cNvGraphicFramePr>
            <a:graphicFrameLocks noChangeAspect="1"/>
          </p:cNvGraphicFramePr>
          <p:nvPr/>
        </p:nvGraphicFramePr>
        <p:xfrm>
          <a:off x="1223963" y="6153150"/>
          <a:ext cx="512762" cy="311150"/>
        </p:xfrm>
        <a:graphic>
          <a:graphicData uri="http://schemas.openxmlformats.org/presentationml/2006/ole">
            <p:oleObj spid="_x0000_s32511" name="CS ChemDraw Drawing" r:id="rId31" imgW="337820" imgH="205740" progId="ACD.ChemSketchCDX">
              <p:embed/>
            </p:oleObj>
          </a:graphicData>
        </a:graphic>
      </p:graphicFrame>
      <p:graphicFrame>
        <p:nvGraphicFramePr>
          <p:cNvPr id="31775" name="Object 45"/>
          <p:cNvGraphicFramePr>
            <a:graphicFrameLocks noChangeAspect="1"/>
          </p:cNvGraphicFramePr>
          <p:nvPr/>
        </p:nvGraphicFramePr>
        <p:xfrm>
          <a:off x="1900238" y="939800"/>
          <a:ext cx="609600" cy="330200"/>
        </p:xfrm>
        <a:graphic>
          <a:graphicData uri="http://schemas.openxmlformats.org/presentationml/2006/ole">
            <p:oleObj spid="_x0000_s32512" name="CS ChemDraw Drawing" r:id="rId32" imgW="401320" imgH="218440" progId="ACD.ChemSketchCDX">
              <p:embed/>
            </p:oleObj>
          </a:graphicData>
        </a:graphic>
      </p:graphicFrame>
      <p:graphicFrame>
        <p:nvGraphicFramePr>
          <p:cNvPr id="31776" name="Object 46"/>
          <p:cNvGraphicFramePr>
            <a:graphicFrameLocks noChangeAspect="1"/>
          </p:cNvGraphicFramePr>
          <p:nvPr/>
        </p:nvGraphicFramePr>
        <p:xfrm>
          <a:off x="2262188" y="1217613"/>
          <a:ext cx="358775" cy="252412"/>
        </p:xfrm>
        <a:graphic>
          <a:graphicData uri="http://schemas.openxmlformats.org/presentationml/2006/ole">
            <p:oleObj spid="_x0000_s32513" name="CS ChemDraw Drawing" r:id="rId33" imgW="236220" imgH="167640" progId="ACD.ChemSketchCDX">
              <p:embed/>
            </p:oleObj>
          </a:graphicData>
        </a:graphic>
      </p:graphicFrame>
      <p:graphicFrame>
        <p:nvGraphicFramePr>
          <p:cNvPr id="31777" name="Object 47"/>
          <p:cNvGraphicFramePr>
            <a:graphicFrameLocks noChangeAspect="1"/>
          </p:cNvGraphicFramePr>
          <p:nvPr/>
        </p:nvGraphicFramePr>
        <p:xfrm>
          <a:off x="2420938" y="635000"/>
          <a:ext cx="609600" cy="330200"/>
        </p:xfrm>
        <a:graphic>
          <a:graphicData uri="http://schemas.openxmlformats.org/presentationml/2006/ole">
            <p:oleObj spid="_x0000_s32514" name="CS ChemDraw Drawing" r:id="rId34" imgW="401320" imgH="218440" progId="ACD.ChemSketchCDX">
              <p:embed/>
            </p:oleObj>
          </a:graphicData>
        </a:graphic>
      </p:graphicFrame>
      <p:graphicFrame>
        <p:nvGraphicFramePr>
          <p:cNvPr id="31778" name="Object 48"/>
          <p:cNvGraphicFramePr>
            <a:graphicFrameLocks noChangeAspect="1"/>
          </p:cNvGraphicFramePr>
          <p:nvPr/>
        </p:nvGraphicFramePr>
        <p:xfrm>
          <a:off x="1500188" y="914400"/>
          <a:ext cx="358775" cy="252413"/>
        </p:xfrm>
        <a:graphic>
          <a:graphicData uri="http://schemas.openxmlformats.org/presentationml/2006/ole">
            <p:oleObj spid="_x0000_s32515" name="CS ChemDraw Drawing" r:id="rId35" imgW="236220" imgH="167640" progId="ACD.ChemSketchCDX">
              <p:embed/>
            </p:oleObj>
          </a:graphicData>
        </a:graphic>
      </p:graphicFrame>
      <p:graphicFrame>
        <p:nvGraphicFramePr>
          <p:cNvPr id="31779" name="Object 49"/>
          <p:cNvGraphicFramePr>
            <a:graphicFrameLocks noChangeAspect="1"/>
          </p:cNvGraphicFramePr>
          <p:nvPr/>
        </p:nvGraphicFramePr>
        <p:xfrm>
          <a:off x="1379538" y="558800"/>
          <a:ext cx="609600" cy="330200"/>
        </p:xfrm>
        <a:graphic>
          <a:graphicData uri="http://schemas.openxmlformats.org/presentationml/2006/ole">
            <p:oleObj spid="_x0000_s32516" name="CS ChemDraw Drawing" r:id="rId36" imgW="401320" imgH="218440" progId="ACD.ChemSketchCDX">
              <p:embed/>
            </p:oleObj>
          </a:graphicData>
        </a:graphic>
      </p:graphicFrame>
      <p:graphicFrame>
        <p:nvGraphicFramePr>
          <p:cNvPr id="31780" name="Object 50"/>
          <p:cNvGraphicFramePr>
            <a:graphicFrameLocks noChangeAspect="1"/>
          </p:cNvGraphicFramePr>
          <p:nvPr/>
        </p:nvGraphicFramePr>
        <p:xfrm>
          <a:off x="2071688" y="647700"/>
          <a:ext cx="358775" cy="252413"/>
        </p:xfrm>
        <a:graphic>
          <a:graphicData uri="http://schemas.openxmlformats.org/presentationml/2006/ole">
            <p:oleObj spid="_x0000_s32517" name="CS ChemDraw Drawing" r:id="rId37" imgW="236220" imgH="167640" progId="ACD.ChemSketchCDX">
              <p:embed/>
            </p:oleObj>
          </a:graphicData>
        </a:graphic>
      </p:graphicFrame>
      <p:graphicFrame>
        <p:nvGraphicFramePr>
          <p:cNvPr id="31781" name="Object 51"/>
          <p:cNvGraphicFramePr>
            <a:graphicFrameLocks noChangeAspect="1"/>
          </p:cNvGraphicFramePr>
          <p:nvPr/>
        </p:nvGraphicFramePr>
        <p:xfrm>
          <a:off x="1620838" y="254000"/>
          <a:ext cx="609600" cy="330200"/>
        </p:xfrm>
        <a:graphic>
          <a:graphicData uri="http://schemas.openxmlformats.org/presentationml/2006/ole">
            <p:oleObj spid="_x0000_s32518" name="CS ChemDraw Drawing" r:id="rId38" imgW="401320" imgH="218440" progId="ACD.ChemSketchCDX">
              <p:embed/>
            </p:oleObj>
          </a:graphicData>
        </a:graphic>
      </p:graphicFrame>
      <p:graphicFrame>
        <p:nvGraphicFramePr>
          <p:cNvPr id="31782" name="Object 52"/>
          <p:cNvGraphicFramePr>
            <a:graphicFrameLocks noChangeAspect="1"/>
          </p:cNvGraphicFramePr>
          <p:nvPr/>
        </p:nvGraphicFramePr>
        <p:xfrm>
          <a:off x="2312988" y="355600"/>
          <a:ext cx="358775" cy="252413"/>
        </p:xfrm>
        <a:graphic>
          <a:graphicData uri="http://schemas.openxmlformats.org/presentationml/2006/ole">
            <p:oleObj spid="_x0000_s32519" name="CS ChemDraw Drawing" r:id="rId39" imgW="236220" imgH="167640" progId="ACD.ChemSketchCDX">
              <p:embed/>
            </p:oleObj>
          </a:graphicData>
        </a:graphic>
      </p:graphicFrame>
      <p:graphicFrame>
        <p:nvGraphicFramePr>
          <p:cNvPr id="31783" name="Object 53"/>
          <p:cNvGraphicFramePr>
            <a:graphicFrameLocks noChangeAspect="1"/>
          </p:cNvGraphicFramePr>
          <p:nvPr/>
        </p:nvGraphicFramePr>
        <p:xfrm>
          <a:off x="1550988" y="5218113"/>
          <a:ext cx="358775" cy="252412"/>
        </p:xfrm>
        <a:graphic>
          <a:graphicData uri="http://schemas.openxmlformats.org/presentationml/2006/ole">
            <p:oleObj spid="_x0000_s32520" name="CS ChemDraw Drawing" r:id="rId40" imgW="236220" imgH="167640" progId="ACD.ChemSketchCDX">
              <p:embed/>
            </p:oleObj>
          </a:graphicData>
        </a:graphic>
      </p:graphicFrame>
      <p:graphicFrame>
        <p:nvGraphicFramePr>
          <p:cNvPr id="31784" name="Object 54"/>
          <p:cNvGraphicFramePr>
            <a:graphicFrameLocks noChangeAspect="1"/>
          </p:cNvGraphicFramePr>
          <p:nvPr/>
        </p:nvGraphicFramePr>
        <p:xfrm>
          <a:off x="2630488" y="0"/>
          <a:ext cx="358775" cy="252413"/>
        </p:xfrm>
        <a:graphic>
          <a:graphicData uri="http://schemas.openxmlformats.org/presentationml/2006/ole">
            <p:oleObj spid="_x0000_s32521" name="CS ChemDraw Drawing" r:id="rId41" imgW="236220" imgH="167640" progId="ACD.ChemSketchCDX">
              <p:embed/>
            </p:oleObj>
          </a:graphicData>
        </a:graphic>
      </p:graphicFrame>
      <p:graphicFrame>
        <p:nvGraphicFramePr>
          <p:cNvPr id="31785" name="Object 55"/>
          <p:cNvGraphicFramePr>
            <a:graphicFrameLocks noChangeAspect="1"/>
          </p:cNvGraphicFramePr>
          <p:nvPr/>
        </p:nvGraphicFramePr>
        <p:xfrm>
          <a:off x="1544638" y="-76200"/>
          <a:ext cx="609600" cy="330200"/>
        </p:xfrm>
        <a:graphic>
          <a:graphicData uri="http://schemas.openxmlformats.org/presentationml/2006/ole">
            <p:oleObj spid="_x0000_s32522" name="CS ChemDraw Drawing" r:id="rId42" imgW="401320" imgH="218440" progId="ACD.ChemSketchCDX">
              <p:embed/>
            </p:oleObj>
          </a:graphicData>
        </a:graphic>
      </p:graphicFrame>
      <p:grpSp>
        <p:nvGrpSpPr>
          <p:cNvPr id="31824" name="Group 56"/>
          <p:cNvGrpSpPr>
            <a:grpSpLocks/>
          </p:cNvGrpSpPr>
          <p:nvPr/>
        </p:nvGrpSpPr>
        <p:grpSpPr bwMode="auto">
          <a:xfrm>
            <a:off x="5384800" y="5842000"/>
            <a:ext cx="3676650" cy="939800"/>
            <a:chOff x="3392" y="3680"/>
            <a:chExt cx="2316" cy="592"/>
          </a:xfrm>
        </p:grpSpPr>
        <p:sp>
          <p:nvSpPr>
            <p:cNvPr id="31847" name="Text Box 57"/>
            <p:cNvSpPr txBox="1">
              <a:spLocks noChangeArrowheads="1"/>
            </p:cNvSpPr>
            <p:nvPr/>
          </p:nvSpPr>
          <p:spPr bwMode="auto">
            <a:xfrm>
              <a:off x="3392" y="3680"/>
              <a:ext cx="192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>
                  <a:solidFill>
                    <a:srgbClr val="FF0000"/>
                  </a:solidFill>
                  <a:latin typeface="Comic Sans MS" pitchFamily="66" charset="0"/>
                </a:rPr>
                <a:t>Réaction support de titrage:</a:t>
              </a:r>
            </a:p>
          </p:txBody>
        </p:sp>
        <p:sp>
          <p:nvSpPr>
            <p:cNvPr id="31848" name="AutoShape 58"/>
            <p:cNvSpPr>
              <a:spLocks noChangeArrowheads="1"/>
            </p:cNvSpPr>
            <p:nvPr/>
          </p:nvSpPr>
          <p:spPr bwMode="auto">
            <a:xfrm>
              <a:off x="3453" y="3921"/>
              <a:ext cx="2255" cy="351"/>
            </a:xfrm>
            <a:prstGeom prst="roundRect">
              <a:avLst>
                <a:gd name="adj" fmla="val 16667"/>
              </a:avLst>
            </a:prstGeom>
            <a:solidFill>
              <a:schemeClr val="folHlink"/>
            </a:soli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88123" name="AutoShape 59"/>
            <p:cNvSpPr>
              <a:spLocks noChangeArrowheads="1"/>
            </p:cNvSpPr>
            <p:nvPr/>
          </p:nvSpPr>
          <p:spPr bwMode="auto">
            <a:xfrm>
              <a:off x="3405" y="3857"/>
              <a:ext cx="2255" cy="367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1">
                    <a:gamma/>
                    <a:shade val="7607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76078"/>
                    <a:invGamma/>
                  </a:schemeClr>
                </a:gs>
              </a:gsLst>
              <a:lin ang="2700000" scaled="1"/>
            </a:gradFill>
            <a:ln w="381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FR"/>
            </a:p>
          </p:txBody>
        </p:sp>
        <p:graphicFrame>
          <p:nvGraphicFramePr>
            <p:cNvPr id="31806" name="Object 60"/>
            <p:cNvGraphicFramePr>
              <a:graphicFrameLocks noChangeAspect="1"/>
            </p:cNvGraphicFramePr>
            <p:nvPr/>
          </p:nvGraphicFramePr>
          <p:xfrm>
            <a:off x="3537" y="3931"/>
            <a:ext cx="384" cy="208"/>
          </p:xfrm>
          <a:graphic>
            <a:graphicData uri="http://schemas.openxmlformats.org/presentationml/2006/ole">
              <p:oleObj spid="_x0000_s32523" name="CS ChemDraw Drawing" r:id="rId43" imgW="401320" imgH="218440" progId="ACD.ChemSketchCDX">
                <p:embed/>
              </p:oleObj>
            </a:graphicData>
          </a:graphic>
        </p:graphicFrame>
        <p:graphicFrame>
          <p:nvGraphicFramePr>
            <p:cNvPr id="31807" name="Object 61"/>
            <p:cNvGraphicFramePr>
              <a:graphicFrameLocks noChangeAspect="1"/>
            </p:cNvGraphicFramePr>
            <p:nvPr/>
          </p:nvGraphicFramePr>
          <p:xfrm>
            <a:off x="4271" y="3951"/>
            <a:ext cx="316" cy="159"/>
          </p:xfrm>
          <a:graphic>
            <a:graphicData uri="http://schemas.openxmlformats.org/presentationml/2006/ole">
              <p:oleObj spid="_x0000_s32524" name="CS ChemDraw Drawing" r:id="rId44" imgW="330200" imgH="167640" progId="ACD.ChemSketchCDX">
                <p:embed/>
              </p:oleObj>
            </a:graphicData>
          </a:graphic>
        </p:graphicFrame>
        <p:graphicFrame>
          <p:nvGraphicFramePr>
            <p:cNvPr id="31808" name="Object 62"/>
            <p:cNvGraphicFramePr>
              <a:graphicFrameLocks noChangeAspect="1"/>
            </p:cNvGraphicFramePr>
            <p:nvPr/>
          </p:nvGraphicFramePr>
          <p:xfrm>
            <a:off x="4952" y="3952"/>
            <a:ext cx="169" cy="196"/>
          </p:xfrm>
          <a:graphic>
            <a:graphicData uri="http://schemas.openxmlformats.org/presentationml/2006/ole">
              <p:oleObj spid="_x0000_s32525" name="CS ChemDraw Drawing" r:id="rId45" imgW="561340" imgH="205740" progId="ACD.ChemSketchCDX">
                <p:embed/>
              </p:oleObj>
            </a:graphicData>
          </a:graphic>
        </p:graphicFrame>
        <p:sp>
          <p:nvSpPr>
            <p:cNvPr id="31850" name="Text Box 63"/>
            <p:cNvSpPr txBox="1">
              <a:spLocks noChangeArrowheads="1"/>
            </p:cNvSpPr>
            <p:nvPr/>
          </p:nvSpPr>
          <p:spPr bwMode="auto">
            <a:xfrm>
              <a:off x="3971" y="3908"/>
              <a:ext cx="88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/>
                <a:t>+</a:t>
              </a:r>
            </a:p>
          </p:txBody>
        </p:sp>
        <p:sp>
          <p:nvSpPr>
            <p:cNvPr id="31851" name="Text Box 64"/>
            <p:cNvSpPr txBox="1">
              <a:spLocks noChangeArrowheads="1"/>
            </p:cNvSpPr>
            <p:nvPr/>
          </p:nvSpPr>
          <p:spPr bwMode="auto">
            <a:xfrm>
              <a:off x="4634" y="3890"/>
              <a:ext cx="8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800" b="1">
                  <a:sym typeface="Wingdings" pitchFamily="2" charset="2"/>
                </a:rPr>
                <a:t></a:t>
              </a:r>
            </a:p>
          </p:txBody>
        </p:sp>
        <p:graphicFrame>
          <p:nvGraphicFramePr>
            <p:cNvPr id="31809" name="Object 65"/>
            <p:cNvGraphicFramePr>
              <a:graphicFrameLocks noChangeAspect="1"/>
            </p:cNvGraphicFramePr>
            <p:nvPr/>
          </p:nvGraphicFramePr>
          <p:xfrm>
            <a:off x="3835" y="4053"/>
            <a:ext cx="204" cy="133"/>
          </p:xfrm>
          <a:graphic>
            <a:graphicData uri="http://schemas.openxmlformats.org/presentationml/2006/ole">
              <p:oleObj spid="_x0000_s32526" name="CS ChemDraw Drawing" r:id="rId46" imgW="314960" imgH="205740" progId="ACD.ChemSketchCDX">
                <p:embed/>
              </p:oleObj>
            </a:graphicData>
          </a:graphic>
        </p:graphicFrame>
        <p:graphicFrame>
          <p:nvGraphicFramePr>
            <p:cNvPr id="31810" name="Object 66"/>
            <p:cNvGraphicFramePr>
              <a:graphicFrameLocks noChangeAspect="1"/>
            </p:cNvGraphicFramePr>
            <p:nvPr/>
          </p:nvGraphicFramePr>
          <p:xfrm>
            <a:off x="4499" y="4045"/>
            <a:ext cx="204" cy="133"/>
          </p:xfrm>
          <a:graphic>
            <a:graphicData uri="http://schemas.openxmlformats.org/presentationml/2006/ole">
              <p:oleObj spid="_x0000_s32527" name="CS ChemDraw Drawing" r:id="rId47" imgW="314960" imgH="205740" progId="ACD.ChemSketchCDX">
                <p:embed/>
              </p:oleObj>
            </a:graphicData>
          </a:graphic>
        </p:graphicFrame>
        <p:graphicFrame>
          <p:nvGraphicFramePr>
            <p:cNvPr id="31811" name="Object 67"/>
            <p:cNvGraphicFramePr>
              <a:graphicFrameLocks noChangeAspect="1"/>
            </p:cNvGraphicFramePr>
            <p:nvPr/>
          </p:nvGraphicFramePr>
          <p:xfrm>
            <a:off x="5436" y="4032"/>
            <a:ext cx="162" cy="152"/>
          </p:xfrm>
          <a:graphic>
            <a:graphicData uri="http://schemas.openxmlformats.org/presentationml/2006/ole">
              <p:oleObj spid="_x0000_s32528" name="Equation" r:id="rId48" imgW="371160" imgH="239040" progId="">
                <p:embed/>
              </p:oleObj>
            </a:graphicData>
          </a:graphic>
        </p:graphicFrame>
        <p:graphicFrame>
          <p:nvGraphicFramePr>
            <p:cNvPr id="31812" name="Object 68"/>
            <p:cNvGraphicFramePr>
              <a:graphicFrameLocks noChangeAspect="1"/>
            </p:cNvGraphicFramePr>
            <p:nvPr/>
          </p:nvGraphicFramePr>
          <p:xfrm>
            <a:off x="5131" y="3956"/>
            <a:ext cx="323" cy="196"/>
          </p:xfrm>
          <a:graphic>
            <a:graphicData uri="http://schemas.openxmlformats.org/presentationml/2006/ole">
              <p:oleObj spid="_x0000_s32529" name="CS ChemDraw Drawing" r:id="rId49" imgW="337820" imgH="205740" progId="ACD.ChemSketchCDX">
                <p:embed/>
              </p:oleObj>
            </a:graphicData>
          </a:graphic>
        </p:graphicFrame>
      </p:grpSp>
      <p:grpSp>
        <p:nvGrpSpPr>
          <p:cNvPr id="31825" name="Group 109"/>
          <p:cNvGrpSpPr>
            <a:grpSpLocks/>
          </p:cNvGrpSpPr>
          <p:nvPr/>
        </p:nvGrpSpPr>
        <p:grpSpPr bwMode="auto">
          <a:xfrm>
            <a:off x="6184900" y="1358900"/>
            <a:ext cx="2654300" cy="4076700"/>
            <a:chOff x="3896" y="856"/>
            <a:chExt cx="1672" cy="2568"/>
          </a:xfrm>
        </p:grpSpPr>
        <p:grpSp>
          <p:nvGrpSpPr>
            <p:cNvPr id="31827" name="Group 69"/>
            <p:cNvGrpSpPr>
              <a:grpSpLocks/>
            </p:cNvGrpSpPr>
            <p:nvPr/>
          </p:nvGrpSpPr>
          <p:grpSpPr bwMode="auto">
            <a:xfrm>
              <a:off x="3904" y="2720"/>
              <a:ext cx="1640" cy="231"/>
              <a:chOff x="3904" y="1920"/>
              <a:chExt cx="1640" cy="231"/>
            </a:xfrm>
          </p:grpSpPr>
          <p:sp>
            <p:nvSpPr>
              <p:cNvPr id="31843" name="Text Box 70"/>
              <p:cNvSpPr txBox="1">
                <a:spLocks noChangeArrowheads="1"/>
              </p:cNvSpPr>
              <p:nvPr/>
            </p:nvSpPr>
            <p:spPr bwMode="auto">
              <a:xfrm>
                <a:off x="4056" y="1920"/>
                <a:ext cx="1488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800">
                    <a:solidFill>
                      <a:schemeClr val="accent2"/>
                    </a:solidFill>
                    <a:latin typeface="Comic Sans MS" pitchFamily="66" charset="0"/>
                  </a:rPr>
                  <a:t>Après l’équivalence…</a:t>
                </a:r>
              </a:p>
            </p:txBody>
          </p:sp>
          <p:grpSp>
            <p:nvGrpSpPr>
              <p:cNvPr id="31844" name="Group 71"/>
              <p:cNvGrpSpPr>
                <a:grpSpLocks/>
              </p:cNvGrpSpPr>
              <p:nvPr/>
            </p:nvGrpSpPr>
            <p:grpSpPr bwMode="auto">
              <a:xfrm>
                <a:off x="3904" y="1960"/>
                <a:ext cx="152" cy="152"/>
                <a:chOff x="4232" y="2360"/>
                <a:chExt cx="416" cy="392"/>
              </a:xfrm>
            </p:grpSpPr>
            <p:sp>
              <p:nvSpPr>
                <p:cNvPr id="31845" name="Oval 72"/>
                <p:cNvSpPr>
                  <a:spLocks noChangeArrowheads="1"/>
                </p:cNvSpPr>
                <p:nvPr/>
              </p:nvSpPr>
              <p:spPr bwMode="auto">
                <a:xfrm>
                  <a:off x="4232" y="2360"/>
                  <a:ext cx="416" cy="392"/>
                </a:xfrm>
                <a:prstGeom prst="ellipse">
                  <a:avLst/>
                </a:prstGeom>
                <a:solidFill>
                  <a:schemeClr val="bg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88137" name="Oval 73"/>
                <p:cNvSpPr>
                  <a:spLocks noChangeArrowheads="1"/>
                </p:cNvSpPr>
                <p:nvPr/>
              </p:nvSpPr>
              <p:spPr bwMode="auto">
                <a:xfrm>
                  <a:off x="4232" y="2360"/>
                  <a:ext cx="375" cy="369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>
                        <a:gamma/>
                        <a:tint val="0"/>
                        <a:invGamma/>
                      </a:schemeClr>
                    </a:gs>
                    <a:gs pos="100000">
                      <a:schemeClr val="accent2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fr-FR"/>
                </a:p>
              </p:txBody>
            </p:sp>
          </p:grpSp>
        </p:grpSp>
        <p:sp>
          <p:nvSpPr>
            <p:cNvPr id="31828" name="Text Box 74"/>
            <p:cNvSpPr txBox="1">
              <a:spLocks noChangeArrowheads="1"/>
            </p:cNvSpPr>
            <p:nvPr/>
          </p:nvSpPr>
          <p:spPr bwMode="auto">
            <a:xfrm>
              <a:off x="4048" y="856"/>
              <a:ext cx="148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800">
                  <a:solidFill>
                    <a:schemeClr val="accent2"/>
                  </a:solidFill>
                  <a:latin typeface="Comic Sans MS" pitchFamily="66" charset="0"/>
                </a:rPr>
                <a:t>Avant l’équivalence…</a:t>
              </a:r>
            </a:p>
          </p:txBody>
        </p:sp>
        <p:grpSp>
          <p:nvGrpSpPr>
            <p:cNvPr id="31829" name="Group 75"/>
            <p:cNvGrpSpPr>
              <a:grpSpLocks/>
            </p:cNvGrpSpPr>
            <p:nvPr/>
          </p:nvGrpSpPr>
          <p:grpSpPr bwMode="auto">
            <a:xfrm>
              <a:off x="3896" y="896"/>
              <a:ext cx="152" cy="152"/>
              <a:chOff x="4232" y="2360"/>
              <a:chExt cx="416" cy="392"/>
            </a:xfrm>
          </p:grpSpPr>
          <p:sp>
            <p:nvSpPr>
              <p:cNvPr id="31841" name="Oval 76"/>
              <p:cNvSpPr>
                <a:spLocks noChangeArrowheads="1"/>
              </p:cNvSpPr>
              <p:nvPr/>
            </p:nvSpPr>
            <p:spPr bwMode="auto">
              <a:xfrm>
                <a:off x="4232" y="2360"/>
                <a:ext cx="416" cy="392"/>
              </a:xfrm>
              <a:prstGeom prst="ellipse">
                <a:avLst/>
              </a:pr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88141" name="Oval 77"/>
              <p:cNvSpPr>
                <a:spLocks noChangeArrowheads="1"/>
              </p:cNvSpPr>
              <p:nvPr/>
            </p:nvSpPr>
            <p:spPr bwMode="auto">
              <a:xfrm>
                <a:off x="4232" y="2360"/>
                <a:ext cx="375" cy="36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0"/>
                      <a:invGamma/>
                    </a:schemeClr>
                  </a:gs>
                  <a:gs pos="100000">
                    <a:schemeClr val="accent2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fr-FR"/>
              </a:p>
            </p:txBody>
          </p:sp>
        </p:grpSp>
        <p:graphicFrame>
          <p:nvGraphicFramePr>
            <p:cNvPr id="31786" name="Object 78"/>
            <p:cNvGraphicFramePr>
              <a:graphicFrameLocks noChangeAspect="1"/>
            </p:cNvGraphicFramePr>
            <p:nvPr/>
          </p:nvGraphicFramePr>
          <p:xfrm>
            <a:off x="4079" y="1140"/>
            <a:ext cx="292" cy="169"/>
          </p:xfrm>
          <a:graphic>
            <a:graphicData uri="http://schemas.openxmlformats.org/presentationml/2006/ole">
              <p:oleObj spid="_x0000_s32530" name="CS ChemDraw Drawing" r:id="rId50" imgW="304800" imgH="177800" progId="ACD.ChemSketchCDX">
                <p:embed/>
              </p:oleObj>
            </a:graphicData>
          </a:graphic>
        </p:graphicFrame>
        <p:graphicFrame>
          <p:nvGraphicFramePr>
            <p:cNvPr id="31787" name="Object 79"/>
            <p:cNvGraphicFramePr>
              <a:graphicFrameLocks noChangeAspect="1"/>
            </p:cNvGraphicFramePr>
            <p:nvPr/>
          </p:nvGraphicFramePr>
          <p:xfrm>
            <a:off x="4506" y="1151"/>
            <a:ext cx="316" cy="159"/>
          </p:xfrm>
          <a:graphic>
            <a:graphicData uri="http://schemas.openxmlformats.org/presentationml/2006/ole">
              <p:oleObj spid="_x0000_s32531" name="CS ChemDraw Drawing" r:id="rId51" imgW="330200" imgH="167640" progId="ACD.ChemSketchCDX">
                <p:embed/>
              </p:oleObj>
            </a:graphicData>
          </a:graphic>
        </p:graphicFrame>
        <p:grpSp>
          <p:nvGrpSpPr>
            <p:cNvPr id="31830" name="Group 80"/>
            <p:cNvGrpSpPr>
              <a:grpSpLocks/>
            </p:cNvGrpSpPr>
            <p:nvPr/>
          </p:nvGrpSpPr>
          <p:grpSpPr bwMode="auto">
            <a:xfrm>
              <a:off x="4921" y="1132"/>
              <a:ext cx="399" cy="310"/>
              <a:chOff x="3977" y="1748"/>
              <a:chExt cx="399" cy="310"/>
            </a:xfrm>
          </p:grpSpPr>
          <p:graphicFrame>
            <p:nvGraphicFramePr>
              <p:cNvPr id="31804" name="Object 81"/>
              <p:cNvGraphicFramePr>
                <a:graphicFrameLocks noChangeAspect="1"/>
              </p:cNvGraphicFramePr>
              <p:nvPr/>
            </p:nvGraphicFramePr>
            <p:xfrm>
              <a:off x="4011" y="1748"/>
              <a:ext cx="323" cy="196"/>
            </p:xfrm>
            <a:graphic>
              <a:graphicData uri="http://schemas.openxmlformats.org/presentationml/2006/ole">
                <p:oleObj spid="_x0000_s32532" name="CS ChemDraw Drawing" r:id="rId52" imgW="337820" imgH="205740" progId="ACD.ChemSketchCDX">
                  <p:embed/>
                </p:oleObj>
              </a:graphicData>
            </a:graphic>
          </p:graphicFrame>
          <p:graphicFrame>
            <p:nvGraphicFramePr>
              <p:cNvPr id="31805" name="Object 82"/>
              <p:cNvGraphicFramePr>
                <a:graphicFrameLocks noChangeAspect="1"/>
              </p:cNvGraphicFramePr>
              <p:nvPr/>
            </p:nvGraphicFramePr>
            <p:xfrm>
              <a:off x="3977" y="1940"/>
              <a:ext cx="399" cy="118"/>
            </p:xfrm>
            <a:graphic>
              <a:graphicData uri="http://schemas.openxmlformats.org/presentationml/2006/ole">
                <p:oleObj spid="_x0000_s32533" name="CS ChemDraw Drawing" r:id="rId53" imgW="576580" imgH="170180" progId="ACD.ChemSketchCDX">
                  <p:embed/>
                </p:oleObj>
              </a:graphicData>
            </a:graphic>
          </p:graphicFrame>
        </p:grpSp>
        <p:graphicFrame>
          <p:nvGraphicFramePr>
            <p:cNvPr id="31788" name="Object 83"/>
            <p:cNvGraphicFramePr>
              <a:graphicFrameLocks noChangeAspect="1"/>
            </p:cNvGraphicFramePr>
            <p:nvPr/>
          </p:nvGraphicFramePr>
          <p:xfrm>
            <a:off x="4113" y="1487"/>
            <a:ext cx="226" cy="159"/>
          </p:xfrm>
          <a:graphic>
            <a:graphicData uri="http://schemas.openxmlformats.org/presentationml/2006/ole">
              <p:oleObj spid="_x0000_s32534" name="CS ChemDraw Drawing" r:id="rId54" imgW="236220" imgH="167640" progId="ACD.ChemSketchCDX">
                <p:embed/>
              </p:oleObj>
            </a:graphicData>
          </a:graphic>
        </p:graphicFrame>
        <p:grpSp>
          <p:nvGrpSpPr>
            <p:cNvPr id="31831" name="Group 84"/>
            <p:cNvGrpSpPr>
              <a:grpSpLocks/>
            </p:cNvGrpSpPr>
            <p:nvPr/>
          </p:nvGrpSpPr>
          <p:grpSpPr bwMode="auto">
            <a:xfrm>
              <a:off x="4439" y="1452"/>
              <a:ext cx="387" cy="310"/>
              <a:chOff x="3439" y="1748"/>
              <a:chExt cx="387" cy="310"/>
            </a:xfrm>
          </p:grpSpPr>
          <p:graphicFrame>
            <p:nvGraphicFramePr>
              <p:cNvPr id="31802" name="Object 85"/>
              <p:cNvGraphicFramePr>
                <a:graphicFrameLocks noChangeAspect="1"/>
              </p:cNvGraphicFramePr>
              <p:nvPr/>
            </p:nvGraphicFramePr>
            <p:xfrm>
              <a:off x="3467" y="1748"/>
              <a:ext cx="323" cy="196"/>
            </p:xfrm>
            <a:graphic>
              <a:graphicData uri="http://schemas.openxmlformats.org/presentationml/2006/ole">
                <p:oleObj spid="_x0000_s32535" name="CS ChemDraw Drawing" r:id="rId55" imgW="337820" imgH="205740" progId="ACD.ChemSketchCDX">
                  <p:embed/>
                </p:oleObj>
              </a:graphicData>
            </a:graphic>
          </p:graphicFrame>
          <p:graphicFrame>
            <p:nvGraphicFramePr>
              <p:cNvPr id="31803" name="Object 86"/>
              <p:cNvGraphicFramePr>
                <a:graphicFrameLocks noChangeAspect="1"/>
              </p:cNvGraphicFramePr>
              <p:nvPr/>
            </p:nvGraphicFramePr>
            <p:xfrm>
              <a:off x="3439" y="1940"/>
              <a:ext cx="387" cy="118"/>
            </p:xfrm>
            <a:graphic>
              <a:graphicData uri="http://schemas.openxmlformats.org/presentationml/2006/ole">
                <p:oleObj spid="_x0000_s32536" name="CS ChemDraw Drawing" r:id="rId56" imgW="558800" imgH="170180" progId="ACD.ChemSketchCDX">
                  <p:embed/>
                </p:oleObj>
              </a:graphicData>
            </a:graphic>
          </p:graphicFrame>
        </p:grpSp>
        <p:grpSp>
          <p:nvGrpSpPr>
            <p:cNvPr id="31832" name="Group 87"/>
            <p:cNvGrpSpPr>
              <a:grpSpLocks/>
            </p:cNvGrpSpPr>
            <p:nvPr/>
          </p:nvGrpSpPr>
          <p:grpSpPr bwMode="auto">
            <a:xfrm>
              <a:off x="3904" y="1920"/>
              <a:ext cx="1640" cy="231"/>
              <a:chOff x="3904" y="1920"/>
              <a:chExt cx="1640" cy="231"/>
            </a:xfrm>
          </p:grpSpPr>
          <p:sp>
            <p:nvSpPr>
              <p:cNvPr id="31837" name="Text Box 88"/>
              <p:cNvSpPr txBox="1">
                <a:spLocks noChangeArrowheads="1"/>
              </p:cNvSpPr>
              <p:nvPr/>
            </p:nvSpPr>
            <p:spPr bwMode="auto">
              <a:xfrm>
                <a:off x="4056" y="1920"/>
                <a:ext cx="1488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800">
                    <a:solidFill>
                      <a:schemeClr val="accent2"/>
                    </a:solidFill>
                    <a:latin typeface="Comic Sans MS" pitchFamily="66" charset="0"/>
                  </a:rPr>
                  <a:t>A l’équivalence…</a:t>
                </a:r>
              </a:p>
            </p:txBody>
          </p:sp>
          <p:grpSp>
            <p:nvGrpSpPr>
              <p:cNvPr id="31838" name="Group 89"/>
              <p:cNvGrpSpPr>
                <a:grpSpLocks/>
              </p:cNvGrpSpPr>
              <p:nvPr/>
            </p:nvGrpSpPr>
            <p:grpSpPr bwMode="auto">
              <a:xfrm>
                <a:off x="3904" y="1960"/>
                <a:ext cx="152" cy="152"/>
                <a:chOff x="4232" y="2360"/>
                <a:chExt cx="416" cy="392"/>
              </a:xfrm>
            </p:grpSpPr>
            <p:sp>
              <p:nvSpPr>
                <p:cNvPr id="31839" name="Oval 90"/>
                <p:cNvSpPr>
                  <a:spLocks noChangeArrowheads="1"/>
                </p:cNvSpPr>
                <p:nvPr/>
              </p:nvSpPr>
              <p:spPr bwMode="auto">
                <a:xfrm>
                  <a:off x="4232" y="2360"/>
                  <a:ext cx="416" cy="392"/>
                </a:xfrm>
                <a:prstGeom prst="ellipse">
                  <a:avLst/>
                </a:prstGeom>
                <a:solidFill>
                  <a:schemeClr val="bg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88155" name="Oval 91"/>
                <p:cNvSpPr>
                  <a:spLocks noChangeArrowheads="1"/>
                </p:cNvSpPr>
                <p:nvPr/>
              </p:nvSpPr>
              <p:spPr bwMode="auto">
                <a:xfrm>
                  <a:off x="4232" y="2360"/>
                  <a:ext cx="375" cy="369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>
                        <a:gamma/>
                        <a:tint val="0"/>
                        <a:invGamma/>
                      </a:schemeClr>
                    </a:gs>
                    <a:gs pos="100000">
                      <a:schemeClr val="accent2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fr-FR"/>
                </a:p>
              </p:txBody>
            </p:sp>
          </p:grpSp>
        </p:grpSp>
        <p:graphicFrame>
          <p:nvGraphicFramePr>
            <p:cNvPr id="31789" name="Object 92"/>
            <p:cNvGraphicFramePr>
              <a:graphicFrameLocks noChangeAspect="1"/>
            </p:cNvGraphicFramePr>
            <p:nvPr/>
          </p:nvGraphicFramePr>
          <p:xfrm>
            <a:off x="4055" y="2204"/>
            <a:ext cx="292" cy="169"/>
          </p:xfrm>
          <a:graphic>
            <a:graphicData uri="http://schemas.openxmlformats.org/presentationml/2006/ole">
              <p:oleObj spid="_x0000_s32537" name="CS ChemDraw Drawing" r:id="rId57" imgW="304800" imgH="177800" progId="ACD.ChemSketchCDX">
                <p:embed/>
              </p:oleObj>
            </a:graphicData>
          </a:graphic>
        </p:graphicFrame>
        <p:grpSp>
          <p:nvGrpSpPr>
            <p:cNvPr id="31833" name="Group 93"/>
            <p:cNvGrpSpPr>
              <a:grpSpLocks/>
            </p:cNvGrpSpPr>
            <p:nvPr/>
          </p:nvGrpSpPr>
          <p:grpSpPr bwMode="auto">
            <a:xfrm>
              <a:off x="5161" y="2220"/>
              <a:ext cx="399" cy="310"/>
              <a:chOff x="3977" y="1748"/>
              <a:chExt cx="399" cy="310"/>
            </a:xfrm>
          </p:grpSpPr>
          <p:graphicFrame>
            <p:nvGraphicFramePr>
              <p:cNvPr id="31800" name="Object 94"/>
              <p:cNvGraphicFramePr>
                <a:graphicFrameLocks noChangeAspect="1"/>
              </p:cNvGraphicFramePr>
              <p:nvPr/>
            </p:nvGraphicFramePr>
            <p:xfrm>
              <a:off x="4011" y="1748"/>
              <a:ext cx="323" cy="196"/>
            </p:xfrm>
            <a:graphic>
              <a:graphicData uri="http://schemas.openxmlformats.org/presentationml/2006/ole">
                <p:oleObj spid="_x0000_s32538" name="CS ChemDraw Drawing" r:id="rId58" imgW="337820" imgH="205740" progId="ACD.ChemSketchCDX">
                  <p:embed/>
                </p:oleObj>
              </a:graphicData>
            </a:graphic>
          </p:graphicFrame>
          <p:graphicFrame>
            <p:nvGraphicFramePr>
              <p:cNvPr id="31801" name="Object 95"/>
              <p:cNvGraphicFramePr>
                <a:graphicFrameLocks noChangeAspect="1"/>
              </p:cNvGraphicFramePr>
              <p:nvPr/>
            </p:nvGraphicFramePr>
            <p:xfrm>
              <a:off x="3977" y="1940"/>
              <a:ext cx="399" cy="118"/>
            </p:xfrm>
            <a:graphic>
              <a:graphicData uri="http://schemas.openxmlformats.org/presentationml/2006/ole">
                <p:oleObj spid="_x0000_s32539" name="CS ChemDraw Drawing" r:id="rId59" imgW="576580" imgH="170180" progId="ACD.ChemSketchCDX">
                  <p:embed/>
                </p:oleObj>
              </a:graphicData>
            </a:graphic>
          </p:graphicFrame>
        </p:grpSp>
        <p:graphicFrame>
          <p:nvGraphicFramePr>
            <p:cNvPr id="31790" name="Object 96"/>
            <p:cNvGraphicFramePr>
              <a:graphicFrameLocks noChangeAspect="1"/>
            </p:cNvGraphicFramePr>
            <p:nvPr/>
          </p:nvGraphicFramePr>
          <p:xfrm>
            <a:off x="4441" y="2215"/>
            <a:ext cx="226" cy="159"/>
          </p:xfrm>
          <a:graphic>
            <a:graphicData uri="http://schemas.openxmlformats.org/presentationml/2006/ole">
              <p:oleObj spid="_x0000_s32540" name="CS ChemDraw Drawing" r:id="rId60" imgW="236220" imgH="167640" progId="ACD.ChemSketchCDX">
                <p:embed/>
              </p:oleObj>
            </a:graphicData>
          </a:graphic>
        </p:graphicFrame>
        <p:grpSp>
          <p:nvGrpSpPr>
            <p:cNvPr id="31834" name="Group 97"/>
            <p:cNvGrpSpPr>
              <a:grpSpLocks/>
            </p:cNvGrpSpPr>
            <p:nvPr/>
          </p:nvGrpSpPr>
          <p:grpSpPr bwMode="auto">
            <a:xfrm>
              <a:off x="4711" y="2220"/>
              <a:ext cx="387" cy="310"/>
              <a:chOff x="3439" y="1748"/>
              <a:chExt cx="387" cy="310"/>
            </a:xfrm>
          </p:grpSpPr>
          <p:graphicFrame>
            <p:nvGraphicFramePr>
              <p:cNvPr id="31798" name="Object 98"/>
              <p:cNvGraphicFramePr>
                <a:graphicFrameLocks noChangeAspect="1"/>
              </p:cNvGraphicFramePr>
              <p:nvPr/>
            </p:nvGraphicFramePr>
            <p:xfrm>
              <a:off x="3467" y="1748"/>
              <a:ext cx="323" cy="196"/>
            </p:xfrm>
            <a:graphic>
              <a:graphicData uri="http://schemas.openxmlformats.org/presentationml/2006/ole">
                <p:oleObj spid="_x0000_s32541" name="CS ChemDraw Drawing" r:id="rId61" imgW="337820" imgH="205740" progId="ACD.ChemSketchCDX">
                  <p:embed/>
                </p:oleObj>
              </a:graphicData>
            </a:graphic>
          </p:graphicFrame>
          <p:graphicFrame>
            <p:nvGraphicFramePr>
              <p:cNvPr id="31799" name="Object 99"/>
              <p:cNvGraphicFramePr>
                <a:graphicFrameLocks noChangeAspect="1"/>
              </p:cNvGraphicFramePr>
              <p:nvPr/>
            </p:nvGraphicFramePr>
            <p:xfrm>
              <a:off x="3439" y="1940"/>
              <a:ext cx="387" cy="118"/>
            </p:xfrm>
            <a:graphic>
              <a:graphicData uri="http://schemas.openxmlformats.org/presentationml/2006/ole">
                <p:oleObj spid="_x0000_s32542" name="CS ChemDraw Drawing" r:id="rId62" imgW="558800" imgH="170180" progId="ACD.ChemSketchCDX">
                  <p:embed/>
                </p:oleObj>
              </a:graphicData>
            </a:graphic>
          </p:graphicFrame>
        </p:grpSp>
        <p:graphicFrame>
          <p:nvGraphicFramePr>
            <p:cNvPr id="31791" name="Object 100"/>
            <p:cNvGraphicFramePr>
              <a:graphicFrameLocks noChangeAspect="1"/>
            </p:cNvGraphicFramePr>
            <p:nvPr/>
          </p:nvGraphicFramePr>
          <p:xfrm>
            <a:off x="4063" y="2988"/>
            <a:ext cx="292" cy="169"/>
          </p:xfrm>
          <a:graphic>
            <a:graphicData uri="http://schemas.openxmlformats.org/presentationml/2006/ole">
              <p:oleObj spid="_x0000_s32543" name="CS ChemDraw Drawing" r:id="rId63" imgW="304800" imgH="177800" progId="ACD.ChemSketchCDX">
                <p:embed/>
              </p:oleObj>
            </a:graphicData>
          </a:graphic>
        </p:graphicFrame>
        <p:grpSp>
          <p:nvGrpSpPr>
            <p:cNvPr id="31835" name="Group 101"/>
            <p:cNvGrpSpPr>
              <a:grpSpLocks/>
            </p:cNvGrpSpPr>
            <p:nvPr/>
          </p:nvGrpSpPr>
          <p:grpSpPr bwMode="auto">
            <a:xfrm>
              <a:off x="5169" y="3004"/>
              <a:ext cx="399" cy="310"/>
              <a:chOff x="3977" y="1748"/>
              <a:chExt cx="399" cy="310"/>
            </a:xfrm>
          </p:grpSpPr>
          <p:graphicFrame>
            <p:nvGraphicFramePr>
              <p:cNvPr id="31796" name="Object 102"/>
              <p:cNvGraphicFramePr>
                <a:graphicFrameLocks noChangeAspect="1"/>
              </p:cNvGraphicFramePr>
              <p:nvPr/>
            </p:nvGraphicFramePr>
            <p:xfrm>
              <a:off x="4011" y="1748"/>
              <a:ext cx="323" cy="196"/>
            </p:xfrm>
            <a:graphic>
              <a:graphicData uri="http://schemas.openxmlformats.org/presentationml/2006/ole">
                <p:oleObj spid="_x0000_s32544" name="CS ChemDraw Drawing" r:id="rId64" imgW="337820" imgH="205740" progId="ACD.ChemSketchCDX">
                  <p:embed/>
                </p:oleObj>
              </a:graphicData>
            </a:graphic>
          </p:graphicFrame>
          <p:graphicFrame>
            <p:nvGraphicFramePr>
              <p:cNvPr id="31797" name="Object 103"/>
              <p:cNvGraphicFramePr>
                <a:graphicFrameLocks noChangeAspect="1"/>
              </p:cNvGraphicFramePr>
              <p:nvPr/>
            </p:nvGraphicFramePr>
            <p:xfrm>
              <a:off x="3977" y="1940"/>
              <a:ext cx="399" cy="118"/>
            </p:xfrm>
            <a:graphic>
              <a:graphicData uri="http://schemas.openxmlformats.org/presentationml/2006/ole">
                <p:oleObj spid="_x0000_s32545" name="CS ChemDraw Drawing" r:id="rId65" imgW="576580" imgH="170180" progId="ACD.ChemSketchCDX">
                  <p:embed/>
                </p:oleObj>
              </a:graphicData>
            </a:graphic>
          </p:graphicFrame>
        </p:grpSp>
        <p:graphicFrame>
          <p:nvGraphicFramePr>
            <p:cNvPr id="31792" name="Object 104"/>
            <p:cNvGraphicFramePr>
              <a:graphicFrameLocks noChangeAspect="1"/>
            </p:cNvGraphicFramePr>
            <p:nvPr/>
          </p:nvGraphicFramePr>
          <p:xfrm>
            <a:off x="4449" y="2999"/>
            <a:ext cx="226" cy="159"/>
          </p:xfrm>
          <a:graphic>
            <a:graphicData uri="http://schemas.openxmlformats.org/presentationml/2006/ole">
              <p:oleObj spid="_x0000_s32546" name="CS ChemDraw Drawing" r:id="rId66" imgW="236220" imgH="167640" progId="ACD.ChemSketchCDX">
                <p:embed/>
              </p:oleObj>
            </a:graphicData>
          </a:graphic>
        </p:graphicFrame>
        <p:grpSp>
          <p:nvGrpSpPr>
            <p:cNvPr id="31836" name="Group 105"/>
            <p:cNvGrpSpPr>
              <a:grpSpLocks/>
            </p:cNvGrpSpPr>
            <p:nvPr/>
          </p:nvGrpSpPr>
          <p:grpSpPr bwMode="auto">
            <a:xfrm>
              <a:off x="4719" y="3004"/>
              <a:ext cx="387" cy="310"/>
              <a:chOff x="3439" y="1748"/>
              <a:chExt cx="387" cy="310"/>
            </a:xfrm>
          </p:grpSpPr>
          <p:graphicFrame>
            <p:nvGraphicFramePr>
              <p:cNvPr id="31794" name="Object 106"/>
              <p:cNvGraphicFramePr>
                <a:graphicFrameLocks noChangeAspect="1"/>
              </p:cNvGraphicFramePr>
              <p:nvPr/>
            </p:nvGraphicFramePr>
            <p:xfrm>
              <a:off x="3467" y="1748"/>
              <a:ext cx="323" cy="196"/>
            </p:xfrm>
            <a:graphic>
              <a:graphicData uri="http://schemas.openxmlformats.org/presentationml/2006/ole">
                <p:oleObj spid="_x0000_s32547" name="CS ChemDraw Drawing" r:id="rId67" imgW="337820" imgH="205740" progId="ACD.ChemSketchCDX">
                  <p:embed/>
                </p:oleObj>
              </a:graphicData>
            </a:graphic>
          </p:graphicFrame>
          <p:graphicFrame>
            <p:nvGraphicFramePr>
              <p:cNvPr id="31795" name="Object 107"/>
              <p:cNvGraphicFramePr>
                <a:graphicFrameLocks noChangeAspect="1"/>
              </p:cNvGraphicFramePr>
              <p:nvPr/>
            </p:nvGraphicFramePr>
            <p:xfrm>
              <a:off x="3439" y="1940"/>
              <a:ext cx="387" cy="118"/>
            </p:xfrm>
            <a:graphic>
              <a:graphicData uri="http://schemas.openxmlformats.org/presentationml/2006/ole">
                <p:oleObj spid="_x0000_s32548" name="CS ChemDraw Drawing" r:id="rId68" imgW="558800" imgH="170180" progId="ACD.ChemSketchCDX">
                  <p:embed/>
                </p:oleObj>
              </a:graphicData>
            </a:graphic>
          </p:graphicFrame>
        </p:grpSp>
        <p:graphicFrame>
          <p:nvGraphicFramePr>
            <p:cNvPr id="31793" name="Object 108"/>
            <p:cNvGraphicFramePr>
              <a:graphicFrameLocks noChangeAspect="1"/>
            </p:cNvGraphicFramePr>
            <p:nvPr/>
          </p:nvGraphicFramePr>
          <p:xfrm>
            <a:off x="4173" y="3216"/>
            <a:ext cx="384" cy="208"/>
          </p:xfrm>
          <a:graphic>
            <a:graphicData uri="http://schemas.openxmlformats.org/presentationml/2006/ole">
              <p:oleObj spid="_x0000_s32549" name="CS ChemDraw Drawing" r:id="rId69" imgW="401320" imgH="218440" progId="ACD.ChemSketchCDX">
                <p:embed/>
              </p:oleObj>
            </a:graphicData>
          </a:graphic>
        </p:graphicFrame>
      </p:grpSp>
      <p:sp>
        <p:nvSpPr>
          <p:cNvPr id="31826" name="AutoShape 110"/>
          <p:cNvSpPr>
            <a:spLocks noChangeArrowheads="1"/>
          </p:cNvSpPr>
          <p:nvPr/>
        </p:nvSpPr>
        <p:spPr bwMode="auto">
          <a:xfrm>
            <a:off x="7239000" y="1104900"/>
            <a:ext cx="152400" cy="266700"/>
          </a:xfrm>
          <a:prstGeom prst="downArrow">
            <a:avLst>
              <a:gd name="adj1" fmla="val 50000"/>
              <a:gd name="adj2" fmla="val 4375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  <p:transition spd="slow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AutoShape 2"/>
          <p:cNvSpPr>
            <a:spLocks noChangeArrowheads="1"/>
          </p:cNvSpPr>
          <p:nvPr/>
        </p:nvSpPr>
        <p:spPr bwMode="auto">
          <a:xfrm>
            <a:off x="5892800" y="241300"/>
            <a:ext cx="2959100" cy="81280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chemeClr val="bg1">
                  <a:gamma/>
                  <a:shade val="84314"/>
                  <a:invGamma/>
                </a:schemeClr>
              </a:gs>
              <a:gs pos="50000">
                <a:schemeClr val="bg1"/>
              </a:gs>
              <a:gs pos="100000">
                <a:schemeClr val="bg1">
                  <a:gamma/>
                  <a:shade val="84314"/>
                  <a:invGamma/>
                </a:schemeClr>
              </a:gs>
            </a:gsLst>
            <a:lin ang="2700000" scaled="1"/>
          </a:gradFill>
          <a:ln w="2857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graphicFrame>
        <p:nvGraphicFramePr>
          <p:cNvPr id="32770" name="Object 3"/>
          <p:cNvGraphicFramePr>
            <a:graphicFrameLocks noChangeAspect="1"/>
          </p:cNvGraphicFramePr>
          <p:nvPr/>
        </p:nvGraphicFramePr>
        <p:xfrm>
          <a:off x="455613" y="0"/>
          <a:ext cx="4191000" cy="3890963"/>
        </p:xfrm>
        <a:graphic>
          <a:graphicData uri="http://schemas.openxmlformats.org/presentationml/2006/ole">
            <p:oleObj spid="_x0000_s33529" name="Image bitmap" r:id="rId3" imgW="3591426" imgH="3333333" progId="PBrush">
              <p:embed/>
            </p:oleObj>
          </a:graphicData>
        </a:graphic>
      </p:graphicFrame>
      <p:sp>
        <p:nvSpPr>
          <p:cNvPr id="80900" name="Oval 4"/>
          <p:cNvSpPr>
            <a:spLocks noChangeArrowheads="1"/>
          </p:cNvSpPr>
          <p:nvPr/>
        </p:nvSpPr>
        <p:spPr bwMode="auto">
          <a:xfrm>
            <a:off x="4064000" y="1282700"/>
            <a:ext cx="393700" cy="1079500"/>
          </a:xfrm>
          <a:prstGeom prst="ellipse">
            <a:avLst/>
          </a:prstGeom>
          <a:gradFill rotWithShape="0">
            <a:gsLst>
              <a:gs pos="0">
                <a:schemeClr val="bg1">
                  <a:gamma/>
                  <a:shade val="46275"/>
                  <a:invGamma/>
                </a:schemeClr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80901" name="Freeform 5"/>
          <p:cNvSpPr>
            <a:spLocks/>
          </p:cNvSpPr>
          <p:nvPr/>
        </p:nvSpPr>
        <p:spPr bwMode="auto">
          <a:xfrm>
            <a:off x="1127125" y="1651000"/>
            <a:ext cx="1009650" cy="336550"/>
          </a:xfrm>
          <a:custGeom>
            <a:avLst/>
            <a:gdLst/>
            <a:ahLst/>
            <a:cxnLst>
              <a:cxn ang="0">
                <a:pos x="610" y="0"/>
              </a:cxn>
              <a:cxn ang="0">
                <a:pos x="622" y="34"/>
              </a:cxn>
              <a:cxn ang="0">
                <a:pos x="630" y="92"/>
              </a:cxn>
              <a:cxn ang="0">
                <a:pos x="632" y="120"/>
              </a:cxn>
              <a:cxn ang="0">
                <a:pos x="636" y="212"/>
              </a:cxn>
              <a:cxn ang="0">
                <a:pos x="232" y="206"/>
              </a:cxn>
              <a:cxn ang="0">
                <a:pos x="146" y="208"/>
              </a:cxn>
              <a:cxn ang="0">
                <a:pos x="78" y="178"/>
              </a:cxn>
              <a:cxn ang="0">
                <a:pos x="40" y="156"/>
              </a:cxn>
              <a:cxn ang="0">
                <a:pos x="4" y="136"/>
              </a:cxn>
              <a:cxn ang="0">
                <a:pos x="0" y="112"/>
              </a:cxn>
              <a:cxn ang="0">
                <a:pos x="2" y="76"/>
              </a:cxn>
              <a:cxn ang="0">
                <a:pos x="24" y="48"/>
              </a:cxn>
              <a:cxn ang="0">
                <a:pos x="64" y="26"/>
              </a:cxn>
              <a:cxn ang="0">
                <a:pos x="94" y="12"/>
              </a:cxn>
              <a:cxn ang="0">
                <a:pos x="130" y="8"/>
              </a:cxn>
              <a:cxn ang="0">
                <a:pos x="610" y="0"/>
              </a:cxn>
            </a:cxnLst>
            <a:rect l="0" t="0" r="r" b="b"/>
            <a:pathLst>
              <a:path w="636" h="212">
                <a:moveTo>
                  <a:pt x="610" y="0"/>
                </a:moveTo>
                <a:lnTo>
                  <a:pt x="622" y="34"/>
                </a:lnTo>
                <a:lnTo>
                  <a:pt x="630" y="92"/>
                </a:lnTo>
                <a:lnTo>
                  <a:pt x="632" y="120"/>
                </a:lnTo>
                <a:lnTo>
                  <a:pt x="636" y="212"/>
                </a:lnTo>
                <a:lnTo>
                  <a:pt x="232" y="206"/>
                </a:lnTo>
                <a:lnTo>
                  <a:pt x="146" y="208"/>
                </a:lnTo>
                <a:lnTo>
                  <a:pt x="78" y="178"/>
                </a:lnTo>
                <a:lnTo>
                  <a:pt x="40" y="156"/>
                </a:lnTo>
                <a:lnTo>
                  <a:pt x="4" y="136"/>
                </a:lnTo>
                <a:lnTo>
                  <a:pt x="0" y="112"/>
                </a:lnTo>
                <a:lnTo>
                  <a:pt x="2" y="76"/>
                </a:lnTo>
                <a:lnTo>
                  <a:pt x="24" y="48"/>
                </a:lnTo>
                <a:lnTo>
                  <a:pt x="64" y="26"/>
                </a:lnTo>
                <a:lnTo>
                  <a:pt x="94" y="12"/>
                </a:lnTo>
                <a:lnTo>
                  <a:pt x="130" y="8"/>
                </a:lnTo>
                <a:lnTo>
                  <a:pt x="610" y="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bg1">
                  <a:gamma/>
                  <a:shade val="56078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80902" name="Freeform 6"/>
          <p:cNvSpPr>
            <a:spLocks/>
          </p:cNvSpPr>
          <p:nvPr/>
        </p:nvSpPr>
        <p:spPr bwMode="auto">
          <a:xfrm>
            <a:off x="2349500" y="1625600"/>
            <a:ext cx="635000" cy="387350"/>
          </a:xfrm>
          <a:custGeom>
            <a:avLst/>
            <a:gdLst/>
            <a:ahLst/>
            <a:cxnLst>
              <a:cxn ang="0">
                <a:pos x="32" y="0"/>
              </a:cxn>
              <a:cxn ang="0">
                <a:pos x="18" y="40"/>
              </a:cxn>
              <a:cxn ang="0">
                <a:pos x="8" y="110"/>
              </a:cxn>
              <a:cxn ang="0">
                <a:pos x="4" y="170"/>
              </a:cxn>
              <a:cxn ang="0">
                <a:pos x="0" y="236"/>
              </a:cxn>
              <a:cxn ang="0">
                <a:pos x="398" y="244"/>
              </a:cxn>
              <a:cxn ang="0">
                <a:pos x="370" y="228"/>
              </a:cxn>
              <a:cxn ang="0">
                <a:pos x="352" y="178"/>
              </a:cxn>
              <a:cxn ang="0">
                <a:pos x="336" y="150"/>
              </a:cxn>
              <a:cxn ang="0">
                <a:pos x="338" y="112"/>
              </a:cxn>
              <a:cxn ang="0">
                <a:pos x="348" y="66"/>
              </a:cxn>
              <a:cxn ang="0">
                <a:pos x="366" y="26"/>
              </a:cxn>
              <a:cxn ang="0">
                <a:pos x="400" y="2"/>
              </a:cxn>
              <a:cxn ang="0">
                <a:pos x="32" y="0"/>
              </a:cxn>
            </a:cxnLst>
            <a:rect l="0" t="0" r="r" b="b"/>
            <a:pathLst>
              <a:path w="400" h="244">
                <a:moveTo>
                  <a:pt x="32" y="0"/>
                </a:moveTo>
                <a:lnTo>
                  <a:pt x="18" y="40"/>
                </a:lnTo>
                <a:lnTo>
                  <a:pt x="8" y="110"/>
                </a:lnTo>
                <a:lnTo>
                  <a:pt x="4" y="170"/>
                </a:lnTo>
                <a:lnTo>
                  <a:pt x="0" y="236"/>
                </a:lnTo>
                <a:lnTo>
                  <a:pt x="398" y="244"/>
                </a:lnTo>
                <a:lnTo>
                  <a:pt x="370" y="228"/>
                </a:lnTo>
                <a:lnTo>
                  <a:pt x="352" y="178"/>
                </a:lnTo>
                <a:lnTo>
                  <a:pt x="336" y="150"/>
                </a:lnTo>
                <a:lnTo>
                  <a:pt x="338" y="112"/>
                </a:lnTo>
                <a:lnTo>
                  <a:pt x="348" y="66"/>
                </a:lnTo>
                <a:lnTo>
                  <a:pt x="366" y="26"/>
                </a:lnTo>
                <a:lnTo>
                  <a:pt x="400" y="2"/>
                </a:lnTo>
                <a:lnTo>
                  <a:pt x="32" y="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bg1">
                  <a:gamma/>
                  <a:shade val="46275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32843" name="Freeform 7"/>
          <p:cNvSpPr>
            <a:spLocks/>
          </p:cNvSpPr>
          <p:nvPr/>
        </p:nvSpPr>
        <p:spPr bwMode="auto">
          <a:xfrm>
            <a:off x="3994150" y="1371600"/>
            <a:ext cx="171450" cy="869950"/>
          </a:xfrm>
          <a:custGeom>
            <a:avLst/>
            <a:gdLst>
              <a:gd name="T0" fmla="*/ 84 w 108"/>
              <a:gd name="T1" fmla="*/ 0 h 548"/>
              <a:gd name="T2" fmla="*/ 4 w 108"/>
              <a:gd name="T3" fmla="*/ 248 h 548"/>
              <a:gd name="T4" fmla="*/ 108 w 108"/>
              <a:gd name="T5" fmla="*/ 548 h 548"/>
              <a:gd name="T6" fmla="*/ 0 60000 65536"/>
              <a:gd name="T7" fmla="*/ 0 60000 65536"/>
              <a:gd name="T8" fmla="*/ 0 60000 65536"/>
              <a:gd name="T9" fmla="*/ 0 w 108"/>
              <a:gd name="T10" fmla="*/ 0 h 548"/>
              <a:gd name="T11" fmla="*/ 108 w 108"/>
              <a:gd name="T12" fmla="*/ 548 h 5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8" h="548">
                <a:moveTo>
                  <a:pt x="84" y="0"/>
                </a:moveTo>
                <a:cubicBezTo>
                  <a:pt x="42" y="78"/>
                  <a:pt x="0" y="157"/>
                  <a:pt x="4" y="248"/>
                </a:cubicBezTo>
                <a:cubicBezTo>
                  <a:pt x="8" y="339"/>
                  <a:pt x="58" y="443"/>
                  <a:pt x="108" y="54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aphicFrame>
        <p:nvGraphicFramePr>
          <p:cNvPr id="32771" name="Object 8"/>
          <p:cNvGraphicFramePr>
            <a:graphicFrameLocks noChangeAspect="1"/>
          </p:cNvGraphicFramePr>
          <p:nvPr/>
        </p:nvGraphicFramePr>
        <p:xfrm>
          <a:off x="25400" y="4406900"/>
          <a:ext cx="4619625" cy="1384300"/>
        </p:xfrm>
        <a:graphic>
          <a:graphicData uri="http://schemas.openxmlformats.org/presentationml/2006/ole">
            <p:oleObj spid="_x0000_s33530" name="Image bitmap" r:id="rId4" imgW="1457143" imgH="609524" progId="PBrush">
              <p:embed/>
            </p:oleObj>
          </a:graphicData>
        </a:graphic>
      </p:graphicFrame>
      <p:sp>
        <p:nvSpPr>
          <p:cNvPr id="32844" name="Line 9"/>
          <p:cNvSpPr>
            <a:spLocks noChangeShapeType="1"/>
          </p:cNvSpPr>
          <p:nvPr/>
        </p:nvSpPr>
        <p:spPr bwMode="auto">
          <a:xfrm>
            <a:off x="596900" y="5651500"/>
            <a:ext cx="0" cy="120650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32845" name="Line 10"/>
          <p:cNvSpPr>
            <a:spLocks noChangeShapeType="1"/>
          </p:cNvSpPr>
          <p:nvPr/>
        </p:nvSpPr>
        <p:spPr bwMode="auto">
          <a:xfrm>
            <a:off x="4381500" y="5651500"/>
            <a:ext cx="0" cy="120650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pSp>
        <p:nvGrpSpPr>
          <p:cNvPr id="32846" name="Group 11"/>
          <p:cNvGrpSpPr>
            <a:grpSpLocks/>
          </p:cNvGrpSpPr>
          <p:nvPr/>
        </p:nvGrpSpPr>
        <p:grpSpPr bwMode="auto">
          <a:xfrm>
            <a:off x="5373688" y="368300"/>
            <a:ext cx="436562" cy="5257800"/>
            <a:chOff x="3537" y="224"/>
            <a:chExt cx="275" cy="3768"/>
          </a:xfrm>
        </p:grpSpPr>
        <p:sp>
          <p:nvSpPr>
            <p:cNvPr id="32878" name="Freeform 12"/>
            <p:cNvSpPr>
              <a:spLocks/>
            </p:cNvSpPr>
            <p:nvPr/>
          </p:nvSpPr>
          <p:spPr bwMode="auto">
            <a:xfrm>
              <a:off x="3569" y="248"/>
              <a:ext cx="243" cy="3744"/>
            </a:xfrm>
            <a:custGeom>
              <a:avLst/>
              <a:gdLst>
                <a:gd name="T0" fmla="*/ 255 w 451"/>
                <a:gd name="T1" fmla="*/ 0 h 3536"/>
                <a:gd name="T2" fmla="*/ 31 w 451"/>
                <a:gd name="T3" fmla="*/ 456 h 3536"/>
                <a:gd name="T4" fmla="*/ 439 w 451"/>
                <a:gd name="T5" fmla="*/ 1312 h 3536"/>
                <a:gd name="T6" fmla="*/ 103 w 451"/>
                <a:gd name="T7" fmla="*/ 2680 h 3536"/>
                <a:gd name="T8" fmla="*/ 391 w 451"/>
                <a:gd name="T9" fmla="*/ 3536 h 35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1"/>
                <a:gd name="T16" fmla="*/ 0 h 3536"/>
                <a:gd name="T17" fmla="*/ 451 w 451"/>
                <a:gd name="T18" fmla="*/ 3536 h 3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1" h="3536">
                  <a:moveTo>
                    <a:pt x="255" y="0"/>
                  </a:moveTo>
                  <a:cubicBezTo>
                    <a:pt x="127" y="118"/>
                    <a:pt x="0" y="237"/>
                    <a:pt x="31" y="456"/>
                  </a:cubicBezTo>
                  <a:cubicBezTo>
                    <a:pt x="62" y="675"/>
                    <a:pt x="427" y="941"/>
                    <a:pt x="439" y="1312"/>
                  </a:cubicBezTo>
                  <a:cubicBezTo>
                    <a:pt x="451" y="1683"/>
                    <a:pt x="111" y="2309"/>
                    <a:pt x="103" y="2680"/>
                  </a:cubicBezTo>
                  <a:cubicBezTo>
                    <a:pt x="95" y="3051"/>
                    <a:pt x="243" y="3293"/>
                    <a:pt x="391" y="3536"/>
                  </a:cubicBezTo>
                </a:path>
              </a:pathLst>
            </a:custGeom>
            <a:noFill/>
            <a:ln w="76200" cmpd="sng">
              <a:solidFill>
                <a:schemeClr val="fol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79" name="Freeform 13"/>
            <p:cNvSpPr>
              <a:spLocks/>
            </p:cNvSpPr>
            <p:nvPr/>
          </p:nvSpPr>
          <p:spPr bwMode="auto">
            <a:xfrm>
              <a:off x="3537" y="224"/>
              <a:ext cx="243" cy="3744"/>
            </a:xfrm>
            <a:custGeom>
              <a:avLst/>
              <a:gdLst>
                <a:gd name="T0" fmla="*/ 255 w 451"/>
                <a:gd name="T1" fmla="*/ 0 h 3536"/>
                <a:gd name="T2" fmla="*/ 31 w 451"/>
                <a:gd name="T3" fmla="*/ 456 h 3536"/>
                <a:gd name="T4" fmla="*/ 439 w 451"/>
                <a:gd name="T5" fmla="*/ 1312 h 3536"/>
                <a:gd name="T6" fmla="*/ 103 w 451"/>
                <a:gd name="T7" fmla="*/ 2680 h 3536"/>
                <a:gd name="T8" fmla="*/ 391 w 451"/>
                <a:gd name="T9" fmla="*/ 3536 h 35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1"/>
                <a:gd name="T16" fmla="*/ 0 h 3536"/>
                <a:gd name="T17" fmla="*/ 451 w 451"/>
                <a:gd name="T18" fmla="*/ 3536 h 3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1" h="3536">
                  <a:moveTo>
                    <a:pt x="255" y="0"/>
                  </a:moveTo>
                  <a:cubicBezTo>
                    <a:pt x="127" y="118"/>
                    <a:pt x="0" y="237"/>
                    <a:pt x="31" y="456"/>
                  </a:cubicBezTo>
                  <a:cubicBezTo>
                    <a:pt x="62" y="675"/>
                    <a:pt x="427" y="941"/>
                    <a:pt x="439" y="1312"/>
                  </a:cubicBezTo>
                  <a:cubicBezTo>
                    <a:pt x="451" y="1683"/>
                    <a:pt x="111" y="2309"/>
                    <a:pt x="103" y="2680"/>
                  </a:cubicBezTo>
                  <a:cubicBezTo>
                    <a:pt x="95" y="3051"/>
                    <a:pt x="243" y="3293"/>
                    <a:pt x="391" y="3536"/>
                  </a:cubicBezTo>
                </a:path>
              </a:pathLst>
            </a:custGeom>
            <a:noFill/>
            <a:ln w="76200" cmpd="sng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0910" name="Text Box 14"/>
          <p:cNvSpPr txBox="1">
            <a:spLocks noChangeArrowheads="1"/>
          </p:cNvSpPr>
          <p:nvPr/>
        </p:nvSpPr>
        <p:spPr bwMode="auto">
          <a:xfrm>
            <a:off x="5930900" y="279400"/>
            <a:ext cx="3022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fr-FR" sz="200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Espèces chimiques   dans le bécher:</a:t>
            </a:r>
          </a:p>
        </p:txBody>
      </p:sp>
      <p:graphicFrame>
        <p:nvGraphicFramePr>
          <p:cNvPr id="32772" name="Object 15"/>
          <p:cNvGraphicFramePr>
            <a:graphicFrameLocks noChangeAspect="1"/>
          </p:cNvGraphicFramePr>
          <p:nvPr/>
        </p:nvGraphicFramePr>
        <p:xfrm>
          <a:off x="1874838" y="2641600"/>
          <a:ext cx="609600" cy="330200"/>
        </p:xfrm>
        <a:graphic>
          <a:graphicData uri="http://schemas.openxmlformats.org/presentationml/2006/ole">
            <p:oleObj spid="_x0000_s33531" name="CS ChemDraw Drawing" r:id="rId5" imgW="401320" imgH="218440" progId="ACD.ChemSketchCDX">
              <p:embed/>
            </p:oleObj>
          </a:graphicData>
        </a:graphic>
      </p:graphicFrame>
      <p:graphicFrame>
        <p:nvGraphicFramePr>
          <p:cNvPr id="32773" name="Object 16"/>
          <p:cNvGraphicFramePr>
            <a:graphicFrameLocks noChangeAspect="1"/>
          </p:cNvGraphicFramePr>
          <p:nvPr/>
        </p:nvGraphicFramePr>
        <p:xfrm>
          <a:off x="1182688" y="5675313"/>
          <a:ext cx="358775" cy="252412"/>
        </p:xfrm>
        <a:graphic>
          <a:graphicData uri="http://schemas.openxmlformats.org/presentationml/2006/ole">
            <p:oleObj spid="_x0000_s33532" name="CS ChemDraw Drawing" r:id="rId6" imgW="236220" imgH="167640" progId="ACD.ChemSketchCDX">
              <p:embed/>
            </p:oleObj>
          </a:graphicData>
        </a:graphic>
      </p:graphicFrame>
      <p:graphicFrame>
        <p:nvGraphicFramePr>
          <p:cNvPr id="32774" name="Object 17"/>
          <p:cNvGraphicFramePr>
            <a:graphicFrameLocks noChangeAspect="1"/>
          </p:cNvGraphicFramePr>
          <p:nvPr/>
        </p:nvGraphicFramePr>
        <p:xfrm>
          <a:off x="3055938" y="5918200"/>
          <a:ext cx="609600" cy="330200"/>
        </p:xfrm>
        <a:graphic>
          <a:graphicData uri="http://schemas.openxmlformats.org/presentationml/2006/ole">
            <p:oleObj spid="_x0000_s33533" name="CS ChemDraw Drawing" r:id="rId7" imgW="401320" imgH="218440" progId="ACD.ChemSketchCDX">
              <p:embed/>
            </p:oleObj>
          </a:graphicData>
        </a:graphic>
      </p:graphicFrame>
      <p:graphicFrame>
        <p:nvGraphicFramePr>
          <p:cNvPr id="32775" name="Object 18"/>
          <p:cNvGraphicFramePr>
            <a:graphicFrameLocks noChangeAspect="1"/>
          </p:cNvGraphicFramePr>
          <p:nvPr/>
        </p:nvGraphicFramePr>
        <p:xfrm>
          <a:off x="2566988" y="5586413"/>
          <a:ext cx="358775" cy="252412"/>
        </p:xfrm>
        <a:graphic>
          <a:graphicData uri="http://schemas.openxmlformats.org/presentationml/2006/ole">
            <p:oleObj spid="_x0000_s33534" name="CS ChemDraw Drawing" r:id="rId8" imgW="236220" imgH="167640" progId="ACD.ChemSketchCDX">
              <p:embed/>
            </p:oleObj>
          </a:graphicData>
        </a:graphic>
      </p:graphicFrame>
      <p:graphicFrame>
        <p:nvGraphicFramePr>
          <p:cNvPr id="32776" name="Object 19"/>
          <p:cNvGraphicFramePr>
            <a:graphicFrameLocks noChangeAspect="1"/>
          </p:cNvGraphicFramePr>
          <p:nvPr/>
        </p:nvGraphicFramePr>
        <p:xfrm>
          <a:off x="1843088" y="3287713"/>
          <a:ext cx="358775" cy="252412"/>
        </p:xfrm>
        <a:graphic>
          <a:graphicData uri="http://schemas.openxmlformats.org/presentationml/2006/ole">
            <p:oleObj spid="_x0000_s33535" name="CS ChemDraw Drawing" r:id="rId9" imgW="236220" imgH="167640" progId="ACD.ChemSketchCDX">
              <p:embed/>
            </p:oleObj>
          </a:graphicData>
        </a:graphic>
      </p:graphicFrame>
      <p:graphicFrame>
        <p:nvGraphicFramePr>
          <p:cNvPr id="32777" name="Object 20"/>
          <p:cNvGraphicFramePr>
            <a:graphicFrameLocks noChangeAspect="1"/>
          </p:cNvGraphicFramePr>
          <p:nvPr/>
        </p:nvGraphicFramePr>
        <p:xfrm>
          <a:off x="2078038" y="2082800"/>
          <a:ext cx="609600" cy="330200"/>
        </p:xfrm>
        <a:graphic>
          <a:graphicData uri="http://schemas.openxmlformats.org/presentationml/2006/ole">
            <p:oleObj spid="_x0000_s33536" name="CS ChemDraw Drawing" r:id="rId10" imgW="401320" imgH="218440" progId="ACD.ChemSketchCDX">
              <p:embed/>
            </p:oleObj>
          </a:graphicData>
        </a:graphic>
      </p:graphicFrame>
      <p:sp>
        <p:nvSpPr>
          <p:cNvPr id="32848" name="Freeform 22"/>
          <p:cNvSpPr>
            <a:spLocks/>
          </p:cNvSpPr>
          <p:nvPr/>
        </p:nvSpPr>
        <p:spPr bwMode="auto">
          <a:xfrm>
            <a:off x="762000" y="5321300"/>
            <a:ext cx="3441700" cy="158750"/>
          </a:xfrm>
          <a:custGeom>
            <a:avLst/>
            <a:gdLst>
              <a:gd name="T0" fmla="*/ 0 w 2168"/>
              <a:gd name="T1" fmla="*/ 0 h 100"/>
              <a:gd name="T2" fmla="*/ 264 w 2168"/>
              <a:gd name="T3" fmla="*/ 56 h 100"/>
              <a:gd name="T4" fmla="*/ 768 w 2168"/>
              <a:gd name="T5" fmla="*/ 88 h 100"/>
              <a:gd name="T6" fmla="*/ 1320 w 2168"/>
              <a:gd name="T7" fmla="*/ 96 h 100"/>
              <a:gd name="T8" fmla="*/ 1728 w 2168"/>
              <a:gd name="T9" fmla="*/ 64 h 100"/>
              <a:gd name="T10" fmla="*/ 2168 w 2168"/>
              <a:gd name="T11" fmla="*/ 8 h 1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168"/>
              <a:gd name="T19" fmla="*/ 0 h 100"/>
              <a:gd name="T20" fmla="*/ 2168 w 2168"/>
              <a:gd name="T21" fmla="*/ 100 h 1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8" h="100">
                <a:moveTo>
                  <a:pt x="0" y="0"/>
                </a:moveTo>
                <a:cubicBezTo>
                  <a:pt x="68" y="20"/>
                  <a:pt x="136" y="41"/>
                  <a:pt x="264" y="56"/>
                </a:cubicBezTo>
                <a:cubicBezTo>
                  <a:pt x="392" y="71"/>
                  <a:pt x="592" y="81"/>
                  <a:pt x="768" y="88"/>
                </a:cubicBezTo>
                <a:cubicBezTo>
                  <a:pt x="944" y="95"/>
                  <a:pt x="1160" y="100"/>
                  <a:pt x="1320" y="96"/>
                </a:cubicBezTo>
                <a:cubicBezTo>
                  <a:pt x="1480" y="92"/>
                  <a:pt x="1587" y="79"/>
                  <a:pt x="1728" y="64"/>
                </a:cubicBezTo>
                <a:cubicBezTo>
                  <a:pt x="1869" y="49"/>
                  <a:pt x="2018" y="28"/>
                  <a:pt x="2168" y="8"/>
                </a:cubicBezTo>
              </a:path>
            </a:pathLst>
          </a:custGeom>
          <a:noFill/>
          <a:ln w="12700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aphicFrame>
        <p:nvGraphicFramePr>
          <p:cNvPr id="32778" name="Object 23"/>
          <p:cNvGraphicFramePr>
            <a:graphicFrameLocks noChangeAspect="1"/>
          </p:cNvGraphicFramePr>
          <p:nvPr/>
        </p:nvGraphicFramePr>
        <p:xfrm>
          <a:off x="798513" y="6000750"/>
          <a:ext cx="463550" cy="268288"/>
        </p:xfrm>
        <a:graphic>
          <a:graphicData uri="http://schemas.openxmlformats.org/presentationml/2006/ole">
            <p:oleObj spid="_x0000_s33537" name="CS ChemDraw Drawing" r:id="rId11" imgW="304800" imgH="177800" progId="ACD.ChemSketchCDX">
              <p:embed/>
            </p:oleObj>
          </a:graphicData>
        </a:graphic>
      </p:graphicFrame>
      <p:graphicFrame>
        <p:nvGraphicFramePr>
          <p:cNvPr id="32779" name="Object 25"/>
          <p:cNvGraphicFramePr>
            <a:graphicFrameLocks noChangeAspect="1"/>
          </p:cNvGraphicFramePr>
          <p:nvPr/>
        </p:nvGraphicFramePr>
        <p:xfrm>
          <a:off x="1636713" y="6407150"/>
          <a:ext cx="463550" cy="268288"/>
        </p:xfrm>
        <a:graphic>
          <a:graphicData uri="http://schemas.openxmlformats.org/presentationml/2006/ole">
            <p:oleObj spid="_x0000_s33538" name="CS ChemDraw Drawing" r:id="rId12" imgW="304800" imgH="177800" progId="ACD.ChemSketchCDX">
              <p:embed/>
            </p:oleObj>
          </a:graphicData>
        </a:graphic>
      </p:graphicFrame>
      <p:graphicFrame>
        <p:nvGraphicFramePr>
          <p:cNvPr id="32780" name="Object 26"/>
          <p:cNvGraphicFramePr>
            <a:graphicFrameLocks noChangeAspect="1"/>
          </p:cNvGraphicFramePr>
          <p:nvPr/>
        </p:nvGraphicFramePr>
        <p:xfrm>
          <a:off x="2185988" y="3567113"/>
          <a:ext cx="358775" cy="252412"/>
        </p:xfrm>
        <a:graphic>
          <a:graphicData uri="http://schemas.openxmlformats.org/presentationml/2006/ole">
            <p:oleObj spid="_x0000_s33539" name="CS ChemDraw Drawing" r:id="rId13" imgW="236220" imgH="167640" progId="ACD.ChemSketchCDX">
              <p:embed/>
            </p:oleObj>
          </a:graphicData>
        </a:graphic>
      </p:graphicFrame>
      <p:graphicFrame>
        <p:nvGraphicFramePr>
          <p:cNvPr id="32781" name="Object 27"/>
          <p:cNvGraphicFramePr>
            <a:graphicFrameLocks noChangeAspect="1"/>
          </p:cNvGraphicFramePr>
          <p:nvPr/>
        </p:nvGraphicFramePr>
        <p:xfrm>
          <a:off x="681038" y="5435600"/>
          <a:ext cx="609600" cy="330200"/>
        </p:xfrm>
        <a:graphic>
          <a:graphicData uri="http://schemas.openxmlformats.org/presentationml/2006/ole">
            <p:oleObj spid="_x0000_s33540" name="CS ChemDraw Drawing" r:id="rId14" imgW="401320" imgH="218440" progId="ACD.ChemSketchCDX">
              <p:embed/>
            </p:oleObj>
          </a:graphicData>
        </a:graphic>
      </p:graphicFrame>
      <p:graphicFrame>
        <p:nvGraphicFramePr>
          <p:cNvPr id="32782" name="Object 28"/>
          <p:cNvGraphicFramePr>
            <a:graphicFrameLocks noChangeAspect="1"/>
          </p:cNvGraphicFramePr>
          <p:nvPr/>
        </p:nvGraphicFramePr>
        <p:xfrm>
          <a:off x="3436938" y="5270500"/>
          <a:ext cx="609600" cy="330200"/>
        </p:xfrm>
        <a:graphic>
          <a:graphicData uri="http://schemas.openxmlformats.org/presentationml/2006/ole">
            <p:oleObj spid="_x0000_s33541" name="CS ChemDraw Drawing" r:id="rId15" imgW="401320" imgH="218440" progId="ACD.ChemSketchCDX">
              <p:embed/>
            </p:oleObj>
          </a:graphicData>
        </a:graphic>
      </p:graphicFrame>
      <p:graphicFrame>
        <p:nvGraphicFramePr>
          <p:cNvPr id="32783" name="Object 29"/>
          <p:cNvGraphicFramePr>
            <a:graphicFrameLocks noChangeAspect="1"/>
          </p:cNvGraphicFramePr>
          <p:nvPr/>
        </p:nvGraphicFramePr>
        <p:xfrm>
          <a:off x="1830388" y="2386013"/>
          <a:ext cx="358775" cy="252412"/>
        </p:xfrm>
        <a:graphic>
          <a:graphicData uri="http://schemas.openxmlformats.org/presentationml/2006/ole">
            <p:oleObj spid="_x0000_s33542" name="CS ChemDraw Drawing" r:id="rId16" imgW="236220" imgH="167640" progId="ACD.ChemSketchCDX">
              <p:embed/>
            </p:oleObj>
          </a:graphicData>
        </a:graphic>
      </p:graphicFrame>
      <p:graphicFrame>
        <p:nvGraphicFramePr>
          <p:cNvPr id="32784" name="Object 30"/>
          <p:cNvGraphicFramePr>
            <a:graphicFrameLocks noChangeAspect="1"/>
          </p:cNvGraphicFramePr>
          <p:nvPr/>
        </p:nvGraphicFramePr>
        <p:xfrm>
          <a:off x="3151188" y="6323013"/>
          <a:ext cx="358775" cy="252412"/>
        </p:xfrm>
        <a:graphic>
          <a:graphicData uri="http://schemas.openxmlformats.org/presentationml/2006/ole">
            <p:oleObj spid="_x0000_s33543" name="CS ChemDraw Drawing" r:id="rId17" imgW="236220" imgH="167640" progId="ACD.ChemSketchCDX">
              <p:embed/>
            </p:oleObj>
          </a:graphicData>
        </a:graphic>
      </p:graphicFrame>
      <p:graphicFrame>
        <p:nvGraphicFramePr>
          <p:cNvPr id="32785" name="Object 31"/>
          <p:cNvGraphicFramePr>
            <a:graphicFrameLocks noChangeAspect="1"/>
          </p:cNvGraphicFramePr>
          <p:nvPr/>
        </p:nvGraphicFramePr>
        <p:xfrm>
          <a:off x="1963738" y="2984500"/>
          <a:ext cx="609600" cy="330200"/>
        </p:xfrm>
        <a:graphic>
          <a:graphicData uri="http://schemas.openxmlformats.org/presentationml/2006/ole">
            <p:oleObj spid="_x0000_s33544" name="CS ChemDraw Drawing" r:id="rId18" imgW="401320" imgH="218440" progId="ACD.ChemSketchCDX">
              <p:embed/>
            </p:oleObj>
          </a:graphicData>
        </a:graphic>
      </p:graphicFrame>
      <p:graphicFrame>
        <p:nvGraphicFramePr>
          <p:cNvPr id="32786" name="Object 32"/>
          <p:cNvGraphicFramePr>
            <a:graphicFrameLocks noChangeAspect="1"/>
          </p:cNvGraphicFramePr>
          <p:nvPr/>
        </p:nvGraphicFramePr>
        <p:xfrm>
          <a:off x="2160588" y="6488113"/>
          <a:ext cx="358775" cy="252412"/>
        </p:xfrm>
        <a:graphic>
          <a:graphicData uri="http://schemas.openxmlformats.org/presentationml/2006/ole">
            <p:oleObj spid="_x0000_s33545" name="CS ChemDraw Drawing" r:id="rId19" imgW="236220" imgH="167640" progId="ACD.ChemSketchCDX">
              <p:embed/>
            </p:oleObj>
          </a:graphicData>
        </a:graphic>
      </p:graphicFrame>
      <p:graphicFrame>
        <p:nvGraphicFramePr>
          <p:cNvPr id="32787" name="Object 33"/>
          <p:cNvGraphicFramePr>
            <a:graphicFrameLocks noChangeAspect="1"/>
          </p:cNvGraphicFramePr>
          <p:nvPr/>
        </p:nvGraphicFramePr>
        <p:xfrm>
          <a:off x="2376488" y="5345113"/>
          <a:ext cx="358775" cy="252412"/>
        </p:xfrm>
        <a:graphic>
          <a:graphicData uri="http://schemas.openxmlformats.org/presentationml/2006/ole">
            <p:oleObj spid="_x0000_s33546" name="CS ChemDraw Drawing" r:id="rId20" imgW="236220" imgH="167640" progId="ACD.ChemSketchCDX">
              <p:embed/>
            </p:oleObj>
          </a:graphicData>
        </a:graphic>
      </p:graphicFrame>
      <p:graphicFrame>
        <p:nvGraphicFramePr>
          <p:cNvPr id="32788" name="Object 34"/>
          <p:cNvGraphicFramePr>
            <a:graphicFrameLocks noChangeAspect="1"/>
          </p:cNvGraphicFramePr>
          <p:nvPr/>
        </p:nvGraphicFramePr>
        <p:xfrm>
          <a:off x="1490663" y="5886450"/>
          <a:ext cx="512762" cy="311150"/>
        </p:xfrm>
        <a:graphic>
          <a:graphicData uri="http://schemas.openxmlformats.org/presentationml/2006/ole">
            <p:oleObj spid="_x0000_s33547" name="CS ChemDraw Drawing" r:id="rId21" imgW="337820" imgH="205740" progId="ACD.ChemSketchCDX">
              <p:embed/>
            </p:oleObj>
          </a:graphicData>
        </a:graphic>
      </p:graphicFrame>
      <p:graphicFrame>
        <p:nvGraphicFramePr>
          <p:cNvPr id="32789" name="Object 35"/>
          <p:cNvGraphicFramePr>
            <a:graphicFrameLocks noChangeAspect="1"/>
          </p:cNvGraphicFramePr>
          <p:nvPr/>
        </p:nvGraphicFramePr>
        <p:xfrm>
          <a:off x="1643063" y="5454650"/>
          <a:ext cx="512762" cy="311150"/>
        </p:xfrm>
        <a:graphic>
          <a:graphicData uri="http://schemas.openxmlformats.org/presentationml/2006/ole">
            <p:oleObj spid="_x0000_s33548" name="CS ChemDraw Drawing" r:id="rId22" imgW="337820" imgH="205740" progId="ACD.ChemSketchCDX">
              <p:embed/>
            </p:oleObj>
          </a:graphicData>
        </a:graphic>
      </p:graphicFrame>
      <p:graphicFrame>
        <p:nvGraphicFramePr>
          <p:cNvPr id="32790" name="Object 36"/>
          <p:cNvGraphicFramePr>
            <a:graphicFrameLocks noChangeAspect="1"/>
          </p:cNvGraphicFramePr>
          <p:nvPr/>
        </p:nvGraphicFramePr>
        <p:xfrm>
          <a:off x="2198688" y="5751513"/>
          <a:ext cx="358775" cy="252412"/>
        </p:xfrm>
        <a:graphic>
          <a:graphicData uri="http://schemas.openxmlformats.org/presentationml/2006/ole">
            <p:oleObj spid="_x0000_s33549" name="CS ChemDraw Drawing" r:id="rId23" imgW="236220" imgH="167640" progId="ACD.ChemSketchCDX">
              <p:embed/>
            </p:oleObj>
          </a:graphicData>
        </a:graphic>
      </p:graphicFrame>
      <p:graphicFrame>
        <p:nvGraphicFramePr>
          <p:cNvPr id="32791" name="Object 37"/>
          <p:cNvGraphicFramePr>
            <a:graphicFrameLocks noChangeAspect="1"/>
          </p:cNvGraphicFramePr>
          <p:nvPr/>
        </p:nvGraphicFramePr>
        <p:xfrm>
          <a:off x="2640013" y="5822950"/>
          <a:ext cx="463550" cy="268288"/>
        </p:xfrm>
        <a:graphic>
          <a:graphicData uri="http://schemas.openxmlformats.org/presentationml/2006/ole">
            <p:oleObj spid="_x0000_s33550" name="CS ChemDraw Drawing" r:id="rId24" imgW="304800" imgH="177800" progId="ACD.ChemSketchCDX">
              <p:embed/>
            </p:oleObj>
          </a:graphicData>
        </a:graphic>
      </p:graphicFrame>
      <p:graphicFrame>
        <p:nvGraphicFramePr>
          <p:cNvPr id="32792" name="Object 38"/>
          <p:cNvGraphicFramePr>
            <a:graphicFrameLocks noChangeAspect="1"/>
          </p:cNvGraphicFramePr>
          <p:nvPr/>
        </p:nvGraphicFramePr>
        <p:xfrm>
          <a:off x="3643313" y="6140450"/>
          <a:ext cx="463550" cy="268288"/>
        </p:xfrm>
        <a:graphic>
          <a:graphicData uri="http://schemas.openxmlformats.org/presentationml/2006/ole">
            <p:oleObj spid="_x0000_s33551" name="CS ChemDraw Drawing" r:id="rId25" imgW="304800" imgH="177800" progId="ACD.ChemSketchCDX">
              <p:embed/>
            </p:oleObj>
          </a:graphicData>
        </a:graphic>
      </p:graphicFrame>
      <p:graphicFrame>
        <p:nvGraphicFramePr>
          <p:cNvPr id="32793" name="Object 39"/>
          <p:cNvGraphicFramePr>
            <a:graphicFrameLocks noChangeAspect="1"/>
          </p:cNvGraphicFramePr>
          <p:nvPr/>
        </p:nvGraphicFramePr>
        <p:xfrm>
          <a:off x="2900363" y="5429250"/>
          <a:ext cx="512762" cy="311150"/>
        </p:xfrm>
        <a:graphic>
          <a:graphicData uri="http://schemas.openxmlformats.org/presentationml/2006/ole">
            <p:oleObj spid="_x0000_s33552" name="CS ChemDraw Drawing" r:id="rId26" imgW="337820" imgH="205740" progId="ACD.ChemSketchCDX">
              <p:embed/>
            </p:oleObj>
          </a:graphicData>
        </a:graphic>
      </p:graphicFrame>
      <p:graphicFrame>
        <p:nvGraphicFramePr>
          <p:cNvPr id="32794" name="Object 40"/>
          <p:cNvGraphicFramePr>
            <a:graphicFrameLocks noChangeAspect="1"/>
          </p:cNvGraphicFramePr>
          <p:nvPr/>
        </p:nvGraphicFramePr>
        <p:xfrm>
          <a:off x="3522663" y="5632450"/>
          <a:ext cx="512762" cy="311150"/>
        </p:xfrm>
        <a:graphic>
          <a:graphicData uri="http://schemas.openxmlformats.org/presentationml/2006/ole">
            <p:oleObj spid="_x0000_s33553" name="CS ChemDraw Drawing" r:id="rId27" imgW="337820" imgH="205740" progId="ACD.ChemSketchCDX">
              <p:embed/>
            </p:oleObj>
          </a:graphicData>
        </a:graphic>
      </p:graphicFrame>
      <p:graphicFrame>
        <p:nvGraphicFramePr>
          <p:cNvPr id="32795" name="Object 41"/>
          <p:cNvGraphicFramePr>
            <a:graphicFrameLocks noChangeAspect="1"/>
          </p:cNvGraphicFramePr>
          <p:nvPr/>
        </p:nvGraphicFramePr>
        <p:xfrm>
          <a:off x="2633663" y="6292850"/>
          <a:ext cx="512762" cy="311150"/>
        </p:xfrm>
        <a:graphic>
          <a:graphicData uri="http://schemas.openxmlformats.org/presentationml/2006/ole">
            <p:oleObj spid="_x0000_s33554" name="CS ChemDraw Drawing" r:id="rId28" imgW="337820" imgH="205740" progId="ACD.ChemSketchCDX">
              <p:embed/>
            </p:oleObj>
          </a:graphicData>
        </a:graphic>
      </p:graphicFrame>
      <p:graphicFrame>
        <p:nvGraphicFramePr>
          <p:cNvPr id="32796" name="Object 42"/>
          <p:cNvGraphicFramePr>
            <a:graphicFrameLocks noChangeAspect="1"/>
          </p:cNvGraphicFramePr>
          <p:nvPr/>
        </p:nvGraphicFramePr>
        <p:xfrm>
          <a:off x="2100263" y="6102350"/>
          <a:ext cx="512762" cy="311150"/>
        </p:xfrm>
        <a:graphic>
          <a:graphicData uri="http://schemas.openxmlformats.org/presentationml/2006/ole">
            <p:oleObj spid="_x0000_s33555" name="CS ChemDraw Drawing" r:id="rId29" imgW="337820" imgH="205740" progId="ACD.ChemSketchCDX">
              <p:embed/>
            </p:oleObj>
          </a:graphicData>
        </a:graphic>
      </p:graphicFrame>
      <p:graphicFrame>
        <p:nvGraphicFramePr>
          <p:cNvPr id="32797" name="Object 43"/>
          <p:cNvGraphicFramePr>
            <a:graphicFrameLocks noChangeAspect="1"/>
          </p:cNvGraphicFramePr>
          <p:nvPr/>
        </p:nvGraphicFramePr>
        <p:xfrm>
          <a:off x="754063" y="6394450"/>
          <a:ext cx="512762" cy="311150"/>
        </p:xfrm>
        <a:graphic>
          <a:graphicData uri="http://schemas.openxmlformats.org/presentationml/2006/ole">
            <p:oleObj spid="_x0000_s33556" name="CS ChemDraw Drawing" r:id="rId30" imgW="337820" imgH="205740" progId="ACD.ChemSketchCDX">
              <p:embed/>
            </p:oleObj>
          </a:graphicData>
        </a:graphic>
      </p:graphicFrame>
      <p:graphicFrame>
        <p:nvGraphicFramePr>
          <p:cNvPr id="32798" name="Object 44"/>
          <p:cNvGraphicFramePr>
            <a:graphicFrameLocks noChangeAspect="1"/>
          </p:cNvGraphicFramePr>
          <p:nvPr/>
        </p:nvGraphicFramePr>
        <p:xfrm>
          <a:off x="1223963" y="6153150"/>
          <a:ext cx="512762" cy="311150"/>
        </p:xfrm>
        <a:graphic>
          <a:graphicData uri="http://schemas.openxmlformats.org/presentationml/2006/ole">
            <p:oleObj spid="_x0000_s33557" name="CS ChemDraw Drawing" r:id="rId31" imgW="337820" imgH="205740" progId="ACD.ChemSketchCDX">
              <p:embed/>
            </p:oleObj>
          </a:graphicData>
        </a:graphic>
      </p:graphicFrame>
      <p:graphicFrame>
        <p:nvGraphicFramePr>
          <p:cNvPr id="32799" name="Object 45"/>
          <p:cNvGraphicFramePr>
            <a:graphicFrameLocks noChangeAspect="1"/>
          </p:cNvGraphicFramePr>
          <p:nvPr/>
        </p:nvGraphicFramePr>
        <p:xfrm>
          <a:off x="2027238" y="1181100"/>
          <a:ext cx="609600" cy="330200"/>
        </p:xfrm>
        <a:graphic>
          <a:graphicData uri="http://schemas.openxmlformats.org/presentationml/2006/ole">
            <p:oleObj spid="_x0000_s33558" name="CS ChemDraw Drawing" r:id="rId32" imgW="401320" imgH="218440" progId="ACD.ChemSketchCDX">
              <p:embed/>
            </p:oleObj>
          </a:graphicData>
        </a:graphic>
      </p:graphicFrame>
      <p:graphicFrame>
        <p:nvGraphicFramePr>
          <p:cNvPr id="32800" name="Object 46"/>
          <p:cNvGraphicFramePr>
            <a:graphicFrameLocks noChangeAspect="1"/>
          </p:cNvGraphicFramePr>
          <p:nvPr/>
        </p:nvGraphicFramePr>
        <p:xfrm>
          <a:off x="1766888" y="1370013"/>
          <a:ext cx="358775" cy="252412"/>
        </p:xfrm>
        <a:graphic>
          <a:graphicData uri="http://schemas.openxmlformats.org/presentationml/2006/ole">
            <p:oleObj spid="_x0000_s33559" name="CS ChemDraw Drawing" r:id="rId33" imgW="236220" imgH="167640" progId="ACD.ChemSketchCDX">
              <p:embed/>
            </p:oleObj>
          </a:graphicData>
        </a:graphic>
      </p:graphicFrame>
      <p:graphicFrame>
        <p:nvGraphicFramePr>
          <p:cNvPr id="32801" name="Object 47"/>
          <p:cNvGraphicFramePr>
            <a:graphicFrameLocks noChangeAspect="1"/>
          </p:cNvGraphicFramePr>
          <p:nvPr/>
        </p:nvGraphicFramePr>
        <p:xfrm>
          <a:off x="2370138" y="850900"/>
          <a:ext cx="609600" cy="330200"/>
        </p:xfrm>
        <a:graphic>
          <a:graphicData uri="http://schemas.openxmlformats.org/presentationml/2006/ole">
            <p:oleObj spid="_x0000_s33560" name="CS ChemDraw Drawing" r:id="rId34" imgW="401320" imgH="218440" progId="ACD.ChemSketchCDX">
              <p:embed/>
            </p:oleObj>
          </a:graphicData>
        </a:graphic>
      </p:graphicFrame>
      <p:graphicFrame>
        <p:nvGraphicFramePr>
          <p:cNvPr id="32802" name="Object 48"/>
          <p:cNvGraphicFramePr>
            <a:graphicFrameLocks noChangeAspect="1"/>
          </p:cNvGraphicFramePr>
          <p:nvPr/>
        </p:nvGraphicFramePr>
        <p:xfrm>
          <a:off x="1500188" y="914400"/>
          <a:ext cx="358775" cy="252413"/>
        </p:xfrm>
        <a:graphic>
          <a:graphicData uri="http://schemas.openxmlformats.org/presentationml/2006/ole">
            <p:oleObj spid="_x0000_s33561" name="CS ChemDraw Drawing" r:id="rId35" imgW="236220" imgH="167640" progId="ACD.ChemSketchCDX">
              <p:embed/>
            </p:oleObj>
          </a:graphicData>
        </a:graphic>
      </p:graphicFrame>
      <p:graphicFrame>
        <p:nvGraphicFramePr>
          <p:cNvPr id="32803" name="Object 49"/>
          <p:cNvGraphicFramePr>
            <a:graphicFrameLocks noChangeAspect="1"/>
          </p:cNvGraphicFramePr>
          <p:nvPr/>
        </p:nvGraphicFramePr>
        <p:xfrm>
          <a:off x="1379538" y="558800"/>
          <a:ext cx="609600" cy="330200"/>
        </p:xfrm>
        <a:graphic>
          <a:graphicData uri="http://schemas.openxmlformats.org/presentationml/2006/ole">
            <p:oleObj spid="_x0000_s33562" name="CS ChemDraw Drawing" r:id="rId36" imgW="401320" imgH="218440" progId="ACD.ChemSketchCDX">
              <p:embed/>
            </p:oleObj>
          </a:graphicData>
        </a:graphic>
      </p:graphicFrame>
      <p:graphicFrame>
        <p:nvGraphicFramePr>
          <p:cNvPr id="32804" name="Object 50"/>
          <p:cNvGraphicFramePr>
            <a:graphicFrameLocks noChangeAspect="1"/>
          </p:cNvGraphicFramePr>
          <p:nvPr/>
        </p:nvGraphicFramePr>
        <p:xfrm>
          <a:off x="1957388" y="952500"/>
          <a:ext cx="358775" cy="252413"/>
        </p:xfrm>
        <a:graphic>
          <a:graphicData uri="http://schemas.openxmlformats.org/presentationml/2006/ole">
            <p:oleObj spid="_x0000_s33563" name="CS ChemDraw Drawing" r:id="rId37" imgW="236220" imgH="167640" progId="ACD.ChemSketchCDX">
              <p:embed/>
            </p:oleObj>
          </a:graphicData>
        </a:graphic>
      </p:graphicFrame>
      <p:graphicFrame>
        <p:nvGraphicFramePr>
          <p:cNvPr id="32805" name="Object 51"/>
          <p:cNvGraphicFramePr>
            <a:graphicFrameLocks noChangeAspect="1"/>
          </p:cNvGraphicFramePr>
          <p:nvPr/>
        </p:nvGraphicFramePr>
        <p:xfrm>
          <a:off x="2103438" y="330200"/>
          <a:ext cx="609600" cy="330200"/>
        </p:xfrm>
        <a:graphic>
          <a:graphicData uri="http://schemas.openxmlformats.org/presentationml/2006/ole">
            <p:oleObj spid="_x0000_s33564" name="CS ChemDraw Drawing" r:id="rId38" imgW="401320" imgH="218440" progId="ACD.ChemSketchCDX">
              <p:embed/>
            </p:oleObj>
          </a:graphicData>
        </a:graphic>
      </p:graphicFrame>
      <p:graphicFrame>
        <p:nvGraphicFramePr>
          <p:cNvPr id="32806" name="Object 52"/>
          <p:cNvGraphicFramePr>
            <a:graphicFrameLocks noChangeAspect="1"/>
          </p:cNvGraphicFramePr>
          <p:nvPr/>
        </p:nvGraphicFramePr>
        <p:xfrm>
          <a:off x="2109788" y="622300"/>
          <a:ext cx="358775" cy="252413"/>
        </p:xfrm>
        <a:graphic>
          <a:graphicData uri="http://schemas.openxmlformats.org/presentationml/2006/ole">
            <p:oleObj spid="_x0000_s33565" name="CS ChemDraw Drawing" r:id="rId39" imgW="236220" imgH="167640" progId="ACD.ChemSketchCDX">
              <p:embed/>
            </p:oleObj>
          </a:graphicData>
        </a:graphic>
      </p:graphicFrame>
      <p:graphicFrame>
        <p:nvGraphicFramePr>
          <p:cNvPr id="32807" name="Object 53"/>
          <p:cNvGraphicFramePr>
            <a:graphicFrameLocks noChangeAspect="1"/>
          </p:cNvGraphicFramePr>
          <p:nvPr/>
        </p:nvGraphicFramePr>
        <p:xfrm>
          <a:off x="1550988" y="5218113"/>
          <a:ext cx="358775" cy="252412"/>
        </p:xfrm>
        <a:graphic>
          <a:graphicData uri="http://schemas.openxmlformats.org/presentationml/2006/ole">
            <p:oleObj spid="_x0000_s33566" name="CS ChemDraw Drawing" r:id="rId40" imgW="236220" imgH="167640" progId="ACD.ChemSketchCDX">
              <p:embed/>
            </p:oleObj>
          </a:graphicData>
        </a:graphic>
      </p:graphicFrame>
      <p:graphicFrame>
        <p:nvGraphicFramePr>
          <p:cNvPr id="32808" name="Object 54"/>
          <p:cNvGraphicFramePr>
            <a:graphicFrameLocks noChangeAspect="1"/>
          </p:cNvGraphicFramePr>
          <p:nvPr/>
        </p:nvGraphicFramePr>
        <p:xfrm>
          <a:off x="2617788" y="63500"/>
          <a:ext cx="358775" cy="252413"/>
        </p:xfrm>
        <a:graphic>
          <a:graphicData uri="http://schemas.openxmlformats.org/presentationml/2006/ole">
            <p:oleObj spid="_x0000_s33567" name="CS ChemDraw Drawing" r:id="rId41" imgW="236220" imgH="167640" progId="ACD.ChemSketchCDX">
              <p:embed/>
            </p:oleObj>
          </a:graphicData>
        </a:graphic>
      </p:graphicFrame>
      <p:graphicFrame>
        <p:nvGraphicFramePr>
          <p:cNvPr id="32809" name="Object 55"/>
          <p:cNvGraphicFramePr>
            <a:graphicFrameLocks noChangeAspect="1"/>
          </p:cNvGraphicFramePr>
          <p:nvPr/>
        </p:nvGraphicFramePr>
        <p:xfrm>
          <a:off x="1379538" y="203200"/>
          <a:ext cx="609600" cy="330200"/>
        </p:xfrm>
        <a:graphic>
          <a:graphicData uri="http://schemas.openxmlformats.org/presentationml/2006/ole">
            <p:oleObj spid="_x0000_s33568" name="CS ChemDraw Drawing" r:id="rId42" imgW="401320" imgH="218440" progId="ACD.ChemSketchCDX">
              <p:embed/>
            </p:oleObj>
          </a:graphicData>
        </a:graphic>
      </p:graphicFrame>
      <p:graphicFrame>
        <p:nvGraphicFramePr>
          <p:cNvPr id="32810" name="Object 56"/>
          <p:cNvGraphicFramePr>
            <a:graphicFrameLocks noChangeAspect="1"/>
          </p:cNvGraphicFramePr>
          <p:nvPr/>
        </p:nvGraphicFramePr>
        <p:xfrm>
          <a:off x="2014538" y="-76200"/>
          <a:ext cx="609600" cy="330200"/>
        </p:xfrm>
        <a:graphic>
          <a:graphicData uri="http://schemas.openxmlformats.org/presentationml/2006/ole">
            <p:oleObj spid="_x0000_s33569" name="CS ChemDraw Drawing" r:id="rId43" imgW="401320" imgH="218440" progId="ACD.ChemSketchCDX">
              <p:embed/>
            </p:oleObj>
          </a:graphicData>
        </a:graphic>
      </p:graphicFrame>
      <p:graphicFrame>
        <p:nvGraphicFramePr>
          <p:cNvPr id="32811" name="Object 57"/>
          <p:cNvGraphicFramePr>
            <a:graphicFrameLocks noChangeAspect="1"/>
          </p:cNvGraphicFramePr>
          <p:nvPr/>
        </p:nvGraphicFramePr>
        <p:xfrm>
          <a:off x="1500188" y="-76200"/>
          <a:ext cx="358775" cy="252413"/>
        </p:xfrm>
        <a:graphic>
          <a:graphicData uri="http://schemas.openxmlformats.org/presentationml/2006/ole">
            <p:oleObj spid="_x0000_s33570" name="CS ChemDraw Drawing" r:id="rId44" imgW="236220" imgH="167640" progId="ACD.ChemSketchCDX">
              <p:embed/>
            </p:oleObj>
          </a:graphicData>
        </a:graphic>
      </p:graphicFrame>
      <p:sp>
        <p:nvSpPr>
          <p:cNvPr id="32849" name="Rectangle 21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32850" name="Group 58"/>
          <p:cNvGrpSpPr>
            <a:grpSpLocks/>
          </p:cNvGrpSpPr>
          <p:nvPr/>
        </p:nvGrpSpPr>
        <p:grpSpPr bwMode="auto">
          <a:xfrm>
            <a:off x="5384800" y="5842000"/>
            <a:ext cx="3676650" cy="939800"/>
            <a:chOff x="3392" y="3680"/>
            <a:chExt cx="2316" cy="592"/>
          </a:xfrm>
        </p:grpSpPr>
        <p:sp>
          <p:nvSpPr>
            <p:cNvPr id="32873" name="Text Box 59"/>
            <p:cNvSpPr txBox="1">
              <a:spLocks noChangeArrowheads="1"/>
            </p:cNvSpPr>
            <p:nvPr/>
          </p:nvSpPr>
          <p:spPr bwMode="auto">
            <a:xfrm>
              <a:off x="3392" y="3680"/>
              <a:ext cx="192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>
                  <a:solidFill>
                    <a:srgbClr val="FF0000"/>
                  </a:solidFill>
                  <a:latin typeface="Comic Sans MS" pitchFamily="66" charset="0"/>
                </a:rPr>
                <a:t>Réaction support de titrage:</a:t>
              </a:r>
            </a:p>
          </p:txBody>
        </p:sp>
        <p:sp>
          <p:nvSpPr>
            <p:cNvPr id="32874" name="AutoShape 60"/>
            <p:cNvSpPr>
              <a:spLocks noChangeArrowheads="1"/>
            </p:cNvSpPr>
            <p:nvPr/>
          </p:nvSpPr>
          <p:spPr bwMode="auto">
            <a:xfrm>
              <a:off x="3453" y="3921"/>
              <a:ext cx="2255" cy="351"/>
            </a:xfrm>
            <a:prstGeom prst="roundRect">
              <a:avLst>
                <a:gd name="adj" fmla="val 16667"/>
              </a:avLst>
            </a:prstGeom>
            <a:solidFill>
              <a:schemeClr val="folHlink"/>
            </a:soli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80957" name="AutoShape 61"/>
            <p:cNvSpPr>
              <a:spLocks noChangeArrowheads="1"/>
            </p:cNvSpPr>
            <p:nvPr/>
          </p:nvSpPr>
          <p:spPr bwMode="auto">
            <a:xfrm>
              <a:off x="3405" y="3857"/>
              <a:ext cx="2255" cy="367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1">
                    <a:gamma/>
                    <a:shade val="7607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76078"/>
                    <a:invGamma/>
                  </a:schemeClr>
                </a:gs>
              </a:gsLst>
              <a:lin ang="2700000" scaled="1"/>
            </a:gradFill>
            <a:ln w="381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FR"/>
            </a:p>
          </p:txBody>
        </p:sp>
        <p:graphicFrame>
          <p:nvGraphicFramePr>
            <p:cNvPr id="32832" name="Object 62"/>
            <p:cNvGraphicFramePr>
              <a:graphicFrameLocks noChangeAspect="1"/>
            </p:cNvGraphicFramePr>
            <p:nvPr/>
          </p:nvGraphicFramePr>
          <p:xfrm>
            <a:off x="3537" y="3931"/>
            <a:ext cx="384" cy="208"/>
          </p:xfrm>
          <a:graphic>
            <a:graphicData uri="http://schemas.openxmlformats.org/presentationml/2006/ole">
              <p:oleObj spid="_x0000_s33571" name="CS ChemDraw Drawing" r:id="rId45" imgW="401320" imgH="218440" progId="ACD.ChemSketchCDX">
                <p:embed/>
              </p:oleObj>
            </a:graphicData>
          </a:graphic>
        </p:graphicFrame>
        <p:graphicFrame>
          <p:nvGraphicFramePr>
            <p:cNvPr id="32833" name="Object 63"/>
            <p:cNvGraphicFramePr>
              <a:graphicFrameLocks noChangeAspect="1"/>
            </p:cNvGraphicFramePr>
            <p:nvPr/>
          </p:nvGraphicFramePr>
          <p:xfrm>
            <a:off x="4271" y="3951"/>
            <a:ext cx="316" cy="159"/>
          </p:xfrm>
          <a:graphic>
            <a:graphicData uri="http://schemas.openxmlformats.org/presentationml/2006/ole">
              <p:oleObj spid="_x0000_s33572" name="CS ChemDraw Drawing" r:id="rId46" imgW="330200" imgH="167640" progId="ACD.ChemSketchCDX">
                <p:embed/>
              </p:oleObj>
            </a:graphicData>
          </a:graphic>
        </p:graphicFrame>
        <p:graphicFrame>
          <p:nvGraphicFramePr>
            <p:cNvPr id="32834" name="Object 64"/>
            <p:cNvGraphicFramePr>
              <a:graphicFrameLocks noChangeAspect="1"/>
            </p:cNvGraphicFramePr>
            <p:nvPr/>
          </p:nvGraphicFramePr>
          <p:xfrm>
            <a:off x="4952" y="3952"/>
            <a:ext cx="169" cy="196"/>
          </p:xfrm>
          <a:graphic>
            <a:graphicData uri="http://schemas.openxmlformats.org/presentationml/2006/ole">
              <p:oleObj spid="_x0000_s33573" name="CS ChemDraw Drawing" r:id="rId47" imgW="561340" imgH="205740" progId="ACD.ChemSketchCDX">
                <p:embed/>
              </p:oleObj>
            </a:graphicData>
          </a:graphic>
        </p:graphicFrame>
        <p:sp>
          <p:nvSpPr>
            <p:cNvPr id="32876" name="Text Box 65"/>
            <p:cNvSpPr txBox="1">
              <a:spLocks noChangeArrowheads="1"/>
            </p:cNvSpPr>
            <p:nvPr/>
          </p:nvSpPr>
          <p:spPr bwMode="auto">
            <a:xfrm>
              <a:off x="3971" y="3908"/>
              <a:ext cx="88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/>
                <a:t>+</a:t>
              </a:r>
            </a:p>
          </p:txBody>
        </p:sp>
        <p:sp>
          <p:nvSpPr>
            <p:cNvPr id="32877" name="Text Box 66"/>
            <p:cNvSpPr txBox="1">
              <a:spLocks noChangeArrowheads="1"/>
            </p:cNvSpPr>
            <p:nvPr/>
          </p:nvSpPr>
          <p:spPr bwMode="auto">
            <a:xfrm>
              <a:off x="4634" y="3890"/>
              <a:ext cx="8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800" b="1">
                  <a:sym typeface="Wingdings" pitchFamily="2" charset="2"/>
                </a:rPr>
                <a:t></a:t>
              </a:r>
            </a:p>
          </p:txBody>
        </p:sp>
        <p:graphicFrame>
          <p:nvGraphicFramePr>
            <p:cNvPr id="32835" name="Object 67"/>
            <p:cNvGraphicFramePr>
              <a:graphicFrameLocks noChangeAspect="1"/>
            </p:cNvGraphicFramePr>
            <p:nvPr/>
          </p:nvGraphicFramePr>
          <p:xfrm>
            <a:off x="3835" y="4053"/>
            <a:ext cx="204" cy="133"/>
          </p:xfrm>
          <a:graphic>
            <a:graphicData uri="http://schemas.openxmlformats.org/presentationml/2006/ole">
              <p:oleObj spid="_x0000_s33574" name="CS ChemDraw Drawing" r:id="rId48" imgW="314960" imgH="205740" progId="ACD.ChemSketchCDX">
                <p:embed/>
              </p:oleObj>
            </a:graphicData>
          </a:graphic>
        </p:graphicFrame>
        <p:graphicFrame>
          <p:nvGraphicFramePr>
            <p:cNvPr id="32836" name="Object 68"/>
            <p:cNvGraphicFramePr>
              <a:graphicFrameLocks noChangeAspect="1"/>
            </p:cNvGraphicFramePr>
            <p:nvPr/>
          </p:nvGraphicFramePr>
          <p:xfrm>
            <a:off x="4499" y="4045"/>
            <a:ext cx="204" cy="133"/>
          </p:xfrm>
          <a:graphic>
            <a:graphicData uri="http://schemas.openxmlformats.org/presentationml/2006/ole">
              <p:oleObj spid="_x0000_s33575" name="CS ChemDraw Drawing" r:id="rId49" imgW="314960" imgH="205740" progId="ACD.ChemSketchCDX">
                <p:embed/>
              </p:oleObj>
            </a:graphicData>
          </a:graphic>
        </p:graphicFrame>
        <p:graphicFrame>
          <p:nvGraphicFramePr>
            <p:cNvPr id="32837" name="Object 69"/>
            <p:cNvGraphicFramePr>
              <a:graphicFrameLocks noChangeAspect="1"/>
            </p:cNvGraphicFramePr>
            <p:nvPr/>
          </p:nvGraphicFramePr>
          <p:xfrm>
            <a:off x="5436" y="4032"/>
            <a:ext cx="162" cy="152"/>
          </p:xfrm>
          <a:graphic>
            <a:graphicData uri="http://schemas.openxmlformats.org/presentationml/2006/ole">
              <p:oleObj spid="_x0000_s33576" name="Equation" r:id="rId50" imgW="371160" imgH="239040" progId="">
                <p:embed/>
              </p:oleObj>
            </a:graphicData>
          </a:graphic>
        </p:graphicFrame>
        <p:graphicFrame>
          <p:nvGraphicFramePr>
            <p:cNvPr id="32838" name="Object 70"/>
            <p:cNvGraphicFramePr>
              <a:graphicFrameLocks noChangeAspect="1"/>
            </p:cNvGraphicFramePr>
            <p:nvPr/>
          </p:nvGraphicFramePr>
          <p:xfrm>
            <a:off x="5131" y="3956"/>
            <a:ext cx="323" cy="196"/>
          </p:xfrm>
          <a:graphic>
            <a:graphicData uri="http://schemas.openxmlformats.org/presentationml/2006/ole">
              <p:oleObj spid="_x0000_s33577" name="CS ChemDraw Drawing" r:id="rId51" imgW="337820" imgH="205740" progId="ACD.ChemSketchCDX">
                <p:embed/>
              </p:oleObj>
            </a:graphicData>
          </a:graphic>
        </p:graphicFrame>
      </p:grpSp>
      <p:grpSp>
        <p:nvGrpSpPr>
          <p:cNvPr id="32851" name="Group 111"/>
          <p:cNvGrpSpPr>
            <a:grpSpLocks/>
          </p:cNvGrpSpPr>
          <p:nvPr/>
        </p:nvGrpSpPr>
        <p:grpSpPr bwMode="auto">
          <a:xfrm>
            <a:off x="6184900" y="1358900"/>
            <a:ext cx="2654300" cy="4076700"/>
            <a:chOff x="3896" y="856"/>
            <a:chExt cx="1672" cy="2568"/>
          </a:xfrm>
        </p:grpSpPr>
        <p:grpSp>
          <p:nvGrpSpPr>
            <p:cNvPr id="32853" name="Group 71"/>
            <p:cNvGrpSpPr>
              <a:grpSpLocks/>
            </p:cNvGrpSpPr>
            <p:nvPr/>
          </p:nvGrpSpPr>
          <p:grpSpPr bwMode="auto">
            <a:xfrm>
              <a:off x="3904" y="2720"/>
              <a:ext cx="1640" cy="231"/>
              <a:chOff x="3904" y="1920"/>
              <a:chExt cx="1640" cy="231"/>
            </a:xfrm>
          </p:grpSpPr>
          <p:sp>
            <p:nvSpPr>
              <p:cNvPr id="32869" name="Text Box 72"/>
              <p:cNvSpPr txBox="1">
                <a:spLocks noChangeArrowheads="1"/>
              </p:cNvSpPr>
              <p:nvPr/>
            </p:nvSpPr>
            <p:spPr bwMode="auto">
              <a:xfrm>
                <a:off x="4056" y="1920"/>
                <a:ext cx="1488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800">
                    <a:solidFill>
                      <a:schemeClr val="accent2"/>
                    </a:solidFill>
                    <a:latin typeface="Comic Sans MS" pitchFamily="66" charset="0"/>
                  </a:rPr>
                  <a:t>Après l’équivalence…</a:t>
                </a:r>
              </a:p>
            </p:txBody>
          </p:sp>
          <p:grpSp>
            <p:nvGrpSpPr>
              <p:cNvPr id="32870" name="Group 73"/>
              <p:cNvGrpSpPr>
                <a:grpSpLocks/>
              </p:cNvGrpSpPr>
              <p:nvPr/>
            </p:nvGrpSpPr>
            <p:grpSpPr bwMode="auto">
              <a:xfrm>
                <a:off x="3904" y="1960"/>
                <a:ext cx="152" cy="152"/>
                <a:chOff x="4232" y="2360"/>
                <a:chExt cx="416" cy="392"/>
              </a:xfrm>
            </p:grpSpPr>
            <p:sp>
              <p:nvSpPr>
                <p:cNvPr id="32871" name="Oval 74"/>
                <p:cNvSpPr>
                  <a:spLocks noChangeArrowheads="1"/>
                </p:cNvSpPr>
                <p:nvPr/>
              </p:nvSpPr>
              <p:spPr bwMode="auto">
                <a:xfrm>
                  <a:off x="4232" y="2360"/>
                  <a:ext cx="416" cy="392"/>
                </a:xfrm>
                <a:prstGeom prst="ellipse">
                  <a:avLst/>
                </a:prstGeom>
                <a:solidFill>
                  <a:schemeClr val="bg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80971" name="Oval 75"/>
                <p:cNvSpPr>
                  <a:spLocks noChangeArrowheads="1"/>
                </p:cNvSpPr>
                <p:nvPr/>
              </p:nvSpPr>
              <p:spPr bwMode="auto">
                <a:xfrm>
                  <a:off x="4232" y="2360"/>
                  <a:ext cx="375" cy="369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>
                        <a:gamma/>
                        <a:tint val="0"/>
                        <a:invGamma/>
                      </a:schemeClr>
                    </a:gs>
                    <a:gs pos="100000">
                      <a:schemeClr val="accent2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fr-FR"/>
                </a:p>
              </p:txBody>
            </p:sp>
          </p:grpSp>
        </p:grpSp>
        <p:sp>
          <p:nvSpPr>
            <p:cNvPr id="32854" name="Text Box 76"/>
            <p:cNvSpPr txBox="1">
              <a:spLocks noChangeArrowheads="1"/>
            </p:cNvSpPr>
            <p:nvPr/>
          </p:nvSpPr>
          <p:spPr bwMode="auto">
            <a:xfrm>
              <a:off x="4048" y="856"/>
              <a:ext cx="148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800">
                  <a:solidFill>
                    <a:schemeClr val="accent2"/>
                  </a:solidFill>
                  <a:latin typeface="Comic Sans MS" pitchFamily="66" charset="0"/>
                </a:rPr>
                <a:t>Avant l’équivalence…</a:t>
              </a:r>
            </a:p>
          </p:txBody>
        </p:sp>
        <p:grpSp>
          <p:nvGrpSpPr>
            <p:cNvPr id="32855" name="Group 77"/>
            <p:cNvGrpSpPr>
              <a:grpSpLocks/>
            </p:cNvGrpSpPr>
            <p:nvPr/>
          </p:nvGrpSpPr>
          <p:grpSpPr bwMode="auto">
            <a:xfrm>
              <a:off x="3896" y="896"/>
              <a:ext cx="152" cy="152"/>
              <a:chOff x="4232" y="2360"/>
              <a:chExt cx="416" cy="392"/>
            </a:xfrm>
          </p:grpSpPr>
          <p:sp>
            <p:nvSpPr>
              <p:cNvPr id="32867" name="Oval 78"/>
              <p:cNvSpPr>
                <a:spLocks noChangeArrowheads="1"/>
              </p:cNvSpPr>
              <p:nvPr/>
            </p:nvSpPr>
            <p:spPr bwMode="auto">
              <a:xfrm>
                <a:off x="4232" y="2360"/>
                <a:ext cx="416" cy="392"/>
              </a:xfrm>
              <a:prstGeom prst="ellipse">
                <a:avLst/>
              </a:pr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80975" name="Oval 79"/>
              <p:cNvSpPr>
                <a:spLocks noChangeArrowheads="1"/>
              </p:cNvSpPr>
              <p:nvPr/>
            </p:nvSpPr>
            <p:spPr bwMode="auto">
              <a:xfrm>
                <a:off x="4232" y="2360"/>
                <a:ext cx="375" cy="36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0"/>
                      <a:invGamma/>
                    </a:schemeClr>
                  </a:gs>
                  <a:gs pos="100000">
                    <a:schemeClr val="accent2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fr-FR"/>
              </a:p>
            </p:txBody>
          </p:sp>
        </p:grpSp>
        <p:graphicFrame>
          <p:nvGraphicFramePr>
            <p:cNvPr id="32812" name="Object 80"/>
            <p:cNvGraphicFramePr>
              <a:graphicFrameLocks noChangeAspect="1"/>
            </p:cNvGraphicFramePr>
            <p:nvPr/>
          </p:nvGraphicFramePr>
          <p:xfrm>
            <a:off x="4079" y="1140"/>
            <a:ext cx="292" cy="169"/>
          </p:xfrm>
          <a:graphic>
            <a:graphicData uri="http://schemas.openxmlformats.org/presentationml/2006/ole">
              <p:oleObj spid="_x0000_s33578" name="CS ChemDraw Drawing" r:id="rId52" imgW="304800" imgH="177800" progId="ACD.ChemSketchCDX">
                <p:embed/>
              </p:oleObj>
            </a:graphicData>
          </a:graphic>
        </p:graphicFrame>
        <p:graphicFrame>
          <p:nvGraphicFramePr>
            <p:cNvPr id="32813" name="Object 81"/>
            <p:cNvGraphicFramePr>
              <a:graphicFrameLocks noChangeAspect="1"/>
            </p:cNvGraphicFramePr>
            <p:nvPr/>
          </p:nvGraphicFramePr>
          <p:xfrm>
            <a:off x="4506" y="1151"/>
            <a:ext cx="316" cy="159"/>
          </p:xfrm>
          <a:graphic>
            <a:graphicData uri="http://schemas.openxmlformats.org/presentationml/2006/ole">
              <p:oleObj spid="_x0000_s33579" name="CS ChemDraw Drawing" r:id="rId53" imgW="330200" imgH="167640" progId="ACD.ChemSketchCDX">
                <p:embed/>
              </p:oleObj>
            </a:graphicData>
          </a:graphic>
        </p:graphicFrame>
        <p:grpSp>
          <p:nvGrpSpPr>
            <p:cNvPr id="32856" name="Group 82"/>
            <p:cNvGrpSpPr>
              <a:grpSpLocks/>
            </p:cNvGrpSpPr>
            <p:nvPr/>
          </p:nvGrpSpPr>
          <p:grpSpPr bwMode="auto">
            <a:xfrm>
              <a:off x="4921" y="1132"/>
              <a:ext cx="399" cy="310"/>
              <a:chOff x="3977" y="1748"/>
              <a:chExt cx="399" cy="310"/>
            </a:xfrm>
          </p:grpSpPr>
          <p:graphicFrame>
            <p:nvGraphicFramePr>
              <p:cNvPr id="32830" name="Object 83"/>
              <p:cNvGraphicFramePr>
                <a:graphicFrameLocks noChangeAspect="1"/>
              </p:cNvGraphicFramePr>
              <p:nvPr/>
            </p:nvGraphicFramePr>
            <p:xfrm>
              <a:off x="4011" y="1748"/>
              <a:ext cx="323" cy="196"/>
            </p:xfrm>
            <a:graphic>
              <a:graphicData uri="http://schemas.openxmlformats.org/presentationml/2006/ole">
                <p:oleObj spid="_x0000_s33580" name="CS ChemDraw Drawing" r:id="rId54" imgW="337820" imgH="205740" progId="ACD.ChemSketchCDX">
                  <p:embed/>
                </p:oleObj>
              </a:graphicData>
            </a:graphic>
          </p:graphicFrame>
          <p:graphicFrame>
            <p:nvGraphicFramePr>
              <p:cNvPr id="32831" name="Object 84"/>
              <p:cNvGraphicFramePr>
                <a:graphicFrameLocks noChangeAspect="1"/>
              </p:cNvGraphicFramePr>
              <p:nvPr/>
            </p:nvGraphicFramePr>
            <p:xfrm>
              <a:off x="3977" y="1940"/>
              <a:ext cx="399" cy="118"/>
            </p:xfrm>
            <a:graphic>
              <a:graphicData uri="http://schemas.openxmlformats.org/presentationml/2006/ole">
                <p:oleObj spid="_x0000_s33581" name="CS ChemDraw Drawing" r:id="rId55" imgW="576580" imgH="170180" progId="ACD.ChemSketchCDX">
                  <p:embed/>
                </p:oleObj>
              </a:graphicData>
            </a:graphic>
          </p:graphicFrame>
        </p:grpSp>
        <p:graphicFrame>
          <p:nvGraphicFramePr>
            <p:cNvPr id="32814" name="Object 85"/>
            <p:cNvGraphicFramePr>
              <a:graphicFrameLocks noChangeAspect="1"/>
            </p:cNvGraphicFramePr>
            <p:nvPr/>
          </p:nvGraphicFramePr>
          <p:xfrm>
            <a:off x="4113" y="1487"/>
            <a:ext cx="226" cy="159"/>
          </p:xfrm>
          <a:graphic>
            <a:graphicData uri="http://schemas.openxmlformats.org/presentationml/2006/ole">
              <p:oleObj spid="_x0000_s33582" name="CS ChemDraw Drawing" r:id="rId56" imgW="236220" imgH="167640" progId="ACD.ChemSketchCDX">
                <p:embed/>
              </p:oleObj>
            </a:graphicData>
          </a:graphic>
        </p:graphicFrame>
        <p:grpSp>
          <p:nvGrpSpPr>
            <p:cNvPr id="32857" name="Group 86"/>
            <p:cNvGrpSpPr>
              <a:grpSpLocks/>
            </p:cNvGrpSpPr>
            <p:nvPr/>
          </p:nvGrpSpPr>
          <p:grpSpPr bwMode="auto">
            <a:xfrm>
              <a:off x="4439" y="1452"/>
              <a:ext cx="387" cy="310"/>
              <a:chOff x="3439" y="1748"/>
              <a:chExt cx="387" cy="310"/>
            </a:xfrm>
          </p:grpSpPr>
          <p:graphicFrame>
            <p:nvGraphicFramePr>
              <p:cNvPr id="32828" name="Object 87"/>
              <p:cNvGraphicFramePr>
                <a:graphicFrameLocks noChangeAspect="1"/>
              </p:cNvGraphicFramePr>
              <p:nvPr/>
            </p:nvGraphicFramePr>
            <p:xfrm>
              <a:off x="3467" y="1748"/>
              <a:ext cx="323" cy="196"/>
            </p:xfrm>
            <a:graphic>
              <a:graphicData uri="http://schemas.openxmlformats.org/presentationml/2006/ole">
                <p:oleObj spid="_x0000_s33583" name="CS ChemDraw Drawing" r:id="rId57" imgW="337820" imgH="205740" progId="ACD.ChemSketchCDX">
                  <p:embed/>
                </p:oleObj>
              </a:graphicData>
            </a:graphic>
          </p:graphicFrame>
          <p:graphicFrame>
            <p:nvGraphicFramePr>
              <p:cNvPr id="32829" name="Object 88"/>
              <p:cNvGraphicFramePr>
                <a:graphicFrameLocks noChangeAspect="1"/>
              </p:cNvGraphicFramePr>
              <p:nvPr/>
            </p:nvGraphicFramePr>
            <p:xfrm>
              <a:off x="3439" y="1940"/>
              <a:ext cx="387" cy="118"/>
            </p:xfrm>
            <a:graphic>
              <a:graphicData uri="http://schemas.openxmlformats.org/presentationml/2006/ole">
                <p:oleObj spid="_x0000_s33584" name="CS ChemDraw Drawing" r:id="rId58" imgW="558800" imgH="170180" progId="ACD.ChemSketchCDX">
                  <p:embed/>
                </p:oleObj>
              </a:graphicData>
            </a:graphic>
          </p:graphicFrame>
        </p:grpSp>
        <p:grpSp>
          <p:nvGrpSpPr>
            <p:cNvPr id="32858" name="Group 89"/>
            <p:cNvGrpSpPr>
              <a:grpSpLocks/>
            </p:cNvGrpSpPr>
            <p:nvPr/>
          </p:nvGrpSpPr>
          <p:grpSpPr bwMode="auto">
            <a:xfrm>
              <a:off x="3904" y="1920"/>
              <a:ext cx="1640" cy="231"/>
              <a:chOff x="3904" y="1920"/>
              <a:chExt cx="1640" cy="231"/>
            </a:xfrm>
          </p:grpSpPr>
          <p:sp>
            <p:nvSpPr>
              <p:cNvPr id="32863" name="Text Box 90"/>
              <p:cNvSpPr txBox="1">
                <a:spLocks noChangeArrowheads="1"/>
              </p:cNvSpPr>
              <p:nvPr/>
            </p:nvSpPr>
            <p:spPr bwMode="auto">
              <a:xfrm>
                <a:off x="4056" y="1920"/>
                <a:ext cx="1488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800">
                    <a:solidFill>
                      <a:schemeClr val="accent2"/>
                    </a:solidFill>
                    <a:latin typeface="Comic Sans MS" pitchFamily="66" charset="0"/>
                  </a:rPr>
                  <a:t>A l’équivalence…</a:t>
                </a:r>
              </a:p>
            </p:txBody>
          </p:sp>
          <p:grpSp>
            <p:nvGrpSpPr>
              <p:cNvPr id="32864" name="Group 91"/>
              <p:cNvGrpSpPr>
                <a:grpSpLocks/>
              </p:cNvGrpSpPr>
              <p:nvPr/>
            </p:nvGrpSpPr>
            <p:grpSpPr bwMode="auto">
              <a:xfrm>
                <a:off x="3904" y="1960"/>
                <a:ext cx="152" cy="152"/>
                <a:chOff x="4232" y="2360"/>
                <a:chExt cx="416" cy="392"/>
              </a:xfrm>
            </p:grpSpPr>
            <p:sp>
              <p:nvSpPr>
                <p:cNvPr id="32865" name="Oval 92"/>
                <p:cNvSpPr>
                  <a:spLocks noChangeArrowheads="1"/>
                </p:cNvSpPr>
                <p:nvPr/>
              </p:nvSpPr>
              <p:spPr bwMode="auto">
                <a:xfrm>
                  <a:off x="4232" y="2360"/>
                  <a:ext cx="416" cy="392"/>
                </a:xfrm>
                <a:prstGeom prst="ellipse">
                  <a:avLst/>
                </a:prstGeom>
                <a:solidFill>
                  <a:schemeClr val="bg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80989" name="Oval 93"/>
                <p:cNvSpPr>
                  <a:spLocks noChangeArrowheads="1"/>
                </p:cNvSpPr>
                <p:nvPr/>
              </p:nvSpPr>
              <p:spPr bwMode="auto">
                <a:xfrm>
                  <a:off x="4232" y="2360"/>
                  <a:ext cx="375" cy="369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>
                        <a:gamma/>
                        <a:tint val="0"/>
                        <a:invGamma/>
                      </a:schemeClr>
                    </a:gs>
                    <a:gs pos="100000">
                      <a:schemeClr val="accent2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fr-FR"/>
                </a:p>
              </p:txBody>
            </p:sp>
          </p:grpSp>
        </p:grpSp>
        <p:graphicFrame>
          <p:nvGraphicFramePr>
            <p:cNvPr id="32815" name="Object 94"/>
            <p:cNvGraphicFramePr>
              <a:graphicFrameLocks noChangeAspect="1"/>
            </p:cNvGraphicFramePr>
            <p:nvPr/>
          </p:nvGraphicFramePr>
          <p:xfrm>
            <a:off x="4055" y="2204"/>
            <a:ext cx="292" cy="169"/>
          </p:xfrm>
          <a:graphic>
            <a:graphicData uri="http://schemas.openxmlformats.org/presentationml/2006/ole">
              <p:oleObj spid="_x0000_s33585" name="CS ChemDraw Drawing" r:id="rId59" imgW="304800" imgH="177800" progId="ACD.ChemSketchCDX">
                <p:embed/>
              </p:oleObj>
            </a:graphicData>
          </a:graphic>
        </p:graphicFrame>
        <p:grpSp>
          <p:nvGrpSpPr>
            <p:cNvPr id="32859" name="Group 95"/>
            <p:cNvGrpSpPr>
              <a:grpSpLocks/>
            </p:cNvGrpSpPr>
            <p:nvPr/>
          </p:nvGrpSpPr>
          <p:grpSpPr bwMode="auto">
            <a:xfrm>
              <a:off x="5161" y="2220"/>
              <a:ext cx="399" cy="310"/>
              <a:chOff x="3977" y="1748"/>
              <a:chExt cx="399" cy="310"/>
            </a:xfrm>
          </p:grpSpPr>
          <p:graphicFrame>
            <p:nvGraphicFramePr>
              <p:cNvPr id="32826" name="Object 96"/>
              <p:cNvGraphicFramePr>
                <a:graphicFrameLocks noChangeAspect="1"/>
              </p:cNvGraphicFramePr>
              <p:nvPr/>
            </p:nvGraphicFramePr>
            <p:xfrm>
              <a:off x="4011" y="1748"/>
              <a:ext cx="323" cy="196"/>
            </p:xfrm>
            <a:graphic>
              <a:graphicData uri="http://schemas.openxmlformats.org/presentationml/2006/ole">
                <p:oleObj spid="_x0000_s33586" name="CS ChemDraw Drawing" r:id="rId60" imgW="337820" imgH="205740" progId="ACD.ChemSketchCDX">
                  <p:embed/>
                </p:oleObj>
              </a:graphicData>
            </a:graphic>
          </p:graphicFrame>
          <p:graphicFrame>
            <p:nvGraphicFramePr>
              <p:cNvPr id="32827" name="Object 97"/>
              <p:cNvGraphicFramePr>
                <a:graphicFrameLocks noChangeAspect="1"/>
              </p:cNvGraphicFramePr>
              <p:nvPr/>
            </p:nvGraphicFramePr>
            <p:xfrm>
              <a:off x="3977" y="1940"/>
              <a:ext cx="399" cy="118"/>
            </p:xfrm>
            <a:graphic>
              <a:graphicData uri="http://schemas.openxmlformats.org/presentationml/2006/ole">
                <p:oleObj spid="_x0000_s33587" name="CS ChemDraw Drawing" r:id="rId61" imgW="576580" imgH="170180" progId="ACD.ChemSketchCDX">
                  <p:embed/>
                </p:oleObj>
              </a:graphicData>
            </a:graphic>
          </p:graphicFrame>
        </p:grpSp>
        <p:graphicFrame>
          <p:nvGraphicFramePr>
            <p:cNvPr id="32816" name="Object 98"/>
            <p:cNvGraphicFramePr>
              <a:graphicFrameLocks noChangeAspect="1"/>
            </p:cNvGraphicFramePr>
            <p:nvPr/>
          </p:nvGraphicFramePr>
          <p:xfrm>
            <a:off x="4441" y="2215"/>
            <a:ext cx="226" cy="159"/>
          </p:xfrm>
          <a:graphic>
            <a:graphicData uri="http://schemas.openxmlformats.org/presentationml/2006/ole">
              <p:oleObj spid="_x0000_s33588" name="CS ChemDraw Drawing" r:id="rId62" imgW="236220" imgH="167640" progId="ACD.ChemSketchCDX">
                <p:embed/>
              </p:oleObj>
            </a:graphicData>
          </a:graphic>
        </p:graphicFrame>
        <p:grpSp>
          <p:nvGrpSpPr>
            <p:cNvPr id="32860" name="Group 99"/>
            <p:cNvGrpSpPr>
              <a:grpSpLocks/>
            </p:cNvGrpSpPr>
            <p:nvPr/>
          </p:nvGrpSpPr>
          <p:grpSpPr bwMode="auto">
            <a:xfrm>
              <a:off x="4711" y="2220"/>
              <a:ext cx="387" cy="310"/>
              <a:chOff x="3439" y="1748"/>
              <a:chExt cx="387" cy="310"/>
            </a:xfrm>
          </p:grpSpPr>
          <p:graphicFrame>
            <p:nvGraphicFramePr>
              <p:cNvPr id="32824" name="Object 100"/>
              <p:cNvGraphicFramePr>
                <a:graphicFrameLocks noChangeAspect="1"/>
              </p:cNvGraphicFramePr>
              <p:nvPr/>
            </p:nvGraphicFramePr>
            <p:xfrm>
              <a:off x="3467" y="1748"/>
              <a:ext cx="323" cy="196"/>
            </p:xfrm>
            <a:graphic>
              <a:graphicData uri="http://schemas.openxmlformats.org/presentationml/2006/ole">
                <p:oleObj spid="_x0000_s33589" name="CS ChemDraw Drawing" r:id="rId63" imgW="337820" imgH="205740" progId="ACD.ChemSketchCDX">
                  <p:embed/>
                </p:oleObj>
              </a:graphicData>
            </a:graphic>
          </p:graphicFrame>
          <p:graphicFrame>
            <p:nvGraphicFramePr>
              <p:cNvPr id="32825" name="Object 101"/>
              <p:cNvGraphicFramePr>
                <a:graphicFrameLocks noChangeAspect="1"/>
              </p:cNvGraphicFramePr>
              <p:nvPr/>
            </p:nvGraphicFramePr>
            <p:xfrm>
              <a:off x="3439" y="1940"/>
              <a:ext cx="387" cy="118"/>
            </p:xfrm>
            <a:graphic>
              <a:graphicData uri="http://schemas.openxmlformats.org/presentationml/2006/ole">
                <p:oleObj spid="_x0000_s33590" name="CS ChemDraw Drawing" r:id="rId64" imgW="558800" imgH="170180" progId="ACD.ChemSketchCDX">
                  <p:embed/>
                </p:oleObj>
              </a:graphicData>
            </a:graphic>
          </p:graphicFrame>
        </p:grpSp>
        <p:graphicFrame>
          <p:nvGraphicFramePr>
            <p:cNvPr id="32817" name="Object 102"/>
            <p:cNvGraphicFramePr>
              <a:graphicFrameLocks noChangeAspect="1"/>
            </p:cNvGraphicFramePr>
            <p:nvPr/>
          </p:nvGraphicFramePr>
          <p:xfrm>
            <a:off x="4063" y="2988"/>
            <a:ext cx="292" cy="169"/>
          </p:xfrm>
          <a:graphic>
            <a:graphicData uri="http://schemas.openxmlformats.org/presentationml/2006/ole">
              <p:oleObj spid="_x0000_s33591" name="CS ChemDraw Drawing" r:id="rId65" imgW="304800" imgH="177800" progId="ACD.ChemSketchCDX">
                <p:embed/>
              </p:oleObj>
            </a:graphicData>
          </a:graphic>
        </p:graphicFrame>
        <p:grpSp>
          <p:nvGrpSpPr>
            <p:cNvPr id="32861" name="Group 103"/>
            <p:cNvGrpSpPr>
              <a:grpSpLocks/>
            </p:cNvGrpSpPr>
            <p:nvPr/>
          </p:nvGrpSpPr>
          <p:grpSpPr bwMode="auto">
            <a:xfrm>
              <a:off x="5169" y="3004"/>
              <a:ext cx="399" cy="310"/>
              <a:chOff x="3977" y="1748"/>
              <a:chExt cx="399" cy="310"/>
            </a:xfrm>
          </p:grpSpPr>
          <p:graphicFrame>
            <p:nvGraphicFramePr>
              <p:cNvPr id="32822" name="Object 104"/>
              <p:cNvGraphicFramePr>
                <a:graphicFrameLocks noChangeAspect="1"/>
              </p:cNvGraphicFramePr>
              <p:nvPr/>
            </p:nvGraphicFramePr>
            <p:xfrm>
              <a:off x="4011" y="1748"/>
              <a:ext cx="323" cy="196"/>
            </p:xfrm>
            <a:graphic>
              <a:graphicData uri="http://schemas.openxmlformats.org/presentationml/2006/ole">
                <p:oleObj spid="_x0000_s33592" name="CS ChemDraw Drawing" r:id="rId66" imgW="337820" imgH="205740" progId="ACD.ChemSketchCDX">
                  <p:embed/>
                </p:oleObj>
              </a:graphicData>
            </a:graphic>
          </p:graphicFrame>
          <p:graphicFrame>
            <p:nvGraphicFramePr>
              <p:cNvPr id="32823" name="Object 105"/>
              <p:cNvGraphicFramePr>
                <a:graphicFrameLocks noChangeAspect="1"/>
              </p:cNvGraphicFramePr>
              <p:nvPr/>
            </p:nvGraphicFramePr>
            <p:xfrm>
              <a:off x="3977" y="1940"/>
              <a:ext cx="399" cy="118"/>
            </p:xfrm>
            <a:graphic>
              <a:graphicData uri="http://schemas.openxmlformats.org/presentationml/2006/ole">
                <p:oleObj spid="_x0000_s33593" name="CS ChemDraw Drawing" r:id="rId67" imgW="576580" imgH="170180" progId="ACD.ChemSketchCDX">
                  <p:embed/>
                </p:oleObj>
              </a:graphicData>
            </a:graphic>
          </p:graphicFrame>
        </p:grpSp>
        <p:graphicFrame>
          <p:nvGraphicFramePr>
            <p:cNvPr id="32818" name="Object 106"/>
            <p:cNvGraphicFramePr>
              <a:graphicFrameLocks noChangeAspect="1"/>
            </p:cNvGraphicFramePr>
            <p:nvPr/>
          </p:nvGraphicFramePr>
          <p:xfrm>
            <a:off x="4449" y="2999"/>
            <a:ext cx="226" cy="159"/>
          </p:xfrm>
          <a:graphic>
            <a:graphicData uri="http://schemas.openxmlformats.org/presentationml/2006/ole">
              <p:oleObj spid="_x0000_s33594" name="CS ChemDraw Drawing" r:id="rId68" imgW="236220" imgH="167640" progId="ACD.ChemSketchCDX">
                <p:embed/>
              </p:oleObj>
            </a:graphicData>
          </a:graphic>
        </p:graphicFrame>
        <p:grpSp>
          <p:nvGrpSpPr>
            <p:cNvPr id="32862" name="Group 107"/>
            <p:cNvGrpSpPr>
              <a:grpSpLocks/>
            </p:cNvGrpSpPr>
            <p:nvPr/>
          </p:nvGrpSpPr>
          <p:grpSpPr bwMode="auto">
            <a:xfrm>
              <a:off x="4719" y="3004"/>
              <a:ext cx="387" cy="310"/>
              <a:chOff x="3439" y="1748"/>
              <a:chExt cx="387" cy="310"/>
            </a:xfrm>
          </p:grpSpPr>
          <p:graphicFrame>
            <p:nvGraphicFramePr>
              <p:cNvPr id="32820" name="Object 108"/>
              <p:cNvGraphicFramePr>
                <a:graphicFrameLocks noChangeAspect="1"/>
              </p:cNvGraphicFramePr>
              <p:nvPr/>
            </p:nvGraphicFramePr>
            <p:xfrm>
              <a:off x="3467" y="1748"/>
              <a:ext cx="323" cy="196"/>
            </p:xfrm>
            <a:graphic>
              <a:graphicData uri="http://schemas.openxmlformats.org/presentationml/2006/ole">
                <p:oleObj spid="_x0000_s33595" name="CS ChemDraw Drawing" r:id="rId69" imgW="337820" imgH="205740" progId="ACD.ChemSketchCDX">
                  <p:embed/>
                </p:oleObj>
              </a:graphicData>
            </a:graphic>
          </p:graphicFrame>
          <p:graphicFrame>
            <p:nvGraphicFramePr>
              <p:cNvPr id="32821" name="Object 109"/>
              <p:cNvGraphicFramePr>
                <a:graphicFrameLocks noChangeAspect="1"/>
              </p:cNvGraphicFramePr>
              <p:nvPr/>
            </p:nvGraphicFramePr>
            <p:xfrm>
              <a:off x="3439" y="1940"/>
              <a:ext cx="387" cy="118"/>
            </p:xfrm>
            <a:graphic>
              <a:graphicData uri="http://schemas.openxmlformats.org/presentationml/2006/ole">
                <p:oleObj spid="_x0000_s33596" name="CS ChemDraw Drawing" r:id="rId70" imgW="558800" imgH="170180" progId="ACD.ChemSketchCDX">
                  <p:embed/>
                </p:oleObj>
              </a:graphicData>
            </a:graphic>
          </p:graphicFrame>
        </p:grpSp>
        <p:graphicFrame>
          <p:nvGraphicFramePr>
            <p:cNvPr id="32819" name="Object 110"/>
            <p:cNvGraphicFramePr>
              <a:graphicFrameLocks noChangeAspect="1"/>
            </p:cNvGraphicFramePr>
            <p:nvPr/>
          </p:nvGraphicFramePr>
          <p:xfrm>
            <a:off x="4173" y="3216"/>
            <a:ext cx="384" cy="208"/>
          </p:xfrm>
          <a:graphic>
            <a:graphicData uri="http://schemas.openxmlformats.org/presentationml/2006/ole">
              <p:oleObj spid="_x0000_s33597" name="CS ChemDraw Drawing" r:id="rId71" imgW="401320" imgH="218440" progId="ACD.ChemSketchCDX">
                <p:embed/>
              </p:oleObj>
            </a:graphicData>
          </a:graphic>
        </p:graphicFrame>
      </p:grpSp>
      <p:sp>
        <p:nvSpPr>
          <p:cNvPr id="32852" name="AutoShape 112"/>
          <p:cNvSpPr>
            <a:spLocks noChangeArrowheads="1"/>
          </p:cNvSpPr>
          <p:nvPr/>
        </p:nvSpPr>
        <p:spPr bwMode="auto">
          <a:xfrm>
            <a:off x="7239000" y="1104900"/>
            <a:ext cx="152400" cy="266700"/>
          </a:xfrm>
          <a:prstGeom prst="downArrow">
            <a:avLst>
              <a:gd name="adj1" fmla="val 50000"/>
              <a:gd name="adj2" fmla="val 4375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  <p:transition spd="slow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1"/>
          <p:cNvSpPr>
            <a:spLocks noChangeArrowheads="1"/>
          </p:cNvSpPr>
          <p:nvPr/>
        </p:nvSpPr>
        <p:spPr bwMode="auto">
          <a:xfrm>
            <a:off x="584200" y="752891"/>
            <a:ext cx="708660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sz="3200" dirty="0">
                <a:ea typeface="Times New Roman" pitchFamily="18" charset="0"/>
                <a:cs typeface="TimesNewRoman"/>
              </a:rPr>
              <a:t>2.</a:t>
            </a:r>
            <a:r>
              <a:rPr kumimoji="0" lang="fr-FR" sz="4000" b="1" i="1" u="sng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Cambria" pitchFamily="18" charset="0"/>
                <a:ea typeface="Times New Roman" pitchFamily="18" charset="0"/>
                <a:cs typeface="TimesNewRoman"/>
              </a:rPr>
              <a:t>  Titrage pH-</a:t>
            </a:r>
            <a:r>
              <a:rPr kumimoji="0" lang="fr-FR" sz="4000" b="1" i="1" u="sng" strike="noStrike" cap="none" normalizeH="0" baseline="0" dirty="0" err="1">
                <a:ln>
                  <a:noFill/>
                </a:ln>
                <a:solidFill>
                  <a:srgbClr val="00B050"/>
                </a:solidFill>
                <a:effectLst/>
                <a:latin typeface="Cambria" pitchFamily="18" charset="0"/>
                <a:ea typeface="Times New Roman" pitchFamily="18" charset="0"/>
                <a:cs typeface="TimesNewRoman"/>
              </a:rPr>
              <a:t>mètrique</a:t>
            </a:r>
            <a:r>
              <a:rPr kumimoji="0" lang="fr-FR" sz="4000" b="1" i="1" u="sng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Cambria" pitchFamily="18" charset="0"/>
                <a:ea typeface="Times New Roman" pitchFamily="18" charset="0"/>
                <a:cs typeface="TimesNewRoman"/>
              </a:rPr>
              <a:t>: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fr-FR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On plonge la sonde d’un pH-mètre dans le bécher.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sz="6000" dirty="0">
              <a:latin typeface="Cambria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6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mbria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sz="6000" dirty="0">
              <a:latin typeface="Cambria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6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ransition spd="slow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1438275" y="1222375"/>
          <a:ext cx="6429375" cy="5124450"/>
        </p:xfrm>
        <a:graphic>
          <a:graphicData uri="http://schemas.openxmlformats.org/presentationml/2006/ole">
            <p:oleObj spid="_x0000_s53261" name="Graphique" r:id="rId3" imgW="6759001" imgH="5097719" progId="">
              <p:embed/>
            </p:oleObj>
          </a:graphicData>
        </a:graphic>
      </p:graphicFrame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468313" y="188913"/>
            <a:ext cx="8316912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>
                <a:latin typeface="Comic Sans MS" pitchFamily="66" charset="0"/>
              </a:rPr>
              <a:t>Courbe pHmétrique pH = </a:t>
            </a:r>
            <a:r>
              <a:rPr lang="fr-FR" i="1">
                <a:latin typeface="Comic Sans MS" pitchFamily="66" charset="0"/>
              </a:rPr>
              <a:t>f </a:t>
            </a:r>
            <a:r>
              <a:rPr lang="fr-FR">
                <a:latin typeface="Comic Sans MS" pitchFamily="66" charset="0"/>
              </a:rPr>
              <a:t>(V) concernant la réaction chimique entre l'acide éthanoïque et une solution d'hydroxyde de sodium (dont le volume versé est V)</a:t>
            </a:r>
          </a:p>
        </p:txBody>
      </p:sp>
      <p:sp>
        <p:nvSpPr>
          <p:cNvPr id="1028" name="AutoShape 5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686800" y="6400800"/>
            <a:ext cx="228600" cy="228600"/>
          </a:xfrm>
          <a:prstGeom prst="actionButtonForwardNext">
            <a:avLst/>
          </a:prstGeom>
          <a:solidFill>
            <a:schemeClr val="accent1"/>
          </a:solidFill>
          <a:ln w="9525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029" name="AutoShape 6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8382000" y="6400800"/>
            <a:ext cx="228600" cy="228600"/>
          </a:xfrm>
          <a:prstGeom prst="actionButtonBackPrevious">
            <a:avLst/>
          </a:prstGeom>
          <a:solidFill>
            <a:schemeClr val="accent1"/>
          </a:solidFill>
          <a:ln w="9525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030" name="AutoShape 7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8001000" y="6400800"/>
            <a:ext cx="230188" cy="230188"/>
          </a:xfrm>
          <a:prstGeom prst="actionButtonHome">
            <a:avLst/>
          </a:prstGeom>
          <a:solidFill>
            <a:schemeClr val="accent1"/>
          </a:solidFill>
          <a:ln w="9525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056" name="Oval 8"/>
          <p:cNvSpPr>
            <a:spLocks noChangeArrowheads="1"/>
          </p:cNvSpPr>
          <p:nvPr/>
        </p:nvSpPr>
        <p:spPr bwMode="auto">
          <a:xfrm>
            <a:off x="1476375" y="1268413"/>
            <a:ext cx="719138" cy="576262"/>
          </a:xfrm>
          <a:prstGeom prst="ellipse">
            <a:avLst/>
          </a:prstGeom>
          <a:noFill/>
          <a:ln w="28575">
            <a:solidFill>
              <a:srgbClr val="33CC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058" name="AutoShape 10"/>
          <p:cNvSpPr>
            <a:spLocks noChangeArrowheads="1"/>
          </p:cNvSpPr>
          <p:nvPr/>
        </p:nvSpPr>
        <p:spPr bwMode="auto">
          <a:xfrm flipV="1">
            <a:off x="2051050" y="1700213"/>
            <a:ext cx="2736850" cy="649287"/>
          </a:xfrm>
          <a:prstGeom prst="wedgeRoundRectCallout">
            <a:avLst>
              <a:gd name="adj1" fmla="val -47333"/>
              <a:gd name="adj2" fmla="val 76157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/>
          <a:lstStyle/>
          <a:p>
            <a:pPr algn="ctr"/>
            <a:r>
              <a:rPr lang="fr-FR">
                <a:latin typeface="Comic Sans MS" pitchFamily="66" charset="0"/>
              </a:rPr>
              <a:t>Mesure du pH</a:t>
            </a:r>
          </a:p>
        </p:txBody>
      </p:sp>
      <p:sp>
        <p:nvSpPr>
          <p:cNvPr id="2060" name="AutoShape 12"/>
          <p:cNvSpPr>
            <a:spLocks noChangeArrowheads="1"/>
          </p:cNvSpPr>
          <p:nvPr/>
        </p:nvSpPr>
        <p:spPr bwMode="auto">
          <a:xfrm>
            <a:off x="6804025" y="3860800"/>
            <a:ext cx="2232025" cy="1296988"/>
          </a:xfrm>
          <a:prstGeom prst="wedgeRoundRectCallout">
            <a:avLst>
              <a:gd name="adj1" fmla="val -29870"/>
              <a:gd name="adj2" fmla="val 61139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fr-FR">
                <a:latin typeface="Comic Sans MS" pitchFamily="66" charset="0"/>
              </a:rPr>
              <a:t>Volume de titrant versé (en ml)</a:t>
            </a:r>
          </a:p>
        </p:txBody>
      </p:sp>
      <p:sp>
        <p:nvSpPr>
          <p:cNvPr id="2061" name="Oval 13"/>
          <p:cNvSpPr>
            <a:spLocks noChangeArrowheads="1"/>
          </p:cNvSpPr>
          <p:nvPr/>
        </p:nvSpPr>
        <p:spPr bwMode="auto">
          <a:xfrm>
            <a:off x="7092950" y="5157788"/>
            <a:ext cx="719138" cy="576262"/>
          </a:xfrm>
          <a:prstGeom prst="ellipse">
            <a:avLst/>
          </a:prstGeom>
          <a:noFill/>
          <a:ln w="28575">
            <a:solidFill>
              <a:srgbClr val="33CC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062" name="Oval 14"/>
          <p:cNvSpPr>
            <a:spLocks noChangeArrowheads="1"/>
          </p:cNvSpPr>
          <p:nvPr/>
        </p:nvSpPr>
        <p:spPr bwMode="auto">
          <a:xfrm>
            <a:off x="5435600" y="1989138"/>
            <a:ext cx="792163" cy="2376487"/>
          </a:xfrm>
          <a:prstGeom prst="ellips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063" name="AutoShape 15"/>
          <p:cNvSpPr>
            <a:spLocks noChangeArrowheads="1"/>
          </p:cNvSpPr>
          <p:nvPr/>
        </p:nvSpPr>
        <p:spPr bwMode="auto">
          <a:xfrm>
            <a:off x="6300788" y="1700213"/>
            <a:ext cx="2376487" cy="936625"/>
          </a:xfrm>
          <a:prstGeom prst="cloudCallout">
            <a:avLst>
              <a:gd name="adj1" fmla="val -53208"/>
              <a:gd name="adj2" fmla="val 78815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fr-FR">
                <a:solidFill>
                  <a:srgbClr val="FF3300"/>
                </a:solidFill>
              </a:rPr>
              <a:t>Saut de pH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4" dur="200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5" dur="200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200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6" dur="200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7" dur="200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200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1000"/>
                                        <p:tgtEl>
                                          <p:spTgt spid="2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0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0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2050" grpId="0"/>
      <p:bldP spid="2051" grpId="0"/>
      <p:bldP spid="2056" grpId="0" animBg="1"/>
      <p:bldP spid="2058" grpId="0" animBg="1"/>
      <p:bldP spid="2060" grpId="0" animBg="1"/>
      <p:bldP spid="2061" grpId="0" animBg="1"/>
      <p:bldP spid="2062" grpId="0" animBg="1"/>
      <p:bldP spid="2063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900113" y="1222375"/>
          <a:ext cx="6751637" cy="5381625"/>
        </p:xfrm>
        <a:graphic>
          <a:graphicData uri="http://schemas.openxmlformats.org/presentationml/2006/ole">
            <p:oleObj spid="_x0000_s54285" name="Graphique" r:id="rId3" imgW="6684480" imgH="5166720" progId="">
              <p:embed/>
            </p:oleObj>
          </a:graphicData>
        </a:graphic>
      </p:graphicFrame>
      <p:sp>
        <p:nvSpPr>
          <p:cNvPr id="5125" name="Line 5"/>
          <p:cNvSpPr>
            <a:spLocks noChangeShapeType="1"/>
          </p:cNvSpPr>
          <p:nvPr/>
        </p:nvSpPr>
        <p:spPr bwMode="auto">
          <a:xfrm flipH="1">
            <a:off x="3870325" y="1939925"/>
            <a:ext cx="3276600" cy="990600"/>
          </a:xfrm>
          <a:prstGeom prst="line">
            <a:avLst/>
          </a:prstGeom>
          <a:noFill/>
          <a:ln w="38100">
            <a:solidFill>
              <a:srgbClr val="33CC33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5126" name="Line 6"/>
          <p:cNvSpPr>
            <a:spLocks noChangeShapeType="1"/>
          </p:cNvSpPr>
          <p:nvPr/>
        </p:nvSpPr>
        <p:spPr bwMode="auto">
          <a:xfrm flipH="1">
            <a:off x="3779838" y="3575050"/>
            <a:ext cx="3276600" cy="990600"/>
          </a:xfrm>
          <a:prstGeom prst="line">
            <a:avLst/>
          </a:prstGeom>
          <a:noFill/>
          <a:ln w="38100">
            <a:solidFill>
              <a:srgbClr val="33CC33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053" name="AutoShape 8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686800" y="6400800"/>
            <a:ext cx="228600" cy="228600"/>
          </a:xfrm>
          <a:prstGeom prst="actionButtonForwardNext">
            <a:avLst/>
          </a:prstGeom>
          <a:solidFill>
            <a:schemeClr val="accent1"/>
          </a:solidFill>
          <a:ln w="9525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054" name="AutoShape 9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8382000" y="6400800"/>
            <a:ext cx="228600" cy="228600"/>
          </a:xfrm>
          <a:prstGeom prst="actionButtonBackPrevious">
            <a:avLst/>
          </a:prstGeom>
          <a:solidFill>
            <a:schemeClr val="accent1"/>
          </a:solidFill>
          <a:ln w="9525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055" name="AutoShape 10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8001000" y="6400800"/>
            <a:ext cx="230188" cy="230188"/>
          </a:xfrm>
          <a:prstGeom prst="actionButtonHome">
            <a:avLst/>
          </a:prstGeom>
          <a:solidFill>
            <a:schemeClr val="accent1"/>
          </a:solidFill>
          <a:ln w="9525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685800" y="1052513"/>
            <a:ext cx="8001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>
                <a:solidFill>
                  <a:srgbClr val="FF3300"/>
                </a:solidFill>
                <a:latin typeface="Comic Sans MS" pitchFamily="66" charset="0"/>
                <a:cs typeface="Times New Roman" pitchFamily="18" charset="0"/>
              </a:rPr>
              <a:t>É</a:t>
            </a:r>
            <a:r>
              <a:rPr lang="fr-FR">
                <a:solidFill>
                  <a:srgbClr val="FF3300"/>
                </a:solidFill>
                <a:latin typeface="Comic Sans MS" pitchFamily="66" charset="0"/>
              </a:rPr>
              <a:t>tape n°1: on trace deux tangentes à la courbe, parallèles et de part et d’autres du saut de pH.</a:t>
            </a:r>
          </a:p>
        </p:txBody>
      </p:sp>
      <p:sp>
        <p:nvSpPr>
          <p:cNvPr id="5131" name="Text Box 11"/>
          <p:cNvSpPr txBox="1">
            <a:spLocks noChangeArrowheads="1"/>
          </p:cNvSpPr>
          <p:nvPr/>
        </p:nvSpPr>
        <p:spPr bwMode="auto">
          <a:xfrm>
            <a:off x="539750" y="188913"/>
            <a:ext cx="8208963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3200">
                <a:solidFill>
                  <a:schemeClr val="accent2"/>
                </a:solidFill>
                <a:latin typeface="Comic Sans MS" pitchFamily="66" charset="0"/>
              </a:rPr>
              <a:t>Recherche des coordonnées du point équivalent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1000"/>
                                        <p:tgtEl>
                                          <p:spTgt spid="5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200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200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200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5122" grpId="0"/>
      <p:bldP spid="5125" grpId="0" animBg="1"/>
      <p:bldP spid="5126" grpId="0" animBg="1"/>
      <p:bldP spid="5123" grpId="0"/>
      <p:bldP spid="5131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685800" y="381000"/>
            <a:ext cx="8001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>
                <a:solidFill>
                  <a:srgbClr val="FF3300"/>
                </a:solidFill>
                <a:latin typeface="Comic Sans MS" pitchFamily="66" charset="0"/>
                <a:cs typeface="Times New Roman" pitchFamily="18" charset="0"/>
              </a:rPr>
              <a:t>É</a:t>
            </a:r>
            <a:r>
              <a:rPr lang="fr-FR">
                <a:solidFill>
                  <a:srgbClr val="FF3300"/>
                </a:solidFill>
                <a:latin typeface="Comic Sans MS" pitchFamily="66" charset="0"/>
              </a:rPr>
              <a:t>tape n°2: on trace la parallèle à ces deux tangentes, équidistante de celles-ci.</a:t>
            </a:r>
          </a:p>
        </p:txBody>
      </p:sp>
      <p:grpSp>
        <p:nvGrpSpPr>
          <p:cNvPr id="2" name="Group 23"/>
          <p:cNvGrpSpPr>
            <a:grpSpLocks/>
          </p:cNvGrpSpPr>
          <p:nvPr/>
        </p:nvGrpSpPr>
        <p:grpSpPr bwMode="auto">
          <a:xfrm>
            <a:off x="1563688" y="1219200"/>
            <a:ext cx="6429375" cy="5124450"/>
            <a:chOff x="912" y="768"/>
            <a:chExt cx="4050" cy="3228"/>
          </a:xfrm>
        </p:grpSpPr>
        <p:graphicFrame>
          <p:nvGraphicFramePr>
            <p:cNvPr id="3074" name="Object 2"/>
            <p:cNvGraphicFramePr>
              <a:graphicFrameLocks noChangeAspect="1"/>
            </p:cNvGraphicFramePr>
            <p:nvPr/>
          </p:nvGraphicFramePr>
          <p:xfrm>
            <a:off x="912" y="768"/>
            <a:ext cx="4050" cy="3228"/>
          </p:xfrm>
          <a:graphic>
            <a:graphicData uri="http://schemas.openxmlformats.org/presentationml/2006/ole">
              <p:oleObj spid="_x0000_s55309" name="Graphique" r:id="rId3" imgW="6684480" imgH="5166720" progId="">
                <p:embed/>
              </p:oleObj>
            </a:graphicData>
          </a:graphic>
        </p:graphicFrame>
        <p:sp>
          <p:nvSpPr>
            <p:cNvPr id="3089" name="Line 4"/>
            <p:cNvSpPr>
              <a:spLocks noChangeShapeType="1"/>
            </p:cNvSpPr>
            <p:nvPr/>
          </p:nvSpPr>
          <p:spPr bwMode="auto">
            <a:xfrm flipH="1">
              <a:off x="2598" y="1202"/>
              <a:ext cx="2064" cy="624"/>
            </a:xfrm>
            <a:prstGeom prst="line">
              <a:avLst/>
            </a:prstGeom>
            <a:noFill/>
            <a:ln w="9525">
              <a:solidFill>
                <a:srgbClr val="33CC33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90" name="Line 5"/>
            <p:cNvSpPr>
              <a:spLocks noChangeShapeType="1"/>
            </p:cNvSpPr>
            <p:nvPr/>
          </p:nvSpPr>
          <p:spPr bwMode="auto">
            <a:xfrm flipH="1">
              <a:off x="2838" y="2090"/>
              <a:ext cx="2064" cy="624"/>
            </a:xfrm>
            <a:prstGeom prst="line">
              <a:avLst/>
            </a:prstGeom>
            <a:noFill/>
            <a:ln w="9525">
              <a:solidFill>
                <a:srgbClr val="33CC33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7178" name="Line 10"/>
          <p:cNvSpPr>
            <a:spLocks noChangeShapeType="1"/>
          </p:cNvSpPr>
          <p:nvPr/>
        </p:nvSpPr>
        <p:spPr bwMode="auto">
          <a:xfrm flipH="1">
            <a:off x="4257675" y="2632075"/>
            <a:ext cx="3276600" cy="990600"/>
          </a:xfrm>
          <a:prstGeom prst="line">
            <a:avLst/>
          </a:prstGeom>
          <a:noFill/>
          <a:ln w="38100">
            <a:solidFill>
              <a:srgbClr val="33CC33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pSp>
        <p:nvGrpSpPr>
          <p:cNvPr id="3" name="Group 19"/>
          <p:cNvGrpSpPr>
            <a:grpSpLocks/>
          </p:cNvGrpSpPr>
          <p:nvPr/>
        </p:nvGrpSpPr>
        <p:grpSpPr bwMode="auto">
          <a:xfrm>
            <a:off x="5662613" y="2414588"/>
            <a:ext cx="687387" cy="1374775"/>
            <a:chOff x="3567" y="1521"/>
            <a:chExt cx="433" cy="866"/>
          </a:xfrm>
        </p:grpSpPr>
        <p:sp>
          <p:nvSpPr>
            <p:cNvPr id="3082" name="Line 6"/>
            <p:cNvSpPr>
              <a:spLocks noChangeShapeType="1"/>
            </p:cNvSpPr>
            <p:nvPr/>
          </p:nvSpPr>
          <p:spPr bwMode="auto">
            <a:xfrm rot="16200000" flipH="1">
              <a:off x="3353" y="1824"/>
              <a:ext cx="864" cy="261"/>
            </a:xfrm>
            <a:prstGeom prst="line">
              <a:avLst/>
            </a:prstGeom>
            <a:noFill/>
            <a:ln w="9525">
              <a:solidFill>
                <a:srgbClr val="33CC33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83" name="Rectangle 7"/>
            <p:cNvSpPr>
              <a:spLocks noChangeArrowheads="1"/>
            </p:cNvSpPr>
            <p:nvPr/>
          </p:nvSpPr>
          <p:spPr bwMode="auto">
            <a:xfrm rot="-1057291">
              <a:off x="3904" y="2284"/>
              <a:ext cx="96" cy="96"/>
            </a:xfrm>
            <a:prstGeom prst="rect">
              <a:avLst/>
            </a:prstGeom>
            <a:noFill/>
            <a:ln w="9525">
              <a:solidFill>
                <a:srgbClr val="33CC33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084" name="Rectangle 9"/>
            <p:cNvSpPr>
              <a:spLocks noChangeArrowheads="1"/>
            </p:cNvSpPr>
            <p:nvPr/>
          </p:nvSpPr>
          <p:spPr bwMode="auto">
            <a:xfrm rot="-975480">
              <a:off x="3567" y="1521"/>
              <a:ext cx="96" cy="96"/>
            </a:xfrm>
            <a:prstGeom prst="rect">
              <a:avLst/>
            </a:prstGeom>
            <a:noFill/>
            <a:ln w="9525">
              <a:solidFill>
                <a:srgbClr val="33CC33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085" name="Line 11"/>
            <p:cNvSpPr>
              <a:spLocks noChangeShapeType="1"/>
            </p:cNvSpPr>
            <p:nvPr/>
          </p:nvSpPr>
          <p:spPr bwMode="auto">
            <a:xfrm flipH="1">
              <a:off x="3657" y="1667"/>
              <a:ext cx="96" cy="96"/>
            </a:xfrm>
            <a:prstGeom prst="line">
              <a:avLst/>
            </a:prstGeom>
            <a:noFill/>
            <a:ln w="9525">
              <a:solidFill>
                <a:srgbClr val="33CC33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86" name="Line 12"/>
            <p:cNvSpPr>
              <a:spLocks noChangeShapeType="1"/>
            </p:cNvSpPr>
            <p:nvPr/>
          </p:nvSpPr>
          <p:spPr bwMode="auto">
            <a:xfrm flipH="1">
              <a:off x="3657" y="1715"/>
              <a:ext cx="96" cy="96"/>
            </a:xfrm>
            <a:prstGeom prst="line">
              <a:avLst/>
            </a:prstGeom>
            <a:noFill/>
            <a:ln w="9525">
              <a:solidFill>
                <a:srgbClr val="33CC33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87" name="Line 13"/>
            <p:cNvSpPr>
              <a:spLocks noChangeShapeType="1"/>
            </p:cNvSpPr>
            <p:nvPr/>
          </p:nvSpPr>
          <p:spPr bwMode="auto">
            <a:xfrm flipH="1">
              <a:off x="3801" y="2099"/>
              <a:ext cx="96" cy="96"/>
            </a:xfrm>
            <a:prstGeom prst="line">
              <a:avLst/>
            </a:prstGeom>
            <a:noFill/>
            <a:ln w="9525">
              <a:solidFill>
                <a:srgbClr val="33CC33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88" name="Line 14"/>
            <p:cNvSpPr>
              <a:spLocks noChangeShapeType="1"/>
            </p:cNvSpPr>
            <p:nvPr/>
          </p:nvSpPr>
          <p:spPr bwMode="auto">
            <a:xfrm flipH="1">
              <a:off x="3801" y="2147"/>
              <a:ext cx="96" cy="96"/>
            </a:xfrm>
            <a:prstGeom prst="line">
              <a:avLst/>
            </a:prstGeom>
            <a:noFill/>
            <a:ln w="9525">
              <a:solidFill>
                <a:srgbClr val="33CC33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3079" name="AutoShape 20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686800" y="6400800"/>
            <a:ext cx="228600" cy="228600"/>
          </a:xfrm>
          <a:prstGeom prst="actionButtonForwardNext">
            <a:avLst/>
          </a:prstGeom>
          <a:solidFill>
            <a:schemeClr val="accent1"/>
          </a:solidFill>
          <a:ln w="9525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3080" name="AutoShape 2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8382000" y="6400800"/>
            <a:ext cx="228600" cy="228600"/>
          </a:xfrm>
          <a:prstGeom prst="actionButtonBackPrevious">
            <a:avLst/>
          </a:prstGeom>
          <a:solidFill>
            <a:schemeClr val="accent1"/>
          </a:solidFill>
          <a:ln w="9525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3081" name="AutoShape 22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8001000" y="6400800"/>
            <a:ext cx="230188" cy="230188"/>
          </a:xfrm>
          <a:prstGeom prst="actionButtonHome">
            <a:avLst/>
          </a:prstGeom>
          <a:solidFill>
            <a:schemeClr val="accent1"/>
          </a:solidFill>
          <a:ln w="9525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200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200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200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/>
      <p:bldP spid="7178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8"/>
          <p:cNvGrpSpPr>
            <a:grpSpLocks/>
          </p:cNvGrpSpPr>
          <p:nvPr/>
        </p:nvGrpSpPr>
        <p:grpSpPr bwMode="auto">
          <a:xfrm>
            <a:off x="1438275" y="1222375"/>
            <a:ext cx="6429375" cy="5124450"/>
            <a:chOff x="906" y="770"/>
            <a:chExt cx="4050" cy="3228"/>
          </a:xfrm>
        </p:grpSpPr>
        <p:graphicFrame>
          <p:nvGraphicFramePr>
            <p:cNvPr id="4098" name="Object 18"/>
            <p:cNvGraphicFramePr>
              <a:graphicFrameLocks noChangeAspect="1"/>
            </p:cNvGraphicFramePr>
            <p:nvPr/>
          </p:nvGraphicFramePr>
          <p:xfrm>
            <a:off x="906" y="770"/>
            <a:ext cx="4050" cy="3228"/>
          </p:xfrm>
          <a:graphic>
            <a:graphicData uri="http://schemas.openxmlformats.org/presentationml/2006/ole">
              <p:oleObj spid="_x0000_s56333" name="Graphique" r:id="rId3" imgW="6684480" imgH="5166720" progId="">
                <p:embed/>
              </p:oleObj>
            </a:graphicData>
          </a:graphic>
        </p:graphicFrame>
        <p:sp>
          <p:nvSpPr>
            <p:cNvPr id="4110" name="Line 4"/>
            <p:cNvSpPr>
              <a:spLocks noChangeShapeType="1"/>
            </p:cNvSpPr>
            <p:nvPr/>
          </p:nvSpPr>
          <p:spPr bwMode="auto">
            <a:xfrm flipH="1">
              <a:off x="2598" y="1201"/>
              <a:ext cx="2064" cy="624"/>
            </a:xfrm>
            <a:prstGeom prst="line">
              <a:avLst/>
            </a:prstGeom>
            <a:noFill/>
            <a:ln w="9525">
              <a:solidFill>
                <a:srgbClr val="33CC33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11" name="Line 5"/>
            <p:cNvSpPr>
              <a:spLocks noChangeShapeType="1"/>
            </p:cNvSpPr>
            <p:nvPr/>
          </p:nvSpPr>
          <p:spPr bwMode="auto">
            <a:xfrm flipH="1">
              <a:off x="2838" y="2089"/>
              <a:ext cx="2064" cy="624"/>
            </a:xfrm>
            <a:prstGeom prst="line">
              <a:avLst/>
            </a:prstGeom>
            <a:noFill/>
            <a:ln w="9525">
              <a:solidFill>
                <a:srgbClr val="33CC33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12" name="Line 9"/>
            <p:cNvSpPr>
              <a:spLocks noChangeShapeType="1"/>
            </p:cNvSpPr>
            <p:nvPr/>
          </p:nvSpPr>
          <p:spPr bwMode="auto">
            <a:xfrm flipH="1">
              <a:off x="2682" y="1657"/>
              <a:ext cx="2064" cy="624"/>
            </a:xfrm>
            <a:prstGeom prst="line">
              <a:avLst/>
            </a:prstGeom>
            <a:noFill/>
            <a:ln w="9525">
              <a:solidFill>
                <a:srgbClr val="33CC33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grpSp>
          <p:nvGrpSpPr>
            <p:cNvPr id="3" name="Group 33"/>
            <p:cNvGrpSpPr>
              <a:grpSpLocks/>
            </p:cNvGrpSpPr>
            <p:nvPr/>
          </p:nvGrpSpPr>
          <p:grpSpPr bwMode="auto">
            <a:xfrm>
              <a:off x="3565" y="1521"/>
              <a:ext cx="430" cy="864"/>
              <a:chOff x="3507" y="1537"/>
              <a:chExt cx="430" cy="864"/>
            </a:xfrm>
          </p:grpSpPr>
          <p:sp>
            <p:nvSpPr>
              <p:cNvPr id="4114" name="Line 6"/>
              <p:cNvSpPr>
                <a:spLocks noChangeShapeType="1"/>
              </p:cNvSpPr>
              <p:nvPr/>
            </p:nvSpPr>
            <p:spPr bwMode="auto">
              <a:xfrm rot="16200000" flipH="1">
                <a:off x="3290" y="1838"/>
                <a:ext cx="864" cy="261"/>
              </a:xfrm>
              <a:prstGeom prst="line">
                <a:avLst/>
              </a:prstGeom>
              <a:noFill/>
              <a:ln w="9525">
                <a:solidFill>
                  <a:srgbClr val="33CC33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15" name="Rectangle 7"/>
              <p:cNvSpPr>
                <a:spLocks noChangeArrowheads="1"/>
              </p:cNvSpPr>
              <p:nvPr/>
            </p:nvSpPr>
            <p:spPr bwMode="auto">
              <a:xfrm rot="-1057291">
                <a:off x="3841" y="2298"/>
                <a:ext cx="96" cy="96"/>
              </a:xfrm>
              <a:prstGeom prst="rect">
                <a:avLst/>
              </a:prstGeom>
              <a:noFill/>
              <a:ln w="9525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116" name="Rectangle 8"/>
              <p:cNvSpPr>
                <a:spLocks noChangeArrowheads="1"/>
              </p:cNvSpPr>
              <p:nvPr/>
            </p:nvSpPr>
            <p:spPr bwMode="auto">
              <a:xfrm rot="-975480">
                <a:off x="3507" y="1537"/>
                <a:ext cx="96" cy="96"/>
              </a:xfrm>
              <a:prstGeom prst="rect">
                <a:avLst/>
              </a:prstGeom>
              <a:noFill/>
              <a:ln w="9525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117" name="Line 10"/>
              <p:cNvSpPr>
                <a:spLocks noChangeShapeType="1"/>
              </p:cNvSpPr>
              <p:nvPr/>
            </p:nvSpPr>
            <p:spPr bwMode="auto">
              <a:xfrm flipH="1">
                <a:off x="3594" y="1681"/>
                <a:ext cx="96" cy="96"/>
              </a:xfrm>
              <a:prstGeom prst="line">
                <a:avLst/>
              </a:prstGeom>
              <a:noFill/>
              <a:ln w="9525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18" name="Line 11"/>
              <p:cNvSpPr>
                <a:spLocks noChangeShapeType="1"/>
              </p:cNvSpPr>
              <p:nvPr/>
            </p:nvSpPr>
            <p:spPr bwMode="auto">
              <a:xfrm flipH="1">
                <a:off x="3594" y="1729"/>
                <a:ext cx="96" cy="96"/>
              </a:xfrm>
              <a:prstGeom prst="line">
                <a:avLst/>
              </a:prstGeom>
              <a:noFill/>
              <a:ln w="9525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19" name="Line 12"/>
              <p:cNvSpPr>
                <a:spLocks noChangeShapeType="1"/>
              </p:cNvSpPr>
              <p:nvPr/>
            </p:nvSpPr>
            <p:spPr bwMode="auto">
              <a:xfrm flipH="1">
                <a:off x="3738" y="2113"/>
                <a:ext cx="96" cy="96"/>
              </a:xfrm>
              <a:prstGeom prst="line">
                <a:avLst/>
              </a:prstGeom>
              <a:noFill/>
              <a:ln w="9525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20" name="Line 13"/>
              <p:cNvSpPr>
                <a:spLocks noChangeShapeType="1"/>
              </p:cNvSpPr>
              <p:nvPr/>
            </p:nvSpPr>
            <p:spPr bwMode="auto">
              <a:xfrm flipH="1">
                <a:off x="3738" y="2161"/>
                <a:ext cx="96" cy="96"/>
              </a:xfrm>
              <a:prstGeom prst="line">
                <a:avLst/>
              </a:prstGeom>
              <a:noFill/>
              <a:ln w="9525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</p:grpSp>
      <p:sp>
        <p:nvSpPr>
          <p:cNvPr id="8206" name="Line 14"/>
          <p:cNvSpPr>
            <a:spLocks noChangeShapeType="1"/>
          </p:cNvSpPr>
          <p:nvPr/>
        </p:nvSpPr>
        <p:spPr bwMode="auto">
          <a:xfrm>
            <a:off x="5848350" y="3151188"/>
            <a:ext cx="0" cy="2538412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8208" name="Line 16"/>
          <p:cNvSpPr>
            <a:spLocks noChangeShapeType="1"/>
          </p:cNvSpPr>
          <p:nvPr/>
        </p:nvSpPr>
        <p:spPr bwMode="auto">
          <a:xfrm flipH="1">
            <a:off x="2009775" y="3136900"/>
            <a:ext cx="3829050" cy="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8209" name="Text Box 17"/>
          <p:cNvSpPr txBox="1">
            <a:spLocks noChangeArrowheads="1"/>
          </p:cNvSpPr>
          <p:nvPr/>
        </p:nvSpPr>
        <p:spPr bwMode="auto">
          <a:xfrm>
            <a:off x="127000" y="2514600"/>
            <a:ext cx="19812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>
                <a:solidFill>
                  <a:srgbClr val="FF3300"/>
                </a:solidFill>
                <a:latin typeface="Comic Sans MS" pitchFamily="66" charset="0"/>
              </a:rPr>
              <a:t>pH de la solution à l’équivalence noté pH</a:t>
            </a:r>
            <a:r>
              <a:rPr lang="fr-FR" sz="1800">
                <a:solidFill>
                  <a:srgbClr val="FF3300"/>
                </a:solidFill>
                <a:latin typeface="Comic Sans MS" pitchFamily="66" charset="0"/>
              </a:rPr>
              <a:t>éq</a:t>
            </a:r>
          </a:p>
        </p:txBody>
      </p:sp>
      <p:sp>
        <p:nvSpPr>
          <p:cNvPr id="8207" name="Text Box 15"/>
          <p:cNvSpPr txBox="1">
            <a:spLocks noChangeArrowheads="1"/>
          </p:cNvSpPr>
          <p:nvPr/>
        </p:nvSpPr>
        <p:spPr bwMode="auto">
          <a:xfrm>
            <a:off x="4067175" y="5867400"/>
            <a:ext cx="36734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>
                <a:solidFill>
                  <a:srgbClr val="FF3300"/>
                </a:solidFill>
                <a:latin typeface="Comic Sans MS" pitchFamily="66" charset="0"/>
              </a:rPr>
              <a:t>Volume de base versé à l’équivalence noté Véq</a:t>
            </a:r>
          </a:p>
        </p:txBody>
      </p:sp>
      <p:sp>
        <p:nvSpPr>
          <p:cNvPr id="8226" name="Text Box 34"/>
          <p:cNvSpPr txBox="1">
            <a:spLocks noChangeArrowheads="1"/>
          </p:cNvSpPr>
          <p:nvPr/>
        </p:nvSpPr>
        <p:spPr bwMode="auto">
          <a:xfrm>
            <a:off x="5486400" y="2743200"/>
            <a:ext cx="60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>
                <a:solidFill>
                  <a:srgbClr val="FF3300"/>
                </a:solidFill>
                <a:latin typeface="Comic Sans MS" pitchFamily="66" charset="0"/>
              </a:rPr>
              <a:t>E</a:t>
            </a:r>
          </a:p>
        </p:txBody>
      </p:sp>
      <p:sp>
        <p:nvSpPr>
          <p:cNvPr id="4105" name="AutoShape 36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8382000" y="6400800"/>
            <a:ext cx="228600" cy="228600"/>
          </a:xfrm>
          <a:prstGeom prst="actionButtonBackPrevious">
            <a:avLst/>
          </a:prstGeom>
          <a:solidFill>
            <a:schemeClr val="accent1"/>
          </a:solidFill>
          <a:ln w="9525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4106" name="AutoShape 37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8001000" y="6400800"/>
            <a:ext cx="230188" cy="230188"/>
          </a:xfrm>
          <a:prstGeom prst="actionButtonHome">
            <a:avLst/>
          </a:prstGeom>
          <a:solidFill>
            <a:schemeClr val="accent1"/>
          </a:solidFill>
          <a:ln w="9525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685800" y="381000"/>
            <a:ext cx="80010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b="1">
                <a:latin typeface="Comic Sans MS" pitchFamily="66" charset="0"/>
                <a:cs typeface="Times New Roman" pitchFamily="18" charset="0"/>
              </a:rPr>
              <a:t>Cette droite coupe la courbe de titrage au point d’équivalence E dont on peut alors déterminer les coordonnées.</a:t>
            </a:r>
            <a:endParaRPr lang="fr-FR" b="1">
              <a:latin typeface="Comic Sans MS" pitchFamily="66" charset="0"/>
            </a:endParaRPr>
          </a:p>
        </p:txBody>
      </p:sp>
      <p:sp>
        <p:nvSpPr>
          <p:cNvPr id="8231" name="Text Box 39"/>
          <p:cNvSpPr txBox="1">
            <a:spLocks noChangeArrowheads="1"/>
          </p:cNvSpPr>
          <p:nvPr/>
        </p:nvSpPr>
        <p:spPr bwMode="auto">
          <a:xfrm>
            <a:off x="7954963" y="5445125"/>
            <a:ext cx="10810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 i="1"/>
              <a:t>Fin…</a:t>
            </a:r>
          </a:p>
        </p:txBody>
      </p:sp>
      <p:sp>
        <p:nvSpPr>
          <p:cNvPr id="8232" name="Oval 40"/>
          <p:cNvSpPr>
            <a:spLocks noChangeArrowheads="1"/>
          </p:cNvSpPr>
          <p:nvPr/>
        </p:nvSpPr>
        <p:spPr bwMode="auto">
          <a:xfrm>
            <a:off x="5788025" y="3078163"/>
            <a:ext cx="144463" cy="144462"/>
          </a:xfrm>
          <a:prstGeom prst="ellipse">
            <a:avLst/>
          </a:prstGeom>
          <a:solidFill>
            <a:srgbClr val="FF33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200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200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200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2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2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8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0" dur="200"/>
                                        <p:tgtEl>
                                          <p:spTgt spid="820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1" dur="200"/>
                                        <p:tgtEl>
                                          <p:spTgt spid="820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200"/>
                                        <p:tgtEl>
                                          <p:spTgt spid="820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000"/>
                                        <p:tgtEl>
                                          <p:spTgt spid="8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2" dur="200"/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3" dur="200"/>
                                        <p:tgtEl>
                                          <p:spTgt spid="820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200"/>
                                        <p:tgtEl>
                                          <p:spTgt spid="820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9" dur="200"/>
                                        <p:tgtEl>
                                          <p:spTgt spid="82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0" dur="200"/>
                                        <p:tgtEl>
                                          <p:spTgt spid="82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200"/>
                                        <p:tgtEl>
                                          <p:spTgt spid="82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6" grpId="0" animBg="1"/>
      <p:bldP spid="8208" grpId="0" animBg="1"/>
      <p:bldP spid="8209" grpId="0"/>
      <p:bldP spid="8207" grpId="0"/>
      <p:bldP spid="8226" grpId="0" autoUpdateAnimBg="0"/>
      <p:bldP spid="8195" grpId="0"/>
      <p:bldP spid="8231" grpId="0"/>
      <p:bldP spid="8232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1"/>
          <p:cNvSpPr>
            <a:spLocks noChangeArrowheads="1"/>
          </p:cNvSpPr>
          <p:nvPr/>
        </p:nvSpPr>
        <p:spPr bwMode="auto">
          <a:xfrm>
            <a:off x="584200" y="752891"/>
            <a:ext cx="708660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sz="3200">
                <a:ea typeface="Times New Roman" pitchFamily="18" charset="0"/>
                <a:cs typeface="TimesNewRoman"/>
              </a:rPr>
              <a:t>3. </a:t>
            </a:r>
            <a:r>
              <a:rPr kumimoji="0" lang="fr-FR" sz="4000" b="1" i="1" u="sng" strike="noStrike" cap="none" normalizeH="0" baseline="0">
                <a:ln>
                  <a:noFill/>
                </a:ln>
                <a:solidFill>
                  <a:srgbClr val="00B050"/>
                </a:solidFill>
                <a:effectLst/>
                <a:latin typeface="Cambria" pitchFamily="18" charset="0"/>
                <a:ea typeface="Times New Roman" pitchFamily="18" charset="0"/>
                <a:cs typeface="TimesNewRoman"/>
              </a:rPr>
              <a:t>Titrage </a:t>
            </a:r>
            <a:r>
              <a:rPr kumimoji="0" lang="fr-FR" sz="4000" b="1" i="1" u="sng" strike="noStrike" cap="none" normalizeH="0" baseline="0" dirty="0" err="1">
                <a:ln>
                  <a:noFill/>
                </a:ln>
                <a:solidFill>
                  <a:srgbClr val="00B050"/>
                </a:solidFill>
                <a:effectLst/>
                <a:latin typeface="Cambria" pitchFamily="18" charset="0"/>
                <a:ea typeface="Times New Roman" pitchFamily="18" charset="0"/>
                <a:cs typeface="TimesNewRoman"/>
              </a:rPr>
              <a:t>colorimètrique</a:t>
            </a:r>
            <a:r>
              <a:rPr kumimoji="0" lang="fr-FR" sz="4000" b="1" i="1" u="sng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Cambria" pitchFamily="18" charset="0"/>
                <a:ea typeface="Times New Roman" pitchFamily="18" charset="0"/>
                <a:cs typeface="TimesNewRoman"/>
              </a:rPr>
              <a:t>: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fr-FR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On utilise un indicateur coloré convenablement choisi pour repérer l’équivalence.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sz="6000" dirty="0">
              <a:latin typeface="Cambria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6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mbria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sz="6000" dirty="0">
              <a:latin typeface="Cambria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6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ransition spd="slow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http://ressources.unisciel.fr/DAEU/chimie/solution-aqueuse/res/Tableau_indicateurs_colores_2.png">
            <a:extLst>
              <a:ext uri="{FF2B5EF4-FFF2-40B4-BE49-F238E27FC236}">
                <a16:creationId xmlns:a16="http://schemas.microsoft.com/office/drawing/2014/main" xmlns="" id="{23711855-DB6B-4D5A-8579-0F4B743958B2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49045" y="2447290"/>
            <a:ext cx="6645910" cy="1963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ZoneTexte 1"/>
          <p:cNvSpPr txBox="1">
            <a:spLocks noChangeArrowheads="1"/>
          </p:cNvSpPr>
          <p:nvPr/>
        </p:nvSpPr>
        <p:spPr bwMode="auto">
          <a:xfrm>
            <a:off x="755650" y="692150"/>
            <a:ext cx="72723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/>
              <a:t>Choix d’un indicateur coloré</a:t>
            </a:r>
          </a:p>
        </p:txBody>
      </p:sp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1563688" y="1219200"/>
          <a:ext cx="6429375" cy="5124450"/>
        </p:xfrm>
        <a:graphic>
          <a:graphicData uri="http://schemas.openxmlformats.org/presentationml/2006/ole">
            <p:oleObj spid="_x0000_s57357" name="Graphique" r:id="rId3" imgW="6684480" imgH="5166720" progId="">
              <p:embed/>
            </p:oleObj>
          </a:graphicData>
        </a:graphic>
      </p:graphicFrame>
      <p:sp>
        <p:nvSpPr>
          <p:cNvPr id="4" name="Rectangle 3"/>
          <p:cNvSpPr/>
          <p:nvPr/>
        </p:nvSpPr>
        <p:spPr>
          <a:xfrm>
            <a:off x="5148263" y="4221163"/>
            <a:ext cx="2592387" cy="7207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6011863" y="3068638"/>
            <a:ext cx="2592387" cy="720725"/>
          </a:xfrm>
          <a:prstGeom prst="rect">
            <a:avLst/>
          </a:prstGeom>
          <a:solidFill>
            <a:srgbClr val="33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6551613" y="1916113"/>
            <a:ext cx="2592387" cy="720725"/>
          </a:xfrm>
          <a:prstGeom prst="rect">
            <a:avLst/>
          </a:prstGeom>
          <a:solidFill>
            <a:srgbClr val="FF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</p:spTree>
  </p:cSld>
  <p:clrMapOvr>
    <a:masterClrMapping/>
  </p:clrMapOvr>
  <p:transition spd="slow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1"/>
          <p:cNvSpPr>
            <a:spLocks noChangeArrowheads="1"/>
          </p:cNvSpPr>
          <p:nvPr/>
        </p:nvSpPr>
        <p:spPr bwMode="auto">
          <a:xfrm>
            <a:off x="584200" y="1368443"/>
            <a:ext cx="7086600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sz="3200" dirty="0">
                <a:ea typeface="Times New Roman" pitchFamily="18" charset="0"/>
                <a:cs typeface="TimesNewRoman"/>
              </a:rPr>
              <a:t>4.</a:t>
            </a:r>
            <a:r>
              <a:rPr kumimoji="0" lang="fr-FR" sz="4000" b="1" i="1" u="sng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Cambria" pitchFamily="18" charset="0"/>
                <a:ea typeface="Times New Roman" pitchFamily="18" charset="0"/>
                <a:cs typeface="TimesNewRoman"/>
              </a:rPr>
              <a:t>  Titrage </a:t>
            </a:r>
            <a:r>
              <a:rPr kumimoji="0" lang="fr-FR" sz="4000" b="1" i="1" u="sng" strike="noStrike" cap="none" normalizeH="0" baseline="0" dirty="0" err="1">
                <a:ln>
                  <a:noFill/>
                </a:ln>
                <a:solidFill>
                  <a:srgbClr val="00B050"/>
                </a:solidFill>
                <a:effectLst/>
                <a:latin typeface="Cambria" pitchFamily="18" charset="0"/>
                <a:ea typeface="Times New Roman" pitchFamily="18" charset="0"/>
                <a:cs typeface="TimesNewRoman"/>
              </a:rPr>
              <a:t>conductimètrique</a:t>
            </a:r>
            <a:r>
              <a:rPr kumimoji="0" lang="fr-FR" sz="4000" b="1" i="1" u="sng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Cambria" pitchFamily="18" charset="0"/>
                <a:ea typeface="Times New Roman" pitchFamily="18" charset="0"/>
                <a:cs typeface="TimesNewRoman"/>
              </a:rPr>
              <a:t>: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fr-FR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On plonge la sonde d’un conductimètre dans le bécher.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mbria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hangingPunct="0"/>
            <a:r>
              <a:rPr lang="fr-FR" dirty="0"/>
              <a:t>On étudie le titrage de l'acide chlorhydrique (H3​O+(</a:t>
            </a:r>
            <a:r>
              <a:rPr lang="fr-FR" dirty="0" err="1"/>
              <a:t>aq</a:t>
            </a:r>
            <a:r>
              <a:rPr lang="fr-FR" dirty="0"/>
              <a:t>) ; Cl−(</a:t>
            </a:r>
            <a:r>
              <a:rPr lang="fr-FR" dirty="0" err="1"/>
              <a:t>aq</a:t>
            </a:r>
            <a:r>
              <a:rPr lang="fr-FR" dirty="0"/>
              <a:t>)) par la soude (Na+(</a:t>
            </a:r>
            <a:r>
              <a:rPr lang="fr-FR" dirty="0" err="1"/>
              <a:t>aq</a:t>
            </a:r>
            <a:r>
              <a:rPr lang="fr-FR" dirty="0"/>
              <a:t>) ; HO−(</a:t>
            </a:r>
            <a:r>
              <a:rPr lang="fr-FR" dirty="0" err="1"/>
              <a:t>aq</a:t>
            </a:r>
            <a:r>
              <a:rPr lang="fr-FR" dirty="0"/>
              <a:t>)) avec un suivi conductimétrique. </a:t>
            </a:r>
            <a:endParaRPr kumimoji="0" lang="fr-F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61330905"/>
      </p:ext>
    </p:extLst>
  </p:cSld>
  <p:clrMapOvr>
    <a:masterClrMapping/>
  </p:clrMapOvr>
  <p:transition spd="slow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que 2">
            <a:extLst>
              <a:ext uri="{FF2B5EF4-FFF2-40B4-BE49-F238E27FC236}">
                <a16:creationId xmlns:a16="http://schemas.microsoft.com/office/drawing/2014/main" xmlns="" id="{2D1D46BF-7676-4A27-8DCA-2BB7A354AE1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481261" y="219349"/>
            <a:ext cx="4166893" cy="329149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xmlns="" id="{753C08CB-07AF-48AF-8BAC-97FB821E6951}"/>
              </a:ext>
            </a:extLst>
          </p:cNvPr>
          <p:cNvSpPr txBox="1"/>
          <p:nvPr/>
        </p:nvSpPr>
        <p:spPr>
          <a:xfrm>
            <a:off x="541867" y="3804356"/>
            <a:ext cx="667173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Conductivités ioniques molaires :</a:t>
            </a:r>
            <a:r>
              <a:rPr lang="fr-FR" dirty="0"/>
              <a:t> </a:t>
            </a:r>
          </a:p>
          <a:p>
            <a:endParaRPr lang="fr-FR" dirty="0"/>
          </a:p>
          <a:p>
            <a:r>
              <a:rPr lang="el-GR" dirty="0"/>
              <a:t>λ(</a:t>
            </a:r>
            <a:r>
              <a:rPr lang="fr-FR" dirty="0"/>
              <a:t>H3​O+)=35,0 mS·m</a:t>
            </a:r>
            <a:r>
              <a:rPr lang="fr-FR" baseline="30000" dirty="0"/>
              <a:t>2</a:t>
            </a:r>
            <a:r>
              <a:rPr lang="fr-FR" dirty="0"/>
              <a:t>·mol</a:t>
            </a:r>
            <a:r>
              <a:rPr lang="fr-FR" baseline="30000" dirty="0"/>
              <a:t>-1</a:t>
            </a:r>
            <a:r>
              <a:rPr lang="fr-FR" dirty="0"/>
              <a:t>, </a:t>
            </a:r>
          </a:p>
          <a:p>
            <a:r>
              <a:rPr lang="el-GR" dirty="0"/>
              <a:t>λ(</a:t>
            </a:r>
            <a:r>
              <a:rPr lang="fr-FR" dirty="0"/>
              <a:t>HO−)=19,8 mS·m</a:t>
            </a:r>
            <a:r>
              <a:rPr lang="fr-FR" baseline="30000" dirty="0"/>
              <a:t>2</a:t>
            </a:r>
            <a:r>
              <a:rPr lang="fr-FR" dirty="0"/>
              <a:t>·mol</a:t>
            </a:r>
            <a:r>
              <a:rPr lang="fr-FR" baseline="30000" dirty="0"/>
              <a:t>-1</a:t>
            </a:r>
            <a:r>
              <a:rPr lang="fr-FR" dirty="0"/>
              <a:t>, </a:t>
            </a:r>
          </a:p>
          <a:p>
            <a:r>
              <a:rPr lang="el-GR" dirty="0"/>
              <a:t>λ(</a:t>
            </a:r>
            <a:r>
              <a:rPr lang="fr-FR" dirty="0"/>
              <a:t>Cl−)=7,63 mS·m</a:t>
            </a:r>
            <a:r>
              <a:rPr lang="fr-FR" baseline="30000" dirty="0"/>
              <a:t>2</a:t>
            </a:r>
            <a:r>
              <a:rPr lang="fr-FR" dirty="0"/>
              <a:t>·mol</a:t>
            </a:r>
            <a:r>
              <a:rPr lang="fr-FR" baseline="30000" dirty="0"/>
              <a:t>-1</a:t>
            </a:r>
            <a:r>
              <a:rPr lang="fr-FR" dirty="0"/>
              <a:t> </a:t>
            </a:r>
          </a:p>
          <a:p>
            <a:r>
              <a:rPr lang="fr-FR" dirty="0"/>
              <a:t>et </a:t>
            </a:r>
            <a:r>
              <a:rPr lang="el-GR" dirty="0"/>
              <a:t>λ(</a:t>
            </a:r>
            <a:r>
              <a:rPr lang="fr-FR" dirty="0"/>
              <a:t>Na+)=5,01 mS·m</a:t>
            </a:r>
            <a:r>
              <a:rPr lang="fr-FR" baseline="30000" dirty="0"/>
              <a:t>2</a:t>
            </a:r>
            <a:r>
              <a:rPr lang="fr-FR" dirty="0"/>
              <a:t>·mol</a:t>
            </a:r>
            <a:r>
              <a:rPr lang="fr-FR" baseline="30000" dirty="0"/>
              <a:t>-1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3105505737"/>
      </p:ext>
    </p:extLst>
  </p:cSld>
  <p:clrMapOvr>
    <a:masterClrMapping/>
  </p:clrMapOvr>
  <p:transition spd="slow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xmlns="" id="{8F41BF25-9886-42F1-9DE4-640673F3E95F}"/>
              </a:ext>
            </a:extLst>
          </p:cNvPr>
          <p:cNvSpPr txBox="1"/>
          <p:nvPr/>
        </p:nvSpPr>
        <p:spPr>
          <a:xfrm>
            <a:off x="936978" y="857956"/>
            <a:ext cx="727004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Avant l’équivalence:</a:t>
            </a:r>
          </a:p>
          <a:p>
            <a:endParaRPr lang="fr-FR" dirty="0"/>
          </a:p>
          <a:p>
            <a:r>
              <a:rPr lang="fr-FR" dirty="0"/>
              <a:t>On remplace les ions H3O+ par les ions Na+ qui conduisent moins le courant, la conductivité diminue.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3117310703"/>
      </p:ext>
    </p:extLst>
  </p:cSld>
  <p:clrMapOvr>
    <a:masterClrMapping/>
  </p:clrMapOvr>
  <p:transition spd="slow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xmlns="" id="{DF35C310-DE9F-4313-B255-F9A7727B1833}"/>
              </a:ext>
            </a:extLst>
          </p:cNvPr>
          <p:cNvSpPr txBox="1"/>
          <p:nvPr/>
        </p:nvSpPr>
        <p:spPr>
          <a:xfrm>
            <a:off x="936978" y="857956"/>
            <a:ext cx="727004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Après l’équivalence:</a:t>
            </a:r>
          </a:p>
          <a:p>
            <a:endParaRPr lang="fr-FR" dirty="0"/>
          </a:p>
          <a:p>
            <a:r>
              <a:rPr lang="fr-FR" dirty="0"/>
              <a:t>On ajoute des ions Na+ et HO- , la conductivité augmente.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227596839"/>
      </p:ext>
    </p:extLst>
  </p:cSld>
  <p:clrMapOvr>
    <a:masterClrMapping/>
  </p:clrMapOvr>
  <p:transition spd="slow"/>
</p:sld>
</file>

<file path=ppt/theme/theme1.xml><?xml version="1.0" encoding="utf-8"?>
<a:theme xmlns:a="http://schemas.openxmlformats.org/drawingml/2006/main" name="Modèle par défaut">
  <a:themeElements>
    <a:clrScheme name="Modèle par défaut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dèle par défau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610</TotalTime>
  <Words>914</Words>
  <Application>Microsoft Office PowerPoint</Application>
  <PresentationFormat>Affichage à l'écran (4:3)</PresentationFormat>
  <Paragraphs>249</Paragraphs>
  <Slides>50</Slides>
  <Notes>0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4</vt:i4>
      </vt:variant>
      <vt:variant>
        <vt:lpstr>Titres des diapositives</vt:lpstr>
      </vt:variant>
      <vt:variant>
        <vt:i4>50</vt:i4>
      </vt:variant>
    </vt:vector>
  </HeadingPairs>
  <TitlesOfParts>
    <vt:vector size="55" baseType="lpstr">
      <vt:lpstr>Modèle par défaut</vt:lpstr>
      <vt:lpstr>CS ChemDraw Drawing</vt:lpstr>
      <vt:lpstr>Equation</vt:lpstr>
      <vt:lpstr>Image bitmap</vt:lpstr>
      <vt:lpstr>Graphique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Diapositive 22</vt:lpstr>
      <vt:lpstr>Diapositive 23</vt:lpstr>
      <vt:lpstr>Diapositive 24</vt:lpstr>
      <vt:lpstr>Diapositive 25</vt:lpstr>
      <vt:lpstr>Diapositive 26</vt:lpstr>
      <vt:lpstr>Diapositive 27</vt:lpstr>
      <vt:lpstr>Diapositive 28</vt:lpstr>
      <vt:lpstr>Diapositive 29</vt:lpstr>
      <vt:lpstr>Diapositive 30</vt:lpstr>
      <vt:lpstr>Diapositive 31</vt:lpstr>
      <vt:lpstr>Diapositive 32</vt:lpstr>
      <vt:lpstr>Diapositive 33</vt:lpstr>
      <vt:lpstr>Diapositive 34</vt:lpstr>
      <vt:lpstr>Diapositive 35</vt:lpstr>
      <vt:lpstr>Diapositive 36</vt:lpstr>
      <vt:lpstr>Diapositive 37</vt:lpstr>
      <vt:lpstr>Diapositive 38</vt:lpstr>
      <vt:lpstr>Diapositive 39</vt:lpstr>
      <vt:lpstr>Diapositive 40</vt:lpstr>
      <vt:lpstr>Diapositive 41</vt:lpstr>
      <vt:lpstr>Diapositive 42</vt:lpstr>
      <vt:lpstr>Diapositive 43</vt:lpstr>
      <vt:lpstr>Diapositive 44</vt:lpstr>
      <vt:lpstr>Diapositive 45</vt:lpstr>
      <vt:lpstr>Diapositive 46</vt:lpstr>
      <vt:lpstr>Diapositive 47</vt:lpstr>
      <vt:lpstr>Diapositive 48</vt:lpstr>
      <vt:lpstr>Diapositive 49</vt:lpstr>
      <vt:lpstr>Diapositive 50</vt:lpstr>
    </vt:vector>
  </TitlesOfParts>
  <Company>Rectorat de Versailles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Titrage animation microscopique</dc:title>
  <dc:creator>Cédric MICHEL</dc:creator>
  <cp:lastModifiedBy>physalp</cp:lastModifiedBy>
  <cp:revision>68</cp:revision>
  <dcterms:created xsi:type="dcterms:W3CDTF">2010-03-27T14:30:39Z</dcterms:created>
  <dcterms:modified xsi:type="dcterms:W3CDTF">2022-11-08T18:31:05Z</dcterms:modified>
</cp:coreProperties>
</file>